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5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65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9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180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862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029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38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3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8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9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5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8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58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50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38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2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0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2B86-BF86-4A95-A6D0-553B24FE45C5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359B9-0A73-4581-B078-879845FBB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45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B374D-BF20-439A-AFD4-4755A271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1969" y="-1110926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影像處理期中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7C6339-B8AE-412E-AE4E-C132D797C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1557" y="1190949"/>
            <a:ext cx="9144000" cy="1655762"/>
          </a:xfrm>
        </p:spPr>
        <p:txBody>
          <a:bodyPr>
            <a:no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王佑偉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E24076912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分工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2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陳俊瑋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E24076603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分工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step 1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，程式修改、減少執行時間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黃子青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E24076938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分工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step 3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，簡報製作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20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8171D2C2-81C3-452D-9152-BBC80417E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3" y="1588242"/>
            <a:ext cx="2822534" cy="3550928"/>
          </a:xfrm>
        </p:spPr>
      </p:pic>
      <p:pic>
        <p:nvPicPr>
          <p:cNvPr id="7" name="圖片 6" descr="一張含有 文字, 地圖 的圖片&#10;&#10;自動產生的描述">
            <a:extLst>
              <a:ext uri="{FF2B5EF4-FFF2-40B4-BE49-F238E27FC236}">
                <a16:creationId xmlns:a16="http://schemas.microsoft.com/office/drawing/2014/main" id="{E5EF4874-55F7-4292-830D-2E01E3AC8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30" y="1600457"/>
            <a:ext cx="2816031" cy="3526497"/>
          </a:xfrm>
          <a:prstGeom prst="rect">
            <a:avLst/>
          </a:prstGeom>
        </p:spPr>
      </p:pic>
      <p:pic>
        <p:nvPicPr>
          <p:cNvPr id="9" name="圖片 8" descr="一張含有 文字, 地圖 的圖片&#10;&#10;自動產生的描述">
            <a:extLst>
              <a:ext uri="{FF2B5EF4-FFF2-40B4-BE49-F238E27FC236}">
                <a16:creationId xmlns:a16="http://schemas.microsoft.com/office/drawing/2014/main" id="{3E2DFB1A-CD18-4B21-93E0-338029127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05" y="1612673"/>
            <a:ext cx="2803114" cy="35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1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相片, 黑色, 白色, 男人 的圖片&#10;&#10;自動產生的描述">
            <a:extLst>
              <a:ext uri="{FF2B5EF4-FFF2-40B4-BE49-F238E27FC236}">
                <a16:creationId xmlns:a16="http://schemas.microsoft.com/office/drawing/2014/main" id="{ABC45B14-7DC5-49BA-A174-A7AD73C3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91" y="1786537"/>
            <a:ext cx="2785315" cy="3099787"/>
          </a:xfrm>
          <a:prstGeom prst="rect">
            <a:avLst/>
          </a:prstGeom>
        </p:spPr>
      </p:pic>
      <p:pic>
        <p:nvPicPr>
          <p:cNvPr id="7" name="圖片 6" descr="一張含有 相片, 黑色, 朦朧, 白色 的圖片&#10;&#10;自動產生的描述">
            <a:extLst>
              <a:ext uri="{FF2B5EF4-FFF2-40B4-BE49-F238E27FC236}">
                <a16:creationId xmlns:a16="http://schemas.microsoft.com/office/drawing/2014/main" id="{5B8BF808-4446-4C0C-BB4E-25BE8CC0C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40" y="1805586"/>
            <a:ext cx="2773493" cy="3099787"/>
          </a:xfrm>
          <a:prstGeom prst="rect">
            <a:avLst/>
          </a:prstGeom>
        </p:spPr>
      </p:pic>
      <p:pic>
        <p:nvPicPr>
          <p:cNvPr id="9" name="圖片 8" descr="一張含有 相片, 朦朧, 黑色, 坐 的圖片&#10;&#10;自動產生的描述">
            <a:extLst>
              <a:ext uri="{FF2B5EF4-FFF2-40B4-BE49-F238E27FC236}">
                <a16:creationId xmlns:a16="http://schemas.microsoft.com/office/drawing/2014/main" id="{116D46C6-5887-4888-9DFC-4EDAECB91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19" y="1786536"/>
            <a:ext cx="2773493" cy="30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6B2DA-15AD-4618-8C2B-E236BB7F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80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結果與討論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60D8EB-07C2-48CB-BCC7-A75FEEDD6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301" y="825291"/>
                <a:ext cx="10515600" cy="5207417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輸入錯誤，出現負值</a:t>
                </a:r>
                <a:endParaRPr lang="en-US" altLang="zh-TW" sz="28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457200" lvl="1" indent="0">
                  <a:buNone/>
                </a:pP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我們把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投影到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的時，所用的方法是用內積找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與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的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cos(</a:t>
                </a:r>
                <a:r>
                  <a:rPr lang="el-GR" altLang="zh-TW" sz="2400" dirty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θ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值，求出角度，再把</a:t>
                </a:r>
                <a:r>
                  <a:rPr lang="el-GR" altLang="zh-TW" sz="2400" dirty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θ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帶到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sin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sin(</a:t>
                </a:r>
                <a:r>
                  <a:rPr lang="el-GR" altLang="zh-TW" sz="2400" dirty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θ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就會等於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，可是最後結果發現反射率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出現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負值，起初我們以為是我們的方法有誤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，之後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才發現其實只是不小心把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sin(</a:t>
                </a:r>
                <a:r>
                  <a:rPr lang="el-GR" altLang="zh-TW" sz="2400" dirty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θ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打成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sin( (cos(</a:t>
                </a:r>
                <a:r>
                  <a:rPr lang="el-GR" altLang="zh-TW" sz="2400" dirty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θ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))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寫法不當，速度下降</a:t>
                </a:r>
                <a:endParaRPr lang="en-US" altLang="zh-TW" sz="28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457200" lvl="1" indent="0">
                  <a:buNone/>
                </a:pP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我們原本是用這種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c=[</a:t>
                </a:r>
                <a:r>
                  <a:rPr lang="en-US" altLang="zh-TW" sz="2400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c,d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的擴增方法來存值 ，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可是</a:t>
                </a:r>
                <a:r>
                  <a:rPr lang="en-US" altLang="zh-TW" sz="2400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matlab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會一直跳警告說這樣會拖慢速度，所以我們後來就改成</a:t>
                </a:r>
                <a:r>
                  <a:rPr lang="en-US" altLang="zh-TW" sz="2400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preallocating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先把維度設好、用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zeros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把每個值預設為零，之後再修改裡面的值，後來發現確實有比較快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60D8EB-07C2-48CB-BCC7-A75FEEDD6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301" y="825291"/>
                <a:ext cx="10515600" cy="5207417"/>
              </a:xfrm>
              <a:blipFill>
                <a:blip r:embed="rId2"/>
                <a:stretch>
                  <a:fillRect l="-1507" t="-1871" r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76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E7AD74-13BE-46D4-A13D-828D5452B4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70385" y="1206346"/>
                <a:ext cx="10926146" cy="204070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然而我們原本打算全部都用這個方法來優化，可是我們在找</a:t>
                </a:r>
                <a14:m>
                  <m:oMath xmlns:m="http://schemas.openxmlformats.org/officeDocument/2006/math">
                    <m:r>
                      <a:rPr lang="zh-TW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zh-TW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的時候，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我們本來就不知道有甚麼值在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這個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SET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如果我們先設固定維度、再設值為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的話，等於是認定為這個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SET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一定有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的值，這很明顯不是對的，所以我們這裡最後討論的結果是，因為資料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有</a:t>
                </a:r>
                <a:r>
                  <a:rPr lang="en-US" altLang="zh-TW" sz="2400" dirty="0">
                    <a:solidFill>
                      <a:srgbClr val="FFFF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Signal sparsity</a:t>
                </a:r>
                <a:r>
                  <a:rPr lang="zh-TW" altLang="en-US" sz="24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邊界會有點，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就不會是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TW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的最大值，所以我們把資料都預設為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不會有影響</a:t>
                </a:r>
                <a:br>
                  <a:rPr lang="en-US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E7AD74-13BE-46D4-A13D-828D5452B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70385" y="1206346"/>
                <a:ext cx="10926146" cy="2040707"/>
              </a:xfrm>
              <a:blipFill>
                <a:blip r:embed="rId2"/>
                <a:stretch>
                  <a:fillRect l="-837" t="-39701" b="-125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C60C9702-CEC6-474D-BD7E-D70F5943D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5" t="36769" r="30530" b="32119"/>
          <a:stretch/>
        </p:blipFill>
        <p:spPr>
          <a:xfrm>
            <a:off x="1519442" y="3610948"/>
            <a:ext cx="5405233" cy="2360320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BA98590-C51F-4F6A-BEAE-B6E06EC9B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29" y="3060046"/>
            <a:ext cx="3844345" cy="30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13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149</TotalTime>
  <Words>300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微軟正黑體 Light</vt:lpstr>
      <vt:lpstr>標楷體</vt:lpstr>
      <vt:lpstr>Arial</vt:lpstr>
      <vt:lpstr>Cambria Math</vt:lpstr>
      <vt:lpstr>Tw Cen MT</vt:lpstr>
      <vt:lpstr>電路</vt:lpstr>
      <vt:lpstr>影像處理期中</vt:lpstr>
      <vt:lpstr>PowerPoint 簡報</vt:lpstr>
      <vt:lpstr>PowerPoint 簡報</vt:lpstr>
      <vt:lpstr>結果與討論</vt:lpstr>
      <vt:lpstr>3.然而我們原本打算全部都用這個方法來優化，可是我們在找x∩R_k^i的時候，我們本來就不知道有甚麼值在x∩R_k^i 這個SET，如果我們先設固定維度、再設值為0的話，等於是認定為這個SET一定有0的值，這很明顯不是對的，所以我們這裡最後討論的結果是，因為資料有Signal sparsity，邊界會有點，0就不會是x^T b ̃ 的最大值，所以我們把資料都預設為0不會有影響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影像處理期中</dc:title>
  <dc:creator>子青 黃</dc:creator>
  <cp:lastModifiedBy>陳俊瑋</cp:lastModifiedBy>
  <cp:revision>23</cp:revision>
  <dcterms:created xsi:type="dcterms:W3CDTF">2019-11-08T03:42:31Z</dcterms:created>
  <dcterms:modified xsi:type="dcterms:W3CDTF">2019-11-11T08:38:55Z</dcterms:modified>
</cp:coreProperties>
</file>