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rieto" initials="JP" lastIdx="1" clrIdx="0">
    <p:extLst>
      <p:ext uri="{19B8F6BF-5375-455C-9EA6-DF929625EA0E}">
        <p15:presenceInfo xmlns:p15="http://schemas.microsoft.com/office/powerpoint/2012/main" userId="Juan Pri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878B1-1E70-49BF-BE21-DB644BFC764A}" v="233" dt="2018-08-09T04:00:55.367"/>
    <p1510:client id="{D0D4D0B9-93CF-4E70-B062-D42FE3B52712}" v="27" dt="2018-08-09T04:00:32.223"/>
    <p1510:client id="{BBF58619-BC2C-D613-0B1E-23337AEEE471}" v="3" dt="2018-08-09T13:23:00.495"/>
    <p1510:client id="{19A71B73-75E7-7392-B4EA-B01C50D852BC}" v="366" dt="2018-08-09T05:39:4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84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9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095186-C898-4D49-B8D5-8F8AAC58B29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FB8D-B890-4115-98B7-8AEB1C7BC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BED-23F1-42EE-B736-A0B6417A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974" y="1965384"/>
            <a:ext cx="11312940" cy="1000449"/>
          </a:xfrm>
        </p:spPr>
        <p:txBody>
          <a:bodyPr/>
          <a:lstStyle/>
          <a:p>
            <a:r>
              <a:rPr lang="en-US">
                <a:cs typeface="Calibri Light"/>
              </a:rPr>
              <a:t>Team</a:t>
            </a:r>
            <a:r>
              <a:rPr lang="en-US"/>
              <a:t> </a:t>
            </a:r>
            <a:r>
              <a:rPr lang="en-US" err="1"/>
              <a:t>FinalCSProject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7B5A-9B26-4F75-9595-BB4678F2A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2" y="3339644"/>
            <a:ext cx="11298563" cy="1910967"/>
          </a:xfrm>
        </p:spPr>
        <p:txBody>
          <a:bodyPr/>
          <a:lstStyle/>
          <a:p>
            <a:r>
              <a:rPr lang="en-US" sz="2800"/>
              <a:t>BY: </a:t>
            </a:r>
            <a:r>
              <a:rPr lang="en-US" sz="2800" err="1"/>
              <a:t>Dawei</a:t>
            </a:r>
            <a:r>
              <a:rPr lang="en-US" sz="2800"/>
              <a:t> </a:t>
            </a:r>
            <a:r>
              <a:rPr lang="en-US" sz="2800" err="1"/>
              <a:t>huang</a:t>
            </a:r>
            <a:r>
              <a:rPr lang="en-US" sz="2800"/>
              <a:t>, </a:t>
            </a:r>
            <a:r>
              <a:rPr lang="en-US" sz="2800" err="1"/>
              <a:t>sADRAC</a:t>
            </a:r>
            <a:r>
              <a:rPr lang="en-US" sz="2800"/>
              <a:t> CAMACHO, JUAN PABLO PRIETO</a:t>
            </a:r>
          </a:p>
        </p:txBody>
      </p:sp>
    </p:spTree>
    <p:extLst>
      <p:ext uri="{BB962C8B-B14F-4D97-AF65-F5344CB8AC3E}">
        <p14:creationId xmlns:p14="http://schemas.microsoft.com/office/powerpoint/2010/main" val="206263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D8835C6-AED1-47DD-AFB5-04AA2A5D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102"/>
            <a:ext cx="6768859" cy="4374920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0913036-8DF1-4BCE-B1DD-3FDBF788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08" y="1516"/>
            <a:ext cx="5446143" cy="5402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BCB7F-38BB-4997-AB18-3B33BCE78654}"/>
              </a:ext>
            </a:extLst>
          </p:cNvPr>
          <p:cNvSpPr txBox="1"/>
          <p:nvPr/>
        </p:nvSpPr>
        <p:spPr>
          <a:xfrm>
            <a:off x="1719532" y="4487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10D71-F78E-4889-9F10-E3B0184863E7}"/>
              </a:ext>
            </a:extLst>
          </p:cNvPr>
          <p:cNvSpPr txBox="1"/>
          <p:nvPr/>
        </p:nvSpPr>
        <p:spPr>
          <a:xfrm>
            <a:off x="8520022" y="556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6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8CC62AEE-3C38-477F-A16A-7A46576B9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96" y="5412572"/>
            <a:ext cx="4669766" cy="302932"/>
          </a:xfrm>
          <a:prstGeom prst="rect">
            <a:avLst/>
          </a:prstGeom>
        </p:spPr>
      </p:pic>
      <p:pic>
        <p:nvPicPr>
          <p:cNvPr id="14" name="Picture 1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3DCA2E3-AD34-49BC-986C-3F4F346CB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47" y="6052242"/>
            <a:ext cx="5661803" cy="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807-645B-4B5C-8443-0E60404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Code: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8DB162-F786-4EE8-90C6-97029940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541642"/>
            <a:ext cx="8163464" cy="312773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F08CCE-7671-4FBA-B91F-874493F1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79" y="5409301"/>
            <a:ext cx="4043272" cy="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6C6-E553-4594-B613-D6FAE925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90" y="452718"/>
            <a:ext cx="9404723" cy="767927"/>
          </a:xfrm>
        </p:spPr>
        <p:txBody>
          <a:bodyPr/>
          <a:lstStyle/>
          <a:p>
            <a:r>
              <a:rPr lang="en-US"/>
              <a:t>Interesting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0E8-673B-45E8-8AB5-629C085B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29" y="1233409"/>
            <a:ext cx="812703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 the dictionary we found words that are mirrors of each other </a:t>
            </a:r>
          </a:p>
          <a:p>
            <a:r>
              <a:rPr lang="en-US" err="1"/>
              <a:t>Amaroid</a:t>
            </a:r>
            <a:r>
              <a:rPr lang="en-US"/>
              <a:t>  Diorama</a:t>
            </a:r>
          </a:p>
          <a:p>
            <a:r>
              <a:rPr lang="en-US" err="1"/>
              <a:t>Anacara</a:t>
            </a:r>
            <a:r>
              <a:rPr lang="en-US"/>
              <a:t> </a:t>
            </a:r>
            <a:r>
              <a:rPr lang="en-US" err="1"/>
              <a:t>Aracana</a:t>
            </a:r>
            <a:endParaRPr lang="en-US"/>
          </a:p>
          <a:p>
            <a:r>
              <a:rPr lang="en-US"/>
              <a:t>Dessert </a:t>
            </a:r>
            <a:r>
              <a:rPr lang="en-US" err="1"/>
              <a:t>Tressed</a:t>
            </a:r>
            <a:endParaRPr lang="en-US"/>
          </a:p>
          <a:p>
            <a:r>
              <a:rPr lang="en-US"/>
              <a:t>Leveler Relevel</a:t>
            </a:r>
          </a:p>
          <a:p>
            <a:r>
              <a:rPr lang="en-US" err="1"/>
              <a:t>Rotanev</a:t>
            </a:r>
            <a:r>
              <a:rPr lang="en-US"/>
              <a:t> Venator</a:t>
            </a:r>
          </a:p>
          <a:p>
            <a:r>
              <a:rPr lang="en-US" err="1"/>
              <a:t>Artamus</a:t>
            </a:r>
            <a:r>
              <a:rPr lang="en-US"/>
              <a:t> Sumatra</a:t>
            </a:r>
          </a:p>
          <a:p>
            <a:r>
              <a:rPr lang="en-US"/>
              <a:t>Redrawer Rewarder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E2266-AF39-48C8-81E1-17E3A60F2EEF}"/>
              </a:ext>
            </a:extLst>
          </p:cNvPr>
          <p:cNvSpPr txBox="1"/>
          <p:nvPr/>
        </p:nvSpPr>
        <p:spPr>
          <a:xfrm>
            <a:off x="8174966" y="1223513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Palindrome Counter:</a:t>
            </a:r>
          </a:p>
          <a:p>
            <a:pPr algn="ctr"/>
            <a:r>
              <a:rPr lang="en-US" dirty="0"/>
              <a:t>Still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5F1E6-BB30-4D40-954E-8EDE51207EEF}"/>
              </a:ext>
            </a:extLst>
          </p:cNvPr>
          <p:cNvSpPr txBox="1"/>
          <p:nvPr/>
        </p:nvSpPr>
        <p:spPr>
          <a:xfrm>
            <a:off x="8174966" y="2172418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Average Word Length:</a:t>
            </a:r>
          </a:p>
          <a:p>
            <a:pPr algn="ctr"/>
            <a:r>
              <a:rPr lang="en-US" dirty="0"/>
              <a:t>8.63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F68EA-F267-4711-A9F3-A7C562E62201}"/>
              </a:ext>
            </a:extLst>
          </p:cNvPr>
          <p:cNvSpPr txBox="1"/>
          <p:nvPr/>
        </p:nvSpPr>
        <p:spPr>
          <a:xfrm>
            <a:off x="8174966" y="3250720"/>
            <a:ext cx="422406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 Count:</a:t>
            </a:r>
          </a:p>
          <a:p>
            <a:pPr algn="ctr"/>
            <a:r>
              <a:rPr lang="en-US" dirty="0"/>
              <a:t>18472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30290-9996-4251-9032-5FDD7AB188FB}"/>
              </a:ext>
            </a:extLst>
          </p:cNvPr>
          <p:cNvSpPr txBox="1"/>
          <p:nvPr/>
        </p:nvSpPr>
        <p:spPr>
          <a:xfrm>
            <a:off x="8174965" y="4228380"/>
            <a:ext cx="4224067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Most Frequent Letter:</a:t>
            </a:r>
          </a:p>
          <a:p>
            <a:pPr algn="ctr"/>
            <a:r>
              <a:rPr lang="en-US" dirty="0"/>
              <a:t>"e" (appears: 14200 time)</a:t>
            </a:r>
          </a:p>
          <a:p>
            <a:pPr algn="ctr"/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B1650D3-F3EB-4405-A48B-731B998C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5052594"/>
            <a:ext cx="10923915" cy="18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816"/>
          </a:xfrm>
        </p:spPr>
        <p:txBody>
          <a:bodyPr/>
          <a:lstStyle/>
          <a:p>
            <a:r>
              <a:rPr lang="en-US"/>
              <a:t>Dawei Method1 (slow) ~ 2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5A9E-2130-41F5-AB11-BB070837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70" y="1454204"/>
            <a:ext cx="9409183" cy="4794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3 major components to the program</a:t>
            </a:r>
          </a:p>
          <a:p>
            <a:pPr lvl="1"/>
            <a:r>
              <a:rPr lang="en-US" sz="2800"/>
              <a:t>1) Open the dictionary text file and appends each entry onto a list</a:t>
            </a:r>
          </a:p>
          <a:p>
            <a:pPr lvl="1"/>
            <a:r>
              <a:rPr lang="en-US" sz="2800"/>
              <a:t>2) Compare function compares two words and returns 1 if anagrams and -1 if not anagrams</a:t>
            </a:r>
          </a:p>
          <a:p>
            <a:pPr lvl="1"/>
            <a:r>
              <a:rPr lang="en-US" sz="2800"/>
              <a:t>3) Main engine: for each word, systematically selects a word in the dictionary and then program compares the word with every other word in dictionary. O(N^2)  -This is why this program takes so long.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378CC5-3DC0-4194-A589-EA25D94FD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9042099" cy="2373552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1: 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518656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816"/>
          </a:xfrm>
        </p:spPr>
        <p:txBody>
          <a:bodyPr/>
          <a:lstStyle/>
          <a:p>
            <a:r>
              <a:rPr lang="en-US"/>
              <a:t>Component 2: Compare Method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3D390F-81B6-40ED-BBD9-2FEF084E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2166513"/>
            <a:ext cx="11043556" cy="2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D6DF0-831D-43BF-BB8C-EB7FE2E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3: Main Component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21E3016-06DC-4184-9425-0F739E304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2" y="1214789"/>
            <a:ext cx="7277589" cy="44959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143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5EC-B55C-4A3A-8520-D7F1E48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Sadrac's</a:t>
            </a:r>
            <a:r>
              <a:rPr lang="en-US" dirty="0"/>
              <a:t> Method~ .6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4CE1-1155-4226-8792-DB170B9F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Opens dict.txt and goes through every word , where it alphabetizes given word (variable: </a:t>
            </a:r>
            <a:r>
              <a:rPr lang="en-US" dirty="0" err="1"/>
              <a:t>alphabatizer</a:t>
            </a:r>
            <a:r>
              <a:rPr lang="en-US" dirty="0"/>
              <a:t>, sort) and makes it into a dictionary key </a:t>
            </a:r>
          </a:p>
          <a:p>
            <a:r>
              <a:rPr lang="en-US" dirty="0"/>
              <a:t>Later in the loop, words which have already had a distinct alphabetized key previously created don't receive a distinct key and are instead appended as a value to given key</a:t>
            </a:r>
          </a:p>
          <a:p>
            <a:r>
              <a:rPr lang="en-US" dirty="0"/>
              <a:t>In order to format the anagrams, I excluded all keys that had only one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9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137447C-6B01-4B8E-8B7D-2C56845C5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78" y="1753749"/>
            <a:ext cx="10101343" cy="3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CBF39E-9005-4270-AF26-4DD086A0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5" y="4011290"/>
            <a:ext cx="5149824" cy="204035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1BB7756-2A6C-47DC-BDD4-CA4A3E7F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4012317"/>
            <a:ext cx="6351916" cy="2039516"/>
          </a:xfrm>
          <a:prstGeom prst="rect">
            <a:avLst/>
          </a:prstGeom>
        </p:spPr>
      </p:pic>
      <p:pic>
        <p:nvPicPr>
          <p:cNvPr id="8" name="Picture 8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D98BF86F-0B96-404B-B7BF-ADF801FC5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834" y="463940"/>
            <a:ext cx="6265652" cy="1473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B449F-6ECF-41AE-8ECF-67FFEA1C2D59}"/>
              </a:ext>
            </a:extLst>
          </p:cNvPr>
          <p:cNvSpPr txBox="1"/>
          <p:nvPr/>
        </p:nvSpPr>
        <p:spPr>
          <a:xfrm>
            <a:off x="1201947" y="33801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A4976-3DEF-4820-B64C-0EDEC6141EC4}"/>
              </a:ext>
            </a:extLst>
          </p:cNvPr>
          <p:cNvSpPr txBox="1"/>
          <p:nvPr/>
        </p:nvSpPr>
        <p:spPr>
          <a:xfrm>
            <a:off x="8002437" y="3380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2:</a:t>
            </a:r>
          </a:p>
        </p:txBody>
      </p:sp>
    </p:spTree>
    <p:extLst>
      <p:ext uri="{BB962C8B-B14F-4D97-AF65-F5344CB8AC3E}">
        <p14:creationId xmlns:p14="http://schemas.microsoft.com/office/powerpoint/2010/main" val="14868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14B926-D3F4-4B94-9740-DB82B8F5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988099"/>
            <a:ext cx="6107501" cy="291055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350861F-7F9D-423E-9BF7-3C453ED3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982482"/>
            <a:ext cx="6323161" cy="3885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2C38D2-E7A3-45CA-94DB-7DC07DC1329F}"/>
              </a:ext>
            </a:extLst>
          </p:cNvPr>
          <p:cNvSpPr txBox="1"/>
          <p:nvPr/>
        </p:nvSpPr>
        <p:spPr>
          <a:xfrm>
            <a:off x="1431985" y="1367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D2515-E512-4BEC-85C2-A1448451754B}"/>
              </a:ext>
            </a:extLst>
          </p:cNvPr>
          <p:cNvSpPr txBox="1"/>
          <p:nvPr/>
        </p:nvSpPr>
        <p:spPr>
          <a:xfrm>
            <a:off x="8275607" y="13672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 4:</a:t>
            </a:r>
          </a:p>
        </p:txBody>
      </p:sp>
    </p:spTree>
    <p:extLst>
      <p:ext uri="{BB962C8B-B14F-4D97-AF65-F5344CB8AC3E}">
        <p14:creationId xmlns:p14="http://schemas.microsoft.com/office/powerpoint/2010/main" val="411947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Team FinalCSProject</vt:lpstr>
      <vt:lpstr>Dawei Method1 (slow) ~ 2 hours</vt:lpstr>
      <vt:lpstr>Component 1: Read Text File</vt:lpstr>
      <vt:lpstr>Component 2: Compare Method</vt:lpstr>
      <vt:lpstr>Component 3: Main Component</vt:lpstr>
      <vt:lpstr>Sadrac's Method~ .6 seconds</vt:lpstr>
      <vt:lpstr>PowerPoint Presentation</vt:lpstr>
      <vt:lpstr>PowerPoint Presentation</vt:lpstr>
      <vt:lpstr>PowerPoint Presentation</vt:lpstr>
      <vt:lpstr>PowerPoint Presentation</vt:lpstr>
      <vt:lpstr>Review of Code:</vt:lpstr>
      <vt:lpstr>Interesting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Prieto</dc:creator>
  <cp:revision>62</cp:revision>
  <dcterms:modified xsi:type="dcterms:W3CDTF">2018-08-09T13:26:02Z</dcterms:modified>
</cp:coreProperties>
</file>