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6"/>
    <p:restoredTop sz="96197"/>
  </p:normalViewPr>
  <p:slideViewPr>
    <p:cSldViewPr snapToGrid="0">
      <p:cViewPr varScale="1">
        <p:scale>
          <a:sx n="165" d="100"/>
          <a:sy n="165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4746D-8A96-7844-B65A-5CBB2F07BED8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9C8E8-0CD1-674E-8795-7C06AEB92F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69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69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38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07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77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46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16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84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53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00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7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69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17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39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00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4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2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808C-AFD4-3141-BF67-B2163623D0BF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92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8A78164-9874-5365-8209-64584A9AA817}"/>
              </a:ext>
            </a:extLst>
          </p:cNvPr>
          <p:cNvGrpSpPr/>
          <p:nvPr/>
        </p:nvGrpSpPr>
        <p:grpSpPr>
          <a:xfrm>
            <a:off x="605690" y="302723"/>
            <a:ext cx="6668375" cy="364577"/>
            <a:chOff x="1312816" y="1099806"/>
            <a:chExt cx="8891166" cy="48610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34306A-4FCA-EC64-8C7C-A9AA02BCDDF2}"/>
                </a:ext>
              </a:extLst>
            </p:cNvPr>
            <p:cNvSpPr/>
            <p:nvPr/>
          </p:nvSpPr>
          <p:spPr>
            <a:xfrm>
              <a:off x="1312816" y="1099806"/>
              <a:ext cx="1377349" cy="486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APP</a:t>
              </a:r>
              <a:endParaRPr kumimoji="1" lang="zh-CN" altLang="en-US" sz="135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9AE9308-248D-1795-C0DB-AA2D5072BB96}"/>
                </a:ext>
              </a:extLst>
            </p:cNvPr>
            <p:cNvSpPr/>
            <p:nvPr/>
          </p:nvSpPr>
          <p:spPr>
            <a:xfrm>
              <a:off x="5069725" y="1099806"/>
              <a:ext cx="1377349" cy="486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小程序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CCE37E9-2A5C-E94C-B358-B74EE22A9A7D}"/>
                </a:ext>
              </a:extLst>
            </p:cNvPr>
            <p:cNvSpPr/>
            <p:nvPr/>
          </p:nvSpPr>
          <p:spPr>
            <a:xfrm>
              <a:off x="8826633" y="1099806"/>
              <a:ext cx="1377349" cy="486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H5</a:t>
              </a:r>
              <a:endParaRPr kumimoji="1" lang="zh-CN" altLang="en-US" sz="135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0C2C15D-5012-DC0B-1060-4CFD0EF40907}"/>
              </a:ext>
            </a:extLst>
          </p:cNvPr>
          <p:cNvSpPr/>
          <p:nvPr/>
        </p:nvSpPr>
        <p:spPr>
          <a:xfrm>
            <a:off x="439965" y="137910"/>
            <a:ext cx="6999825" cy="694197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AA5D0AE-1420-6D96-7BCA-A12550428DBE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 flipH="1">
            <a:off x="1229101" y="832107"/>
            <a:ext cx="2710777" cy="27777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2D37AC4-3F1C-F875-F915-E42E22EEA53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037986" y="832107"/>
            <a:ext cx="901892" cy="2930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8EB390B-1487-8A0E-5575-39239F52E52E}"/>
              </a:ext>
            </a:extLst>
          </p:cNvPr>
          <p:cNvCxnSpPr>
            <a:cxnSpLocks/>
            <a:stCxn id="20" idx="2"/>
            <a:endCxn id="229" idx="0"/>
          </p:cNvCxnSpPr>
          <p:nvPr/>
        </p:nvCxnSpPr>
        <p:spPr>
          <a:xfrm>
            <a:off x="3939878" y="832107"/>
            <a:ext cx="905599" cy="27777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E2481FB-FD86-A47B-B36C-A5334CD11EA7}"/>
              </a:ext>
            </a:extLst>
          </p:cNvPr>
          <p:cNvCxnSpPr>
            <a:cxnSpLocks/>
            <a:stCxn id="20" idx="2"/>
            <a:endCxn id="245" idx="0"/>
          </p:cNvCxnSpPr>
          <p:nvPr/>
        </p:nvCxnSpPr>
        <p:spPr>
          <a:xfrm>
            <a:off x="3939878" y="832107"/>
            <a:ext cx="2713788" cy="27777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4116234-7EAE-43C4-10D1-54449178F311}"/>
              </a:ext>
            </a:extLst>
          </p:cNvPr>
          <p:cNvSpPr txBox="1"/>
          <p:nvPr/>
        </p:nvSpPr>
        <p:spPr>
          <a:xfrm>
            <a:off x="3752701" y="795111"/>
            <a:ext cx="386644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SimHei" panose="02010609060101010101" pitchFamily="49" charset="-122"/>
                <a:ea typeface="SimHei" panose="02010609060101010101" pitchFamily="49" charset="-122"/>
              </a:rPr>
              <a:t>DNS</a:t>
            </a:r>
            <a:endParaRPr kumimoji="1" lang="zh-CN" altLang="en-US" sz="1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637FCB15-31EB-351F-D6AD-8788B018745B}"/>
              </a:ext>
            </a:extLst>
          </p:cNvPr>
          <p:cNvCxnSpPr>
            <a:cxnSpLocks/>
            <a:stCxn id="213" idx="2"/>
            <a:endCxn id="40" idx="0"/>
          </p:cNvCxnSpPr>
          <p:nvPr/>
        </p:nvCxnSpPr>
        <p:spPr>
          <a:xfrm flipH="1">
            <a:off x="1229101" y="1474454"/>
            <a:ext cx="1808188" cy="5891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1C77A5C7-A14F-CCD5-ED10-348F50DAE2BE}"/>
              </a:ext>
            </a:extLst>
          </p:cNvPr>
          <p:cNvGrpSpPr/>
          <p:nvPr/>
        </p:nvGrpSpPr>
        <p:grpSpPr>
          <a:xfrm>
            <a:off x="439965" y="1109877"/>
            <a:ext cx="1573169" cy="3895713"/>
            <a:chOff x="439965" y="1125114"/>
            <a:chExt cx="1573169" cy="3895713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3B66DB29-7B58-E596-8F48-12E7CDD02C00}"/>
                </a:ext>
              </a:extLst>
            </p:cNvPr>
            <p:cNvGrpSpPr/>
            <p:nvPr/>
          </p:nvGrpSpPr>
          <p:grpSpPr>
            <a:xfrm>
              <a:off x="445067" y="1125114"/>
              <a:ext cx="1568067" cy="3895713"/>
              <a:chOff x="404773" y="1159968"/>
              <a:chExt cx="1568067" cy="3895713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7180F2-C47B-431F-8BB4-232ECB1827F7}"/>
                  </a:ext>
                </a:extLst>
              </p:cNvPr>
              <p:cNvSpPr/>
              <p:nvPr/>
            </p:nvSpPr>
            <p:spPr>
              <a:xfrm>
                <a:off x="404773" y="1817552"/>
                <a:ext cx="1568067" cy="3238129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98782932-020F-6A0B-E87B-D81893A58EF8}"/>
                  </a:ext>
                </a:extLst>
              </p:cNvPr>
              <p:cNvGrpSpPr/>
              <p:nvPr/>
            </p:nvGrpSpPr>
            <p:grpSpPr>
              <a:xfrm>
                <a:off x="672299" y="1159968"/>
                <a:ext cx="1033014" cy="3605294"/>
                <a:chOff x="616237" y="1159968"/>
                <a:chExt cx="1033014" cy="3605294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7AD1149-C17A-039B-A69F-542EF38BBAA3}"/>
                    </a:ext>
                  </a:extLst>
                </p:cNvPr>
                <p:cNvSpPr/>
                <p:nvPr/>
              </p:nvSpPr>
              <p:spPr>
                <a:xfrm>
                  <a:off x="616239" y="1159968"/>
                  <a:ext cx="1033012" cy="36457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网关</a:t>
                  </a: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AEFCF6A-F94E-A98A-E12E-3FEFD4635F8D}"/>
                    </a:ext>
                  </a:extLst>
                </p:cNvPr>
                <p:cNvSpPr/>
                <p:nvPr/>
              </p:nvSpPr>
              <p:spPr>
                <a:xfrm>
                  <a:off x="616239" y="2113695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应用层</a:t>
                  </a: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FA56CA0D-F033-08E2-F2D0-2D9030EC972D}"/>
                    </a:ext>
                  </a:extLst>
                </p:cNvPr>
                <p:cNvSpPr/>
                <p:nvPr/>
              </p:nvSpPr>
              <p:spPr>
                <a:xfrm>
                  <a:off x="616239" y="2881151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领域层</a:t>
                  </a:r>
                </a:p>
              </p:txBody>
            </p: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C0F07C9C-9AB7-D82B-8F02-6A86EC0127DB}"/>
                    </a:ext>
                  </a:extLst>
                </p:cNvPr>
                <p:cNvGrpSpPr/>
                <p:nvPr/>
              </p:nvGrpSpPr>
              <p:grpSpPr>
                <a:xfrm>
                  <a:off x="742723" y="4312272"/>
                  <a:ext cx="780039" cy="452990"/>
                  <a:chOff x="1039056" y="4723296"/>
                  <a:chExt cx="914400" cy="563880"/>
                </a:xfrm>
              </p:grpSpPr>
              <p:sp>
                <p:nvSpPr>
                  <p:cNvPr id="61" name="圆柱体 60">
                    <a:extLst>
                      <a:ext uri="{FF2B5EF4-FFF2-40B4-BE49-F238E27FC236}">
                        <a16:creationId xmlns:a16="http://schemas.microsoft.com/office/drawing/2014/main" id="{39B2DCF4-9ED5-966E-AAED-9BB1861EB907}"/>
                      </a:ext>
                    </a:extLst>
                  </p:cNvPr>
                  <p:cNvSpPr/>
                  <p:nvPr/>
                </p:nvSpPr>
                <p:spPr>
                  <a:xfrm>
                    <a:off x="1039056" y="4723296"/>
                    <a:ext cx="914400" cy="563880"/>
                  </a:xfrm>
                  <a:prstGeom prst="can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48CCE064-594C-FC36-427F-94C631607C0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8508" y="4820570"/>
                    <a:ext cx="419419" cy="373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351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DB</a:t>
                    </a:r>
                    <a:endParaRPr kumimoji="1" lang="zh-CN" altLang="en-US" sz="1351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</p:grp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1888FD1-98BB-1F71-8182-83928F030909}"/>
                    </a:ext>
                  </a:extLst>
                </p:cNvPr>
                <p:cNvSpPr/>
                <p:nvPr/>
              </p:nvSpPr>
              <p:spPr>
                <a:xfrm>
                  <a:off x="616237" y="3621767"/>
                  <a:ext cx="1033012" cy="36457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DB</a:t>
                  </a:r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 </a:t>
                  </a:r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Proxy</a:t>
                  </a:r>
                  <a:endParaRPr kumimoji="1" lang="zh-CN" altLang="en-US" sz="1351" dirty="0">
                    <a:solidFill>
                      <a:schemeClr val="bg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cxnSp>
              <p:nvCxnSpPr>
                <p:cNvPr id="69" name="直线箭头连接符 68">
                  <a:extLst>
                    <a:ext uri="{FF2B5EF4-FFF2-40B4-BE49-F238E27FC236}">
                      <a16:creationId xmlns:a16="http://schemas.microsoft.com/office/drawing/2014/main" id="{18850682-F966-B722-B10E-5557DA31676D}"/>
                    </a:ext>
                  </a:extLst>
                </p:cNvPr>
                <p:cNvCxnSpPr>
                  <a:cxnSpLocks/>
                  <a:stCxn id="14" idx="2"/>
                  <a:endCxn id="40" idx="0"/>
                </p:cNvCxnSpPr>
                <p:nvPr/>
              </p:nvCxnSpPr>
              <p:spPr>
                <a:xfrm>
                  <a:off x="1132745" y="1524545"/>
                  <a:ext cx="0" cy="58915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>
                  <a:extLst>
                    <a:ext uri="{FF2B5EF4-FFF2-40B4-BE49-F238E27FC236}">
                      <a16:creationId xmlns:a16="http://schemas.microsoft.com/office/drawing/2014/main" id="{F4C31C03-3C36-F5DE-B5BB-39E351B5E4CB}"/>
                    </a:ext>
                  </a:extLst>
                </p:cNvPr>
                <p:cNvCxnSpPr>
                  <a:cxnSpLocks/>
                  <a:stCxn id="40" idx="2"/>
                  <a:endCxn id="44" idx="0"/>
                </p:cNvCxnSpPr>
                <p:nvPr/>
              </p:nvCxnSpPr>
              <p:spPr>
                <a:xfrm>
                  <a:off x="1132745" y="2478272"/>
                  <a:ext cx="0" cy="40287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>
                  <a:extLst>
                    <a:ext uri="{FF2B5EF4-FFF2-40B4-BE49-F238E27FC236}">
                      <a16:creationId xmlns:a16="http://schemas.microsoft.com/office/drawing/2014/main" id="{BA1D5DF1-8385-7C96-0BE4-C93BAFD118C8}"/>
                    </a:ext>
                  </a:extLst>
                </p:cNvPr>
                <p:cNvCxnSpPr>
                  <a:cxnSpLocks/>
                  <a:stCxn id="44" idx="2"/>
                  <a:endCxn id="66" idx="0"/>
                </p:cNvCxnSpPr>
                <p:nvPr/>
              </p:nvCxnSpPr>
              <p:spPr>
                <a:xfrm flipH="1">
                  <a:off x="1132743" y="3245728"/>
                  <a:ext cx="2" cy="37603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线箭头连接符 83">
                  <a:extLst>
                    <a:ext uri="{FF2B5EF4-FFF2-40B4-BE49-F238E27FC236}">
                      <a16:creationId xmlns:a16="http://schemas.microsoft.com/office/drawing/2014/main" id="{561B3C7A-4092-ED69-B36E-10D9E3D2E599}"/>
                    </a:ext>
                  </a:extLst>
                </p:cNvPr>
                <p:cNvCxnSpPr>
                  <a:cxnSpLocks/>
                  <a:stCxn id="66" idx="2"/>
                  <a:endCxn id="61" idx="1"/>
                </p:cNvCxnSpPr>
                <p:nvPr/>
              </p:nvCxnSpPr>
              <p:spPr>
                <a:xfrm>
                  <a:off x="1132743" y="3986344"/>
                  <a:ext cx="0" cy="325928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EC973F56-A4D9-5160-8DEC-2F2E5AE67686}"/>
                </a:ext>
              </a:extLst>
            </p:cNvPr>
            <p:cNvSpPr txBox="1"/>
            <p:nvPr/>
          </p:nvSpPr>
          <p:spPr>
            <a:xfrm>
              <a:off x="439965" y="1811108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SET1[00-24]</a:t>
              </a:r>
              <a:endParaRPr kumimoji="1" lang="zh-CN" altLang="en-US" sz="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80F43955-6458-DD87-5CFD-D8BD39E2E2AC}"/>
              </a:ext>
            </a:extLst>
          </p:cNvPr>
          <p:cNvGrpSpPr/>
          <p:nvPr/>
        </p:nvGrpSpPr>
        <p:grpSpPr>
          <a:xfrm>
            <a:off x="2248153" y="1109877"/>
            <a:ext cx="1573169" cy="3895713"/>
            <a:chOff x="439965" y="1125114"/>
            <a:chExt cx="1573169" cy="3895713"/>
          </a:xfrm>
        </p:grpSpPr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13C013C4-3570-45B4-705C-DCADAEE5FC4E}"/>
                </a:ext>
              </a:extLst>
            </p:cNvPr>
            <p:cNvGrpSpPr/>
            <p:nvPr/>
          </p:nvGrpSpPr>
          <p:grpSpPr>
            <a:xfrm>
              <a:off x="445067" y="1125114"/>
              <a:ext cx="1568067" cy="3895713"/>
              <a:chOff x="404773" y="1159968"/>
              <a:chExt cx="1568067" cy="3895713"/>
            </a:xfrm>
          </p:grpSpPr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8694797C-DA79-1884-9D0D-5C7AA0074CEE}"/>
                  </a:ext>
                </a:extLst>
              </p:cNvPr>
              <p:cNvSpPr/>
              <p:nvPr/>
            </p:nvSpPr>
            <p:spPr>
              <a:xfrm>
                <a:off x="404773" y="1817552"/>
                <a:ext cx="1568067" cy="3238129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AC4E3F53-A8C0-2149-A75E-10571C5D8722}"/>
                  </a:ext>
                </a:extLst>
              </p:cNvPr>
              <p:cNvGrpSpPr/>
              <p:nvPr/>
            </p:nvGrpSpPr>
            <p:grpSpPr>
              <a:xfrm>
                <a:off x="672299" y="1159968"/>
                <a:ext cx="1033014" cy="3605294"/>
                <a:chOff x="616237" y="1159968"/>
                <a:chExt cx="1033014" cy="3605294"/>
              </a:xfrm>
            </p:grpSpPr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A2AA928D-CD53-E155-A0C9-EC7F7BED5744}"/>
                    </a:ext>
                  </a:extLst>
                </p:cNvPr>
                <p:cNvSpPr/>
                <p:nvPr/>
              </p:nvSpPr>
              <p:spPr>
                <a:xfrm>
                  <a:off x="616239" y="1159968"/>
                  <a:ext cx="1033012" cy="36457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网关</a:t>
                  </a:r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B2DE85A8-A516-C06D-C183-24DEA5BCC2FB}"/>
                    </a:ext>
                  </a:extLst>
                </p:cNvPr>
                <p:cNvSpPr/>
                <p:nvPr/>
              </p:nvSpPr>
              <p:spPr>
                <a:xfrm>
                  <a:off x="616239" y="2113695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应用层</a:t>
                  </a:r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E75170E7-AAC9-4068-9A2A-9AD11DE03C18}"/>
                    </a:ext>
                  </a:extLst>
                </p:cNvPr>
                <p:cNvSpPr/>
                <p:nvPr/>
              </p:nvSpPr>
              <p:spPr>
                <a:xfrm>
                  <a:off x="616239" y="2881151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领域层</a:t>
                  </a:r>
                </a:p>
              </p:txBody>
            </p: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3F45E63D-BA10-566C-3800-B628F82782F7}"/>
                    </a:ext>
                  </a:extLst>
                </p:cNvPr>
                <p:cNvGrpSpPr/>
                <p:nvPr/>
              </p:nvGrpSpPr>
              <p:grpSpPr>
                <a:xfrm>
                  <a:off x="742723" y="4312272"/>
                  <a:ext cx="780039" cy="452990"/>
                  <a:chOff x="1039056" y="4723296"/>
                  <a:chExt cx="914400" cy="563880"/>
                </a:xfrm>
              </p:grpSpPr>
              <p:sp>
                <p:nvSpPr>
                  <p:cNvPr id="222" name="圆柱体 221">
                    <a:extLst>
                      <a:ext uri="{FF2B5EF4-FFF2-40B4-BE49-F238E27FC236}">
                        <a16:creationId xmlns:a16="http://schemas.microsoft.com/office/drawing/2014/main" id="{0C6550E4-A7E9-C8D3-0CDA-CFF896DDD204}"/>
                      </a:ext>
                    </a:extLst>
                  </p:cNvPr>
                  <p:cNvSpPr/>
                  <p:nvPr/>
                </p:nvSpPr>
                <p:spPr>
                  <a:xfrm>
                    <a:off x="1039056" y="4723296"/>
                    <a:ext cx="914400" cy="563880"/>
                  </a:xfrm>
                  <a:prstGeom prst="can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1AF728B7-54CF-08CF-9334-C62910CA3014}"/>
                      </a:ext>
                    </a:extLst>
                  </p:cNvPr>
                  <p:cNvSpPr txBox="1"/>
                  <p:nvPr/>
                </p:nvSpPr>
                <p:spPr>
                  <a:xfrm>
                    <a:off x="1288508" y="4820570"/>
                    <a:ext cx="419419" cy="373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351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DB</a:t>
                    </a:r>
                    <a:endParaRPr kumimoji="1" lang="zh-CN" altLang="en-US" sz="1351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</p:grp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1D7281BF-FF87-5857-5900-86895E63944F}"/>
                    </a:ext>
                  </a:extLst>
                </p:cNvPr>
                <p:cNvSpPr/>
                <p:nvPr/>
              </p:nvSpPr>
              <p:spPr>
                <a:xfrm>
                  <a:off x="616237" y="3621767"/>
                  <a:ext cx="1033012" cy="36457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DB</a:t>
                  </a:r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 </a:t>
                  </a:r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Proxy</a:t>
                  </a:r>
                  <a:endParaRPr kumimoji="1" lang="zh-CN" altLang="en-US" sz="1351" dirty="0">
                    <a:solidFill>
                      <a:schemeClr val="bg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cxnSp>
              <p:nvCxnSpPr>
                <p:cNvPr id="218" name="直线箭头连接符 217">
                  <a:extLst>
                    <a:ext uri="{FF2B5EF4-FFF2-40B4-BE49-F238E27FC236}">
                      <a16:creationId xmlns:a16="http://schemas.microsoft.com/office/drawing/2014/main" id="{47DE7668-D05C-EBDE-A287-09C6F8BED427}"/>
                    </a:ext>
                  </a:extLst>
                </p:cNvPr>
                <p:cNvCxnSpPr>
                  <a:cxnSpLocks/>
                  <a:stCxn id="213" idx="2"/>
                  <a:endCxn id="214" idx="0"/>
                </p:cNvCxnSpPr>
                <p:nvPr/>
              </p:nvCxnSpPr>
              <p:spPr>
                <a:xfrm>
                  <a:off x="1132745" y="1524545"/>
                  <a:ext cx="0" cy="58915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线箭头连接符 218">
                  <a:extLst>
                    <a:ext uri="{FF2B5EF4-FFF2-40B4-BE49-F238E27FC236}">
                      <a16:creationId xmlns:a16="http://schemas.microsoft.com/office/drawing/2014/main" id="{C25E0472-6431-0887-EE43-7B584F2C532E}"/>
                    </a:ext>
                  </a:extLst>
                </p:cNvPr>
                <p:cNvCxnSpPr>
                  <a:cxnSpLocks/>
                  <a:stCxn id="214" idx="2"/>
                  <a:endCxn id="215" idx="0"/>
                </p:cNvCxnSpPr>
                <p:nvPr/>
              </p:nvCxnSpPr>
              <p:spPr>
                <a:xfrm>
                  <a:off x="1132745" y="2478272"/>
                  <a:ext cx="0" cy="40287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线箭头连接符 219">
                  <a:extLst>
                    <a:ext uri="{FF2B5EF4-FFF2-40B4-BE49-F238E27FC236}">
                      <a16:creationId xmlns:a16="http://schemas.microsoft.com/office/drawing/2014/main" id="{DFEA175A-9C06-4478-83DC-AB988C143EA4}"/>
                    </a:ext>
                  </a:extLst>
                </p:cNvPr>
                <p:cNvCxnSpPr>
                  <a:cxnSpLocks/>
                  <a:stCxn id="215" idx="2"/>
                  <a:endCxn id="217" idx="0"/>
                </p:cNvCxnSpPr>
                <p:nvPr/>
              </p:nvCxnSpPr>
              <p:spPr>
                <a:xfrm flipH="1">
                  <a:off x="1132743" y="3245728"/>
                  <a:ext cx="2" cy="37603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线箭头连接符 220">
                  <a:extLst>
                    <a:ext uri="{FF2B5EF4-FFF2-40B4-BE49-F238E27FC236}">
                      <a16:creationId xmlns:a16="http://schemas.microsoft.com/office/drawing/2014/main" id="{A8BB8BAB-CDFF-7F99-49BE-BE31A030366E}"/>
                    </a:ext>
                  </a:extLst>
                </p:cNvPr>
                <p:cNvCxnSpPr>
                  <a:cxnSpLocks/>
                  <a:stCxn id="217" idx="2"/>
                  <a:endCxn id="222" idx="1"/>
                </p:cNvCxnSpPr>
                <p:nvPr/>
              </p:nvCxnSpPr>
              <p:spPr>
                <a:xfrm>
                  <a:off x="1132743" y="3986344"/>
                  <a:ext cx="0" cy="325928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8664D371-DCDD-96C0-42EB-6F9E50C45B1F}"/>
                </a:ext>
              </a:extLst>
            </p:cNvPr>
            <p:cNvSpPr txBox="1"/>
            <p:nvPr/>
          </p:nvSpPr>
          <p:spPr>
            <a:xfrm>
              <a:off x="439965" y="1811108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SET2[25-49]</a:t>
              </a:r>
              <a:endParaRPr kumimoji="1" lang="zh-CN" altLang="en-US" sz="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F8489515-DEF6-8246-7253-3E3001DB2C50}"/>
              </a:ext>
            </a:extLst>
          </p:cNvPr>
          <p:cNvGrpSpPr/>
          <p:nvPr/>
        </p:nvGrpSpPr>
        <p:grpSpPr>
          <a:xfrm>
            <a:off x="4056341" y="1109877"/>
            <a:ext cx="1573169" cy="3895713"/>
            <a:chOff x="439965" y="1125114"/>
            <a:chExt cx="1573169" cy="3895713"/>
          </a:xfrm>
        </p:grpSpPr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CBD0F117-0E9B-77DC-5CF7-31B9D9C1F200}"/>
                </a:ext>
              </a:extLst>
            </p:cNvPr>
            <p:cNvGrpSpPr/>
            <p:nvPr/>
          </p:nvGrpSpPr>
          <p:grpSpPr>
            <a:xfrm>
              <a:off x="445067" y="1125114"/>
              <a:ext cx="1568067" cy="3895713"/>
              <a:chOff x="404773" y="1159968"/>
              <a:chExt cx="1568067" cy="3895713"/>
            </a:xfrm>
          </p:grpSpPr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5600ACF6-5AA8-779B-0F85-A9D2AE55A05D}"/>
                  </a:ext>
                </a:extLst>
              </p:cNvPr>
              <p:cNvSpPr/>
              <p:nvPr/>
            </p:nvSpPr>
            <p:spPr>
              <a:xfrm>
                <a:off x="404773" y="1817552"/>
                <a:ext cx="1568067" cy="3238129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4DA1ED77-4E02-51EF-77B5-24FECC9509A5}"/>
                  </a:ext>
                </a:extLst>
              </p:cNvPr>
              <p:cNvGrpSpPr/>
              <p:nvPr/>
            </p:nvGrpSpPr>
            <p:grpSpPr>
              <a:xfrm>
                <a:off x="672299" y="1159968"/>
                <a:ext cx="1033014" cy="3605294"/>
                <a:chOff x="616237" y="1159968"/>
                <a:chExt cx="1033014" cy="3605294"/>
              </a:xfrm>
            </p:grpSpPr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63620818-5ABE-0136-1C60-4306FE0F0252}"/>
                    </a:ext>
                  </a:extLst>
                </p:cNvPr>
                <p:cNvSpPr/>
                <p:nvPr/>
              </p:nvSpPr>
              <p:spPr>
                <a:xfrm>
                  <a:off x="616239" y="1159968"/>
                  <a:ext cx="1033012" cy="36457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网关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1DCB9D5D-3AFA-0B6F-FD77-435A4B9C7967}"/>
                    </a:ext>
                  </a:extLst>
                </p:cNvPr>
                <p:cNvSpPr/>
                <p:nvPr/>
              </p:nvSpPr>
              <p:spPr>
                <a:xfrm>
                  <a:off x="616239" y="2113695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应用层</a:t>
                  </a:r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20AC1F99-020B-F5C6-784A-8E663A2EF541}"/>
                    </a:ext>
                  </a:extLst>
                </p:cNvPr>
                <p:cNvSpPr/>
                <p:nvPr/>
              </p:nvSpPr>
              <p:spPr>
                <a:xfrm>
                  <a:off x="616239" y="2881151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领域层</a:t>
                  </a:r>
                </a:p>
              </p:txBody>
            </p:sp>
            <p:grpSp>
              <p:nvGrpSpPr>
                <p:cNvPr id="232" name="组合 231">
                  <a:extLst>
                    <a:ext uri="{FF2B5EF4-FFF2-40B4-BE49-F238E27FC236}">
                      <a16:creationId xmlns:a16="http://schemas.microsoft.com/office/drawing/2014/main" id="{9F1F8A29-C6F0-8DAB-4A86-CCD778920540}"/>
                    </a:ext>
                  </a:extLst>
                </p:cNvPr>
                <p:cNvGrpSpPr/>
                <p:nvPr/>
              </p:nvGrpSpPr>
              <p:grpSpPr>
                <a:xfrm>
                  <a:off x="742723" y="4312272"/>
                  <a:ext cx="780039" cy="452990"/>
                  <a:chOff x="1039056" y="4723296"/>
                  <a:chExt cx="914400" cy="563880"/>
                </a:xfrm>
              </p:grpSpPr>
              <p:sp>
                <p:nvSpPr>
                  <p:cNvPr id="238" name="圆柱体 237">
                    <a:extLst>
                      <a:ext uri="{FF2B5EF4-FFF2-40B4-BE49-F238E27FC236}">
                        <a16:creationId xmlns:a16="http://schemas.microsoft.com/office/drawing/2014/main" id="{90C8A336-2AE0-8018-B395-F3ACCB3BEB77}"/>
                      </a:ext>
                    </a:extLst>
                  </p:cNvPr>
                  <p:cNvSpPr/>
                  <p:nvPr/>
                </p:nvSpPr>
                <p:spPr>
                  <a:xfrm>
                    <a:off x="1039056" y="4723296"/>
                    <a:ext cx="914400" cy="563880"/>
                  </a:xfrm>
                  <a:prstGeom prst="can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239" name="文本框 238">
                    <a:extLst>
                      <a:ext uri="{FF2B5EF4-FFF2-40B4-BE49-F238E27FC236}">
                        <a16:creationId xmlns:a16="http://schemas.microsoft.com/office/drawing/2014/main" id="{C0882BC3-38D1-9793-AD8B-47C7ADDB71F6}"/>
                      </a:ext>
                    </a:extLst>
                  </p:cNvPr>
                  <p:cNvSpPr txBox="1"/>
                  <p:nvPr/>
                </p:nvSpPr>
                <p:spPr>
                  <a:xfrm>
                    <a:off x="1288508" y="4820570"/>
                    <a:ext cx="419419" cy="373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351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DB</a:t>
                    </a:r>
                    <a:endParaRPr kumimoji="1" lang="zh-CN" altLang="en-US" sz="1351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</p:grp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5FD1DCEA-2915-6289-33F8-C42C4527CD79}"/>
                    </a:ext>
                  </a:extLst>
                </p:cNvPr>
                <p:cNvSpPr/>
                <p:nvPr/>
              </p:nvSpPr>
              <p:spPr>
                <a:xfrm>
                  <a:off x="616237" y="3621767"/>
                  <a:ext cx="1033012" cy="36457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DB</a:t>
                  </a:r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 </a:t>
                  </a:r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Proxy</a:t>
                  </a:r>
                  <a:endParaRPr kumimoji="1" lang="zh-CN" altLang="en-US" sz="1351" dirty="0">
                    <a:solidFill>
                      <a:schemeClr val="bg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cxnSp>
              <p:nvCxnSpPr>
                <p:cNvPr id="234" name="直线箭头连接符 233">
                  <a:extLst>
                    <a:ext uri="{FF2B5EF4-FFF2-40B4-BE49-F238E27FC236}">
                      <a16:creationId xmlns:a16="http://schemas.microsoft.com/office/drawing/2014/main" id="{3E034F9E-7EAD-C0CE-E60F-CA4FC100C360}"/>
                    </a:ext>
                  </a:extLst>
                </p:cNvPr>
                <p:cNvCxnSpPr>
                  <a:cxnSpLocks/>
                  <a:stCxn id="229" idx="2"/>
                  <a:endCxn id="230" idx="0"/>
                </p:cNvCxnSpPr>
                <p:nvPr/>
              </p:nvCxnSpPr>
              <p:spPr>
                <a:xfrm>
                  <a:off x="1132745" y="1524545"/>
                  <a:ext cx="0" cy="58915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线箭头连接符 234">
                  <a:extLst>
                    <a:ext uri="{FF2B5EF4-FFF2-40B4-BE49-F238E27FC236}">
                      <a16:creationId xmlns:a16="http://schemas.microsoft.com/office/drawing/2014/main" id="{BC895713-DE63-B03D-DDBD-4AF8F7BFBF31}"/>
                    </a:ext>
                  </a:extLst>
                </p:cNvPr>
                <p:cNvCxnSpPr>
                  <a:cxnSpLocks/>
                  <a:stCxn id="230" idx="2"/>
                  <a:endCxn id="231" idx="0"/>
                </p:cNvCxnSpPr>
                <p:nvPr/>
              </p:nvCxnSpPr>
              <p:spPr>
                <a:xfrm>
                  <a:off x="1132745" y="2478272"/>
                  <a:ext cx="0" cy="40287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线箭头连接符 235">
                  <a:extLst>
                    <a:ext uri="{FF2B5EF4-FFF2-40B4-BE49-F238E27FC236}">
                      <a16:creationId xmlns:a16="http://schemas.microsoft.com/office/drawing/2014/main" id="{FA12FA5E-B938-8969-D9E9-93A9708EF815}"/>
                    </a:ext>
                  </a:extLst>
                </p:cNvPr>
                <p:cNvCxnSpPr>
                  <a:cxnSpLocks/>
                  <a:stCxn id="231" idx="2"/>
                  <a:endCxn id="233" idx="0"/>
                </p:cNvCxnSpPr>
                <p:nvPr/>
              </p:nvCxnSpPr>
              <p:spPr>
                <a:xfrm flipH="1">
                  <a:off x="1132743" y="3245728"/>
                  <a:ext cx="2" cy="37603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线箭头连接符 236">
                  <a:extLst>
                    <a:ext uri="{FF2B5EF4-FFF2-40B4-BE49-F238E27FC236}">
                      <a16:creationId xmlns:a16="http://schemas.microsoft.com/office/drawing/2014/main" id="{DEFC4E94-93BD-98A0-ABC8-0A5CE06798E6}"/>
                    </a:ext>
                  </a:extLst>
                </p:cNvPr>
                <p:cNvCxnSpPr>
                  <a:cxnSpLocks/>
                  <a:stCxn id="233" idx="2"/>
                  <a:endCxn id="238" idx="1"/>
                </p:cNvCxnSpPr>
                <p:nvPr/>
              </p:nvCxnSpPr>
              <p:spPr>
                <a:xfrm>
                  <a:off x="1132743" y="3986344"/>
                  <a:ext cx="0" cy="325928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CC5D1146-6D4A-DFEC-7DD9-021EB03B2FEA}"/>
                </a:ext>
              </a:extLst>
            </p:cNvPr>
            <p:cNvSpPr txBox="1"/>
            <p:nvPr/>
          </p:nvSpPr>
          <p:spPr>
            <a:xfrm>
              <a:off x="439965" y="1811108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SET3[50-74]</a:t>
              </a:r>
              <a:endParaRPr kumimoji="1" lang="zh-CN" altLang="en-US" sz="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999D671A-8EA5-9BF7-4E4A-A589C3F8A2E7}"/>
              </a:ext>
            </a:extLst>
          </p:cNvPr>
          <p:cNvGrpSpPr/>
          <p:nvPr/>
        </p:nvGrpSpPr>
        <p:grpSpPr>
          <a:xfrm>
            <a:off x="5864530" y="1109877"/>
            <a:ext cx="1573169" cy="3895713"/>
            <a:chOff x="439965" y="1125114"/>
            <a:chExt cx="1573169" cy="3895713"/>
          </a:xfrm>
        </p:grpSpPr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AB5C844C-26FD-44D6-DDA0-5E3102F14529}"/>
                </a:ext>
              </a:extLst>
            </p:cNvPr>
            <p:cNvGrpSpPr/>
            <p:nvPr/>
          </p:nvGrpSpPr>
          <p:grpSpPr>
            <a:xfrm>
              <a:off x="445067" y="1125114"/>
              <a:ext cx="1568067" cy="3895713"/>
              <a:chOff x="404773" y="1159968"/>
              <a:chExt cx="1568067" cy="3895713"/>
            </a:xfrm>
          </p:grpSpPr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3FCED44C-1697-0917-577E-9079DE8C221C}"/>
                  </a:ext>
                </a:extLst>
              </p:cNvPr>
              <p:cNvSpPr/>
              <p:nvPr/>
            </p:nvSpPr>
            <p:spPr>
              <a:xfrm>
                <a:off x="404773" y="1817552"/>
                <a:ext cx="1568067" cy="3238129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E008BF72-FDFD-157F-E035-A6A8D2F6E6D7}"/>
                  </a:ext>
                </a:extLst>
              </p:cNvPr>
              <p:cNvGrpSpPr/>
              <p:nvPr/>
            </p:nvGrpSpPr>
            <p:grpSpPr>
              <a:xfrm>
                <a:off x="672299" y="1159968"/>
                <a:ext cx="1033014" cy="3605294"/>
                <a:chOff x="616237" y="1159968"/>
                <a:chExt cx="1033014" cy="3605294"/>
              </a:xfrm>
            </p:grpSpPr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DFE08005-B442-6C97-31F3-875E7467FC2A}"/>
                    </a:ext>
                  </a:extLst>
                </p:cNvPr>
                <p:cNvSpPr/>
                <p:nvPr/>
              </p:nvSpPr>
              <p:spPr>
                <a:xfrm>
                  <a:off x="616239" y="1159968"/>
                  <a:ext cx="1033012" cy="36457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网关</a:t>
                  </a:r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0EC90434-CC42-F28B-0795-95780383F2B4}"/>
                    </a:ext>
                  </a:extLst>
                </p:cNvPr>
                <p:cNvSpPr/>
                <p:nvPr/>
              </p:nvSpPr>
              <p:spPr>
                <a:xfrm>
                  <a:off x="616239" y="2113695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应用层</a:t>
                  </a: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63A2063E-222B-9744-9AFA-C8F1EBC79514}"/>
                    </a:ext>
                  </a:extLst>
                </p:cNvPr>
                <p:cNvSpPr/>
                <p:nvPr/>
              </p:nvSpPr>
              <p:spPr>
                <a:xfrm>
                  <a:off x="616239" y="2881151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领域层</a:t>
                  </a:r>
                </a:p>
              </p:txBody>
            </p:sp>
            <p:grpSp>
              <p:nvGrpSpPr>
                <p:cNvPr id="248" name="组合 247">
                  <a:extLst>
                    <a:ext uri="{FF2B5EF4-FFF2-40B4-BE49-F238E27FC236}">
                      <a16:creationId xmlns:a16="http://schemas.microsoft.com/office/drawing/2014/main" id="{2C5E8F3D-407B-326F-6030-8B67266A6659}"/>
                    </a:ext>
                  </a:extLst>
                </p:cNvPr>
                <p:cNvGrpSpPr/>
                <p:nvPr/>
              </p:nvGrpSpPr>
              <p:grpSpPr>
                <a:xfrm>
                  <a:off x="742723" y="4312272"/>
                  <a:ext cx="780039" cy="452990"/>
                  <a:chOff x="1039056" y="4723296"/>
                  <a:chExt cx="914400" cy="563880"/>
                </a:xfrm>
              </p:grpSpPr>
              <p:sp>
                <p:nvSpPr>
                  <p:cNvPr id="254" name="圆柱体 253">
                    <a:extLst>
                      <a:ext uri="{FF2B5EF4-FFF2-40B4-BE49-F238E27FC236}">
                        <a16:creationId xmlns:a16="http://schemas.microsoft.com/office/drawing/2014/main" id="{4DB2010A-FAE2-A3F6-5C3B-C3F26FBEAC6A}"/>
                      </a:ext>
                    </a:extLst>
                  </p:cNvPr>
                  <p:cNvSpPr/>
                  <p:nvPr/>
                </p:nvSpPr>
                <p:spPr>
                  <a:xfrm>
                    <a:off x="1039056" y="4723296"/>
                    <a:ext cx="914400" cy="563880"/>
                  </a:xfrm>
                  <a:prstGeom prst="can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255" name="文本框 254">
                    <a:extLst>
                      <a:ext uri="{FF2B5EF4-FFF2-40B4-BE49-F238E27FC236}">
                        <a16:creationId xmlns:a16="http://schemas.microsoft.com/office/drawing/2014/main" id="{6C3EE436-5C28-88F4-028F-68D503E34072}"/>
                      </a:ext>
                    </a:extLst>
                  </p:cNvPr>
                  <p:cNvSpPr txBox="1"/>
                  <p:nvPr/>
                </p:nvSpPr>
                <p:spPr>
                  <a:xfrm>
                    <a:off x="1288508" y="4820570"/>
                    <a:ext cx="419419" cy="373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351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DB</a:t>
                    </a:r>
                    <a:endParaRPr kumimoji="1" lang="zh-CN" altLang="en-US" sz="1351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</p:grp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0D47721A-1C8E-DCDF-9092-F9D01E872E84}"/>
                    </a:ext>
                  </a:extLst>
                </p:cNvPr>
                <p:cNvSpPr/>
                <p:nvPr/>
              </p:nvSpPr>
              <p:spPr>
                <a:xfrm>
                  <a:off x="616237" y="3621767"/>
                  <a:ext cx="1033012" cy="36457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DB</a:t>
                  </a:r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 </a:t>
                  </a:r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Proxy</a:t>
                  </a:r>
                  <a:endParaRPr kumimoji="1" lang="zh-CN" altLang="en-US" sz="1351" dirty="0">
                    <a:solidFill>
                      <a:schemeClr val="bg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cxnSp>
              <p:nvCxnSpPr>
                <p:cNvPr id="250" name="直线箭头连接符 249">
                  <a:extLst>
                    <a:ext uri="{FF2B5EF4-FFF2-40B4-BE49-F238E27FC236}">
                      <a16:creationId xmlns:a16="http://schemas.microsoft.com/office/drawing/2014/main" id="{D361C5DB-1D88-D7F4-6BCE-366BEB345F60}"/>
                    </a:ext>
                  </a:extLst>
                </p:cNvPr>
                <p:cNvCxnSpPr>
                  <a:cxnSpLocks/>
                  <a:stCxn id="245" idx="2"/>
                  <a:endCxn id="246" idx="0"/>
                </p:cNvCxnSpPr>
                <p:nvPr/>
              </p:nvCxnSpPr>
              <p:spPr>
                <a:xfrm>
                  <a:off x="1132745" y="1524545"/>
                  <a:ext cx="0" cy="58915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线箭头连接符 250">
                  <a:extLst>
                    <a:ext uri="{FF2B5EF4-FFF2-40B4-BE49-F238E27FC236}">
                      <a16:creationId xmlns:a16="http://schemas.microsoft.com/office/drawing/2014/main" id="{3C9A3141-2DD1-D17A-A3AF-203144B7E7EE}"/>
                    </a:ext>
                  </a:extLst>
                </p:cNvPr>
                <p:cNvCxnSpPr>
                  <a:cxnSpLocks/>
                  <a:stCxn id="246" idx="2"/>
                  <a:endCxn id="247" idx="0"/>
                </p:cNvCxnSpPr>
                <p:nvPr/>
              </p:nvCxnSpPr>
              <p:spPr>
                <a:xfrm>
                  <a:off x="1132745" y="2478272"/>
                  <a:ext cx="0" cy="40287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线箭头连接符 251">
                  <a:extLst>
                    <a:ext uri="{FF2B5EF4-FFF2-40B4-BE49-F238E27FC236}">
                      <a16:creationId xmlns:a16="http://schemas.microsoft.com/office/drawing/2014/main" id="{6065A28B-19D9-69DB-A157-4483A3D1304E}"/>
                    </a:ext>
                  </a:extLst>
                </p:cNvPr>
                <p:cNvCxnSpPr>
                  <a:cxnSpLocks/>
                  <a:stCxn id="247" idx="2"/>
                  <a:endCxn id="249" idx="0"/>
                </p:cNvCxnSpPr>
                <p:nvPr/>
              </p:nvCxnSpPr>
              <p:spPr>
                <a:xfrm flipH="1">
                  <a:off x="1132743" y="3245728"/>
                  <a:ext cx="2" cy="37603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线箭头连接符 252">
                  <a:extLst>
                    <a:ext uri="{FF2B5EF4-FFF2-40B4-BE49-F238E27FC236}">
                      <a16:creationId xmlns:a16="http://schemas.microsoft.com/office/drawing/2014/main" id="{22B94091-E65E-62AC-585A-724316F4AF99}"/>
                    </a:ext>
                  </a:extLst>
                </p:cNvPr>
                <p:cNvCxnSpPr>
                  <a:cxnSpLocks/>
                  <a:stCxn id="249" idx="2"/>
                  <a:endCxn id="254" idx="1"/>
                </p:cNvCxnSpPr>
                <p:nvPr/>
              </p:nvCxnSpPr>
              <p:spPr>
                <a:xfrm>
                  <a:off x="1132743" y="3986344"/>
                  <a:ext cx="0" cy="325928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7D49F608-D86C-EAAF-6536-04A24BB76D83}"/>
                </a:ext>
              </a:extLst>
            </p:cNvPr>
            <p:cNvSpPr txBox="1"/>
            <p:nvPr/>
          </p:nvSpPr>
          <p:spPr>
            <a:xfrm>
              <a:off x="439965" y="1811108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SET4[75-99]</a:t>
              </a:r>
              <a:endParaRPr kumimoji="1" lang="zh-CN" altLang="en-US" sz="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cxnSp>
        <p:nvCxnSpPr>
          <p:cNvPr id="260" name="直线箭头连接符 259">
            <a:extLst>
              <a:ext uri="{FF2B5EF4-FFF2-40B4-BE49-F238E27FC236}">
                <a16:creationId xmlns:a16="http://schemas.microsoft.com/office/drawing/2014/main" id="{EE480081-5641-76B9-F995-D160EE892D5C}"/>
              </a:ext>
            </a:extLst>
          </p:cNvPr>
          <p:cNvCxnSpPr>
            <a:cxnSpLocks/>
            <a:stCxn id="213" idx="2"/>
            <a:endCxn id="230" idx="0"/>
          </p:cNvCxnSpPr>
          <p:nvPr/>
        </p:nvCxnSpPr>
        <p:spPr>
          <a:xfrm>
            <a:off x="3037289" y="1474454"/>
            <a:ext cx="1808188" cy="5891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线箭头连接符 262">
            <a:extLst>
              <a:ext uri="{FF2B5EF4-FFF2-40B4-BE49-F238E27FC236}">
                <a16:creationId xmlns:a16="http://schemas.microsoft.com/office/drawing/2014/main" id="{A65F6AAB-0B26-79F2-6B85-8DAA5A1C8073}"/>
              </a:ext>
            </a:extLst>
          </p:cNvPr>
          <p:cNvCxnSpPr>
            <a:cxnSpLocks/>
            <a:stCxn id="213" idx="2"/>
            <a:endCxn id="246" idx="0"/>
          </p:cNvCxnSpPr>
          <p:nvPr/>
        </p:nvCxnSpPr>
        <p:spPr>
          <a:xfrm>
            <a:off x="3037289" y="1474454"/>
            <a:ext cx="3616377" cy="5891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9DC16063-4BC0-31F0-D3D9-A8EB3905CC32}"/>
              </a:ext>
            </a:extLst>
          </p:cNvPr>
          <p:cNvSpPr txBox="1"/>
          <p:nvPr/>
        </p:nvSpPr>
        <p:spPr>
          <a:xfrm>
            <a:off x="2699206" y="1498084"/>
            <a:ext cx="655949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SimHei" panose="02010609060101010101" pitchFamily="49" charset="-122"/>
                <a:ea typeface="SimHei" panose="02010609060101010101" pitchFamily="49" charset="-122"/>
              </a:rPr>
              <a:t>UID</a:t>
            </a:r>
            <a:r>
              <a:rPr kumimoji="1" lang="zh-CN" altLang="en-US" sz="1000" dirty="0">
                <a:latin typeface="SimHei" panose="02010609060101010101" pitchFamily="49" charset="-122"/>
                <a:ea typeface="SimHei" panose="02010609060101010101" pitchFamily="49" charset="-122"/>
              </a:rPr>
              <a:t>路由</a:t>
            </a: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BC922757-58E7-0EA3-12EA-88B9F1EF2C78}"/>
              </a:ext>
            </a:extLst>
          </p:cNvPr>
          <p:cNvSpPr/>
          <p:nvPr/>
        </p:nvSpPr>
        <p:spPr>
          <a:xfrm>
            <a:off x="7900710" y="2726892"/>
            <a:ext cx="1033012" cy="364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DEVOPS</a:t>
            </a:r>
            <a:endParaRPr kumimoji="1" lang="zh-CN" altLang="en-US" sz="135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64293501-B97F-B3DE-A823-FE509CA4EB14}"/>
              </a:ext>
            </a:extLst>
          </p:cNvPr>
          <p:cNvSpPr/>
          <p:nvPr/>
        </p:nvSpPr>
        <p:spPr>
          <a:xfrm>
            <a:off x="7905135" y="1474454"/>
            <a:ext cx="1033012" cy="364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配置中心</a:t>
            </a: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BC61EEBE-7C1B-E3E1-6102-3B3E89B28A96}"/>
              </a:ext>
            </a:extLst>
          </p:cNvPr>
          <p:cNvSpPr/>
          <p:nvPr/>
        </p:nvSpPr>
        <p:spPr>
          <a:xfrm>
            <a:off x="7889735" y="857835"/>
            <a:ext cx="1033012" cy="364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注册中心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9BA04DE3-F910-A4FB-17C6-367DB0CD6C47}"/>
              </a:ext>
            </a:extLst>
          </p:cNvPr>
          <p:cNvSpPr/>
          <p:nvPr/>
        </p:nvSpPr>
        <p:spPr>
          <a:xfrm>
            <a:off x="7907444" y="2100673"/>
            <a:ext cx="1033012" cy="364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可观测</a:t>
            </a: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EA44A159-7366-8046-6D5D-E78095429AB4}"/>
              </a:ext>
            </a:extLst>
          </p:cNvPr>
          <p:cNvSpPr/>
          <p:nvPr/>
        </p:nvSpPr>
        <p:spPr>
          <a:xfrm>
            <a:off x="7686676" y="133063"/>
            <a:ext cx="1395577" cy="4872527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2034E5DC-1DE2-6983-5DA3-83D23C0B7CEE}"/>
              </a:ext>
            </a:extLst>
          </p:cNvPr>
          <p:cNvSpPr txBox="1"/>
          <p:nvPr/>
        </p:nvSpPr>
        <p:spPr>
          <a:xfrm>
            <a:off x="7852243" y="297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基础支撑</a:t>
            </a:r>
          </a:p>
        </p:txBody>
      </p: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8BFB5D44-893A-049D-86C9-9D9376C8B76C}"/>
              </a:ext>
            </a:extLst>
          </p:cNvPr>
          <p:cNvGrpSpPr/>
          <p:nvPr/>
        </p:nvGrpSpPr>
        <p:grpSpPr>
          <a:xfrm>
            <a:off x="209329" y="854735"/>
            <a:ext cx="3698481" cy="4225265"/>
            <a:chOff x="209329" y="854735"/>
            <a:chExt cx="3698481" cy="4225265"/>
          </a:xfrm>
        </p:grpSpPr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15998D74-914F-640E-8300-0EEE68B35EEF}"/>
                </a:ext>
              </a:extLst>
            </p:cNvPr>
            <p:cNvSpPr/>
            <p:nvPr/>
          </p:nvSpPr>
          <p:spPr>
            <a:xfrm>
              <a:off x="302967" y="1049155"/>
              <a:ext cx="3604843" cy="403084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CCBB2766-6E94-0827-67FF-CE32C5AA3F8C}"/>
                </a:ext>
              </a:extLst>
            </p:cNvPr>
            <p:cNvSpPr txBox="1"/>
            <p:nvPr/>
          </p:nvSpPr>
          <p:spPr>
            <a:xfrm>
              <a:off x="209329" y="854735"/>
              <a:ext cx="4411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bg1">
                      <a:lumMod val="6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CITY1</a:t>
              </a:r>
              <a:endParaRPr kumimoji="1" lang="zh-CN" altLang="en-US" sz="800" dirty="0">
                <a:solidFill>
                  <a:schemeClr val="bg1">
                    <a:lumMod val="6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BF649707-559A-AAB3-7F9D-3746BE802E47}"/>
              </a:ext>
            </a:extLst>
          </p:cNvPr>
          <p:cNvGrpSpPr/>
          <p:nvPr/>
        </p:nvGrpSpPr>
        <p:grpSpPr>
          <a:xfrm>
            <a:off x="3985514" y="828319"/>
            <a:ext cx="3693643" cy="4242500"/>
            <a:chOff x="302967" y="837500"/>
            <a:chExt cx="3693643" cy="4242500"/>
          </a:xfrm>
        </p:grpSpPr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08D65782-B74A-B1A5-59A3-1B48D2C0455D}"/>
                </a:ext>
              </a:extLst>
            </p:cNvPr>
            <p:cNvSpPr/>
            <p:nvPr/>
          </p:nvSpPr>
          <p:spPr>
            <a:xfrm>
              <a:off x="302967" y="1049155"/>
              <a:ext cx="3604843" cy="403084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1758F374-249C-E6F4-736C-2E2445B5B8FB}"/>
                </a:ext>
              </a:extLst>
            </p:cNvPr>
            <p:cNvSpPr txBox="1"/>
            <p:nvPr/>
          </p:nvSpPr>
          <p:spPr>
            <a:xfrm>
              <a:off x="3555464" y="837500"/>
              <a:ext cx="4411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bg1">
                      <a:lumMod val="6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CITY2</a:t>
              </a:r>
              <a:endParaRPr kumimoji="1" lang="zh-CN" altLang="en-US" sz="800" dirty="0">
                <a:solidFill>
                  <a:schemeClr val="bg1">
                    <a:lumMod val="6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49E2647-F1B0-A6C4-5AA3-E57AFCBC9A1B}"/>
              </a:ext>
            </a:extLst>
          </p:cNvPr>
          <p:cNvSpPr/>
          <p:nvPr/>
        </p:nvSpPr>
        <p:spPr>
          <a:xfrm>
            <a:off x="7900710" y="3353111"/>
            <a:ext cx="1033012" cy="364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CMDB</a:t>
            </a:r>
            <a:endParaRPr kumimoji="1" lang="zh-CN" altLang="en-US" sz="135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27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</TotalTime>
  <Words>56</Words>
  <Application>Microsoft Macintosh PowerPoint</Application>
  <PresentationFormat>全屏显示(16:9)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SimHei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T143032</dc:creator>
  <cp:lastModifiedBy>T143032</cp:lastModifiedBy>
  <cp:revision>30</cp:revision>
  <dcterms:created xsi:type="dcterms:W3CDTF">2023-03-23T14:35:15Z</dcterms:created>
  <dcterms:modified xsi:type="dcterms:W3CDTF">2023-03-24T13:12:49Z</dcterms:modified>
</cp:coreProperties>
</file>