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6"/>
  </p:notesMasterIdLst>
  <p:sldIdLst>
    <p:sldId id="512" r:id="rId2"/>
    <p:sldId id="518" r:id="rId3"/>
    <p:sldId id="580" r:id="rId4"/>
    <p:sldId id="51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5CF"/>
    <a:srgbClr val="000000"/>
    <a:srgbClr val="F7F7F7"/>
    <a:srgbClr val="D19F4D"/>
    <a:srgbClr val="669911"/>
    <a:srgbClr val="AB8000"/>
    <a:srgbClr val="E08E00"/>
    <a:srgbClr val="FFBF00"/>
    <a:srgbClr val="FF9F05"/>
    <a:srgbClr val="0F9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76009-5FC8-49F1-BB97-72683B1E4948}" v="10" dt="2022-10-20T12:12:48.661"/>
    <p1510:client id="{04C0E744-BE12-B5B6-9F78-94D67D2FB37C}" v="714" dt="2022-10-21T12:43:55.826"/>
    <p1510:client id="{059B54C2-1B48-C201-A147-5182221A80A8}" v="86" dt="2022-10-21T11:26:04.353"/>
    <p1510:client id="{05E80D83-7490-4E0A-9D84-3E4ED1086D1D}" v="29" dt="2022-10-21T09:39:06.123"/>
    <p1510:client id="{065F2D76-8614-CE0D-75FC-7155F8CAA509}" v="318" dt="2022-10-21T12:46:53.044"/>
    <p1510:client id="{077F10AB-C07A-5EDA-E481-E5E52A3FCC29}" v="152" dt="2022-10-20T13:18:54.644"/>
    <p1510:client id="{07D9797B-16C0-75DD-B56F-9A84ED7407B1}" v="428" dt="2022-10-21T08:57:35.624"/>
    <p1510:client id="{09D10F27-9786-DCBF-02ED-3CDBA67FAAA4}" v="19" dt="2022-10-21T10:21:35.474"/>
    <p1510:client id="{0AD5FEB5-6B0B-0D43-9FD5-47F47D901D2B}" v="703" dt="2022-10-21T12:09:05.905"/>
    <p1510:client id="{0CDFF502-B7D0-F8EE-8600-F95DD1207BB7}" v="718" dt="2022-10-21T11:35:31.225"/>
    <p1510:client id="{0E95C6D8-B65E-F487-D3AA-1B4AEDFA9BF4}" v="424" dt="2022-10-21T05:06:38.366"/>
    <p1510:client id="{10D09ADB-94D8-DE08-5698-4A40A3EF398B}" v="219" dt="2022-10-21T12:32:53.523"/>
    <p1510:client id="{13DE7396-1BF8-4A18-9C83-47CA47521EC4}" v="25" dt="2022-10-21T10:25:46.441"/>
    <p1510:client id="{140450F8-A306-EF67-CC80-D4ED2E6A02B3}" v="332" dt="2022-10-20T12:47:21.977"/>
    <p1510:client id="{14407133-D172-741E-62BD-BB5FFB734972}" v="465" dt="2022-10-21T12:38:46.457"/>
    <p1510:client id="{146C21A6-2C45-4070-923B-03ADC6B3C29E}" v="122" dt="2022-10-21T11:40:53.803"/>
    <p1510:client id="{16FDE464-2585-939A-D2AD-F18A51DB489E}" v="11" dt="2022-10-21T11:01:54.702"/>
    <p1510:client id="{17EF7A3D-DE07-2CA6-B68B-ED89EE6824BD}" v="44" dt="2022-10-21T11:56:18.806"/>
    <p1510:client id="{182160E9-E663-4290-B2A8-CD6DD0BD3641}" v="330" dt="2022-10-21T10:35:50.004"/>
    <p1510:client id="{1897A418-1B25-DE7C-B307-57C133098CC8}" v="32" dt="2022-10-20T16:21:27.469"/>
    <p1510:client id="{19C5B7E6-068E-4383-A1FB-A8530B915C92}" v="734" dt="2022-10-21T07:52:55.007"/>
    <p1510:client id="{1B21FE27-2577-4AF4-B9C0-6A0E8C038E44}" v="54" dt="2022-10-21T10:57:48.506"/>
    <p1510:client id="{1BA00A4F-3092-06D6-EA94-80B2691F1917}" v="1156" dt="2022-10-20T10:35:40.955"/>
    <p1510:client id="{1BC53273-3090-41F7-A4EB-A1117E829E57}" v="1274" dt="2022-10-21T11:59:23.770"/>
    <p1510:client id="{1DFC1BAF-E471-5036-CB93-B4E50C955338}" v="691" dt="2022-10-21T06:45:03.131"/>
    <p1510:client id="{1E919AB5-AC32-BC38-C70A-0D2EA2A54F6F}" v="52" dt="2022-10-21T12:47:01.795"/>
    <p1510:client id="{1F79ECEB-2446-7C46-EC53-FE430B58B241}" v="130" dt="2022-10-21T09:37:34.005"/>
    <p1510:client id="{21109839-EF1D-94CA-BEBC-0A0287EC33DB}" v="239" dt="2022-10-21T07:39:39.334"/>
    <p1510:client id="{23570A12-EA3E-021F-D1FE-9FFB8CE7E498}" v="12" dt="2022-10-21T09:40:31.934"/>
    <p1510:client id="{24EDB111-584A-6DD0-953A-0226D7FC6D45}" v="431" dt="2022-10-21T08:04:57.519"/>
    <p1510:client id="{24F527F9-9278-31AF-C63C-CDFE7D4350B8}" v="120" dt="2022-10-21T12:49:52.437"/>
    <p1510:client id="{26E18D4C-6299-4ADE-8F6B-5AA2B1AEECF7}" v="751" dt="2022-10-21T07:28:59.199"/>
    <p1510:client id="{289A85B6-71B4-286D-1CC6-9A1F70081129}" v="1" dt="2022-10-21T12:19:04.375"/>
    <p1510:client id="{297DB6EA-6AD3-BE6E-6672-BEE018DDB502}" v="11" dt="2022-10-21T12:17:25.799"/>
    <p1510:client id="{2CDF9D09-0E7C-A17F-788C-C22C85019144}" v="513" dt="2022-10-20T23:54:36.030"/>
    <p1510:client id="{30B47457-E876-7BF8-21D2-0A6E5312BDE9}" v="59" dt="2022-10-21T06:33:28.275"/>
    <p1510:client id="{32495779-078B-FD4A-4ED3-CBB36A68C45F}" v="10" dt="2022-10-20T12:00:55.919"/>
    <p1510:client id="{3317E4E8-3C79-BB00-B4E6-6593E972FF70}" v="2" dt="2022-10-21T12:27:27.747"/>
    <p1510:client id="{3440EF5C-C6C4-4C16-BE71-77DEDA54E6A8}" v="1" dt="2022-10-21T09:26:18.153"/>
    <p1510:client id="{350B8200-A3B1-A4F3-0B05-8FB526D41F77}" v="96" dt="2022-10-21T07:34:44.555"/>
    <p1510:client id="{377192DE-0AC4-4A22-95CC-A8055A4AFA4E}" v="4" dt="2022-10-21T10:58:19.556"/>
    <p1510:client id="{37D72C9C-E2AE-900E-8D23-E1DF79C58B35}" v="1682" dt="2022-10-21T11:34:55.945"/>
    <p1510:client id="{3C32F6C6-F3BB-2F65-4F70-3788B7FB44F8}" v="11" dt="2022-10-21T11:41:34.019"/>
    <p1510:client id="{4323AC70-6BB1-5325-B688-CF128E4DC237}" v="44" dt="2022-10-21T09:36:57.976"/>
    <p1510:client id="{43E3AACC-6C8C-F648-8BDE-27E1A824F7D3}" v="53" dt="2022-10-21T00:00:00.614"/>
    <p1510:client id="{490A232F-85C2-2413-5CED-17199FB8E06D}" v="16" dt="2022-10-21T00:40:23.332"/>
    <p1510:client id="{4B1993BF-1CDA-136F-8C18-F568C440ACE4}" v="15" dt="2022-10-21T12:25:02.692"/>
    <p1510:client id="{4F633E32-D379-13A8-522F-E5A0C791C28C}" v="426" dt="2022-10-20T10:55:12.224"/>
    <p1510:client id="{5015142D-3BE7-4110-8B11-E090B0F6A445}" v="400" dt="2022-10-21T05:41:40.422"/>
    <p1510:client id="{50A2417E-866E-573F-9A87-350EA4EB667E}" v="1030" dt="2022-10-21T12:45:38.635"/>
    <p1510:client id="{549C13AF-E1B4-5801-78BF-41F46BB243B9}" v="804" dt="2022-10-21T07:56:36"/>
    <p1510:client id="{54CD08A6-1921-95B8-160D-F2C08905AE8A}" v="3" dt="2022-10-20T12:33:48.250"/>
    <p1510:client id="{552A5187-2007-2CA1-14A7-5FCDEE679E5F}" v="32" dt="2022-10-21T10:27:05.798"/>
    <p1510:client id="{56486773-65A4-C8AC-694C-C162C5405821}" v="566" dt="2022-10-21T12:43:03.765"/>
    <p1510:client id="{573EFECB-E64E-6224-48D1-E2806557727B}" v="711" dt="2022-10-21T09:16:26.166"/>
    <p1510:client id="{57EFED77-D7DD-4610-84E6-88E9A665BD4F}" v="64" dt="2022-10-21T09:48:42.120"/>
    <p1510:client id="{5AC12E0B-A787-FF5A-69B8-C3B29409E3AA}" v="166" dt="2022-10-20T22:05:21.307"/>
    <p1510:client id="{5E45EC06-05AE-ED1C-864F-70BD06CD19DE}" v="703" dt="2022-10-21T12:47:41.189"/>
    <p1510:client id="{5EF4FF91-D129-BC4B-9409-D3531059EEA7}" v="11" dt="2022-10-21T10:08:24.281"/>
    <p1510:client id="{613C4E58-8BB5-71E3-AC4B-E14C9995CEAE}" v="7" dt="2022-10-21T10:56:01.113"/>
    <p1510:client id="{646DAAEE-1DD0-4F2D-8606-C7103D1A2E0D}" v="760" vWet="762" dt="2022-10-21T12:50:07.834"/>
    <p1510:client id="{6470A0BC-2565-2698-2BBA-8DE51D886BA0}" v="541" dt="2022-10-20T13:23:21.837"/>
    <p1510:client id="{6773CCD7-728A-2D22-EDE3-C82141BEE9A2}" v="261" dt="2022-10-21T10:13:38.383"/>
    <p1510:client id="{67E5D017-FAA8-29FD-7D69-9FDD875F6D59}" v="487" dt="2022-10-21T07:57:05.387"/>
    <p1510:client id="{6F091CDB-ED1E-4975-AECE-EA2215DB55EC}" v="183" dt="2022-10-21T11:18:56.088"/>
    <p1510:client id="{701EC473-9C12-135C-45BD-992A4FC59133}" v="102" dt="2022-10-21T02:51:14.338"/>
    <p1510:client id="{71C541B6-31F2-7DAF-9AF7-7E504E2D3BCC}" v="1041" dt="2022-10-21T12:07:53.704"/>
    <p1510:client id="{78A9017B-7E6E-0F3E-15C0-0EDCFDAA5DB9}" v="38" dt="2022-10-21T09:25:52.556"/>
    <p1510:client id="{78AB3B70-16D0-7664-04DB-B6E08D7B9506}" v="201" dt="2022-10-21T12:49:46.999"/>
    <p1510:client id="{79DC0B10-2605-A3BF-EE61-58743F8C57B4}" v="138" dt="2022-10-20T13:07:36.084"/>
    <p1510:client id="{7B129FE1-68D9-699B-B3A0-E8835D5CC826}" v="95" dt="2022-10-21T10:30:28.802"/>
    <p1510:client id="{7FF82A59-D4B5-9748-40BA-29ECB765EC97}" v="2" dt="2022-10-21T10:23:43.436"/>
    <p1510:client id="{84437D79-9173-4680-A354-870E1A6C8E6E}" v="239" dt="2022-10-21T12:07:05.930"/>
    <p1510:client id="{8718AADC-419D-4304-8067-33E88561690F}" v="620" dt="2022-10-21T12:33:49.803"/>
    <p1510:client id="{87381E41-CC4D-27E4-B16C-52342E0BE0A3}" v="504" dt="2022-10-21T00:12:27.072"/>
    <p1510:client id="{8867734D-6A46-4249-B080-2DAE56674B8A}" v="293" dt="2022-10-21T11:58:41.342"/>
    <p1510:client id="{8D377263-E0FB-8A21-442B-62270754CBE6}" v="82" dt="2022-10-20T23:22:24.194"/>
    <p1510:client id="{8D410F1D-E281-9760-2322-58B4A3C2BF24}" v="32" dt="2022-10-21T10:54:40.596"/>
    <p1510:client id="{8D86146E-1BFA-BC9E-C1FE-31B998CF092C}" v="23" dt="2022-10-21T08:05:36.301"/>
    <p1510:client id="{8D8CB8A6-FD07-35A2-9A94-0A0BEAE28098}" v="49" vWet="50" dt="2022-10-21T12:50:06.726"/>
    <p1510:client id="{8E68D0DF-C74B-9866-3E59-3570C44454D5}" v="70" dt="2022-10-21T12:12:41.276"/>
    <p1510:client id="{8F72CE81-7653-F3F0-2491-6ABDF85C9842}" v="19" dt="2022-10-21T12:26:15.191"/>
    <p1510:client id="{8FE3D1C4-0C39-79B0-582C-13FEAD2B770E}" v="728" dt="2022-10-20T13:47:45.377"/>
    <p1510:client id="{90DF82DF-DC4F-2396-FCD0-0AF53F60A535}" v="373" dt="2022-10-21T11:13:00.033"/>
    <p1510:client id="{91CFCB2D-ED03-B95A-2DD8-354822DB9C4F}" v="7" dt="2022-10-21T03:23:51.716"/>
    <p1510:client id="{9246E977-75E4-71A1-155C-6EB0D907E0C5}" v="13" dt="2022-10-21T11:20:40.459"/>
    <p1510:client id="{94A95BB5-035C-4297-AEE6-896FF2964A23}" v="1582" dt="2022-10-21T10:31:52.660"/>
    <p1510:client id="{98A15ABE-4E63-898B-08F9-CB8E92F54B42}" v="26" dt="2022-10-21T08:37:18.726"/>
    <p1510:client id="{9A7F5E08-8BB9-B153-7EB8-1B4432907524}" v="562" dt="2022-10-21T10:13:53.982"/>
    <p1510:client id="{9BCCA459-FD30-4CC4-8B72-C53113593270}" v="133" dt="2022-10-21T04:48:48.330"/>
    <p1510:client id="{9D81881F-D31B-4EFF-BA25-72E56138F9CE}" v="12" dt="2022-10-20T11:49:18.802"/>
    <p1510:client id="{9E3D30A2-C37E-F727-C91A-087C915801D3}" v="827" dt="2022-10-21T11:15:38.260"/>
    <p1510:client id="{A0B8E648-6F1D-5A04-7548-E887FAC444BA}" v="343" dt="2022-10-21T09:14:31.083"/>
    <p1510:client id="{A1ACEF93-A4A1-6AA6-F65B-9E7446873251}" v="89" dt="2022-10-21T09:55:23.763"/>
    <p1510:client id="{A1FCAD53-6C49-D9DE-055D-7A54AB87C8F7}" v="131" dt="2022-10-21T12:48:22.815"/>
    <p1510:client id="{A2FB78AA-B0B6-24FA-1C60-F7571C2570C2}" v="473" dt="2022-10-21T10:07:20.501"/>
    <p1510:client id="{A4FAD4AA-23A7-27EC-AF37-D4E4B232D7FF}" v="2" dt="2022-10-21T06:50:57.858"/>
    <p1510:client id="{A52CBA17-0C73-4C47-9A65-02EECDC8EAC8}" v="143" dt="2022-10-21T03:01:56.171"/>
    <p1510:client id="{AC6F43BD-4462-1CBE-756B-74AB7DFB85E2}" v="42" dt="2022-10-21T12:50:03.194"/>
    <p1510:client id="{B1F27A8B-728D-24E6-8C38-9CE04B8E84D7}" v="88" dt="2022-10-21T09:41:23.733"/>
    <p1510:client id="{B238E616-0BC0-4529-881D-DCF7EF6FF041}" v="25" dt="2022-10-21T09:44:03.486"/>
    <p1510:client id="{B95A5008-9E53-5ACE-2E3D-D8C1D939DBD0}" v="2" dt="2022-10-21T04:59:38.806"/>
    <p1510:client id="{B9B6D573-A379-4E57-8B8E-71E057B8435F}" v="87" dt="2022-10-21T12:15:01.248"/>
    <p1510:client id="{BAAFE5E8-5B35-4A42-8360-D206158CCA8F}" v="17" dt="2022-10-21T08:37:26.548"/>
    <p1510:client id="{BAF746E7-55E2-4E24-85F5-C0BA4CCDA003}" v="370" dt="2022-10-21T07:58:46.083"/>
    <p1510:client id="{BD96AEF3-0BF2-20AA-8B25-8D08976C5B12}" v="28" dt="2022-10-21T11:21:10.369"/>
    <p1510:client id="{C0CC3A8A-6CE3-4547-8868-64E8B7B3DB92}" v="53" dt="2022-10-21T08:23:29.057"/>
    <p1510:client id="{C4D7407C-AB0B-CEE3-798E-F4C7A98C8FAC}" v="3" dt="2022-10-20T22:16:09.829"/>
    <p1510:client id="{C8A1C7B8-F186-7120-E5CC-77CEC57BD61A}" v="2" dt="2022-10-21T12:10:01.957"/>
    <p1510:client id="{CA08B0FB-F2F4-3B10-D432-A08CF842B41D}" v="124" dt="2022-10-21T11:00:09.080"/>
    <p1510:client id="{CA3F54E0-F95A-A928-A647-2BF4E084D6FE}" v="925" dt="2022-10-21T11:26:22.085"/>
    <p1510:client id="{CB29844B-3D00-6A4E-8742-546C1A1A91D4}" v="471" dt="2022-10-21T10:20:22.379"/>
    <p1510:client id="{CEF486FA-D5FB-D34A-BE22-58786382862B}" v="223" dt="2022-10-21T10:27:15.698"/>
    <p1510:client id="{D18B6D62-6DB9-D7E6-0941-CC8BBC21CDA2}" v="15" dt="2022-10-21T09:36:53.339"/>
    <p1510:client id="{D49F1E9C-70B0-A29F-9651-426C79010BFF}" v="31" dt="2022-10-20T21:50:00.565"/>
    <p1510:client id="{D4DBFDEC-2400-B724-18C8-CDE23402E928}" v="1" dt="2022-10-21T09:06:47.038"/>
    <p1510:client id="{D5CB3DA1-CDD7-4074-ABBE-397D2810962F}" v="749" dt="2022-10-20T15:01:15.241"/>
    <p1510:client id="{D82873F7-84C9-F891-371D-A622DBA2DCFC}" v="195" dt="2022-10-21T04:46:47.142"/>
    <p1510:client id="{DA6EBE01-4055-A5EA-10A9-CCF642FA1DC3}" v="169" dt="2022-10-21T03:13:47.590"/>
    <p1510:client id="{DA74805D-4310-48CD-82B8-F419B50645CC}" v="8" dt="2022-10-21T11:16:13.389"/>
    <p1510:client id="{DC0DD6AA-64A6-8914-B5AF-A335E9DAB676}" v="824" dt="2022-10-21T08:15:29.478"/>
    <p1510:client id="{DC502ACF-DADA-631C-CFB2-C4E99AF64F30}" v="298" dt="2022-10-21T06:09:43.612"/>
    <p1510:client id="{DEDC670A-1F96-3A35-DDAF-EDFC34E43D50}" v="24" dt="2022-10-21T05:02:43.378"/>
    <p1510:client id="{DEEAA06D-F563-620A-A4EE-88D7747970CC}" v="1010" dt="2022-10-20T12:57:07.780"/>
    <p1510:client id="{DFED3A3F-2CCE-4CD8-98AA-148EE42FBB62}" v="6" dt="2022-10-20T15:30:00.134"/>
    <p1510:client id="{E09EFADE-F603-4773-8E82-BE589CA2A081}" v="437" dt="2022-10-21T12:50:03.116"/>
    <p1510:client id="{E0EB8042-2F89-A1F4-A43F-5EE8CAE5C8F8}" v="35" dt="2022-10-20T11:57:27.150"/>
    <p1510:client id="{E37C939C-27AF-4B7A-B3A3-D4413BB83320}" v="155" dt="2022-10-21T11:37:11.241"/>
    <p1510:client id="{E845F4EE-4D24-488E-AFDD-4F558E38340C}" v="29" dt="2022-10-21T07:07:30.942"/>
    <p1510:client id="{EAC647FB-2507-B92C-ADAA-E4BE0580A921}" v="286" dt="2022-10-21T07:13:33.660"/>
    <p1510:client id="{EB29F45D-BDF9-DED6-6494-90AE4FFA1279}" v="138" dt="2022-10-21T10:25:39.055"/>
    <p1510:client id="{ED28978B-CE03-45C8-B4CB-681B072809DF}" v="57" dt="2022-10-21T09:34:19.242"/>
    <p1510:client id="{EDAE3E4E-792C-F484-1C77-5080F06334E0}" v="127" dt="2022-10-21T12:28:57.186"/>
    <p1510:client id="{EDD0C24B-8189-2151-3C97-82D206360822}" v="743" dt="2022-10-21T12:04:56.862"/>
    <p1510:client id="{EF65C15F-06BF-E034-BA4B-51F02C5157A5}" v="465" dt="2022-10-21T11:23:26.926"/>
    <p1510:client id="{F03DCE97-0ACD-316E-889B-76B7BE212928}" v="181" dt="2022-10-21T10:11:20.400"/>
    <p1510:client id="{F1FED00E-74F9-52CB-650B-F44A922993DF}" v="104" dt="2022-10-21T10:37:24.984"/>
    <p1510:client id="{F25EEA94-604C-275C-9FE2-D6E486E0E7E8}" v="54" dt="2022-10-21T01:20:07.053"/>
    <p1510:client id="{F8A2CD17-BB06-134A-3A62-4F52F0DB456E}" v="2" dt="2022-10-20T13:28:01.314"/>
    <p1510:client id="{F9F5A65D-3B41-F002-8BB4-4372011E4714}" v="35" dt="2022-10-21T12:49:03.883"/>
    <p1510:client id="{FA60A4D6-2AC4-D77A-A95B-B7B1C6A2581E}" v="135" dt="2022-10-21T09:19:46.784"/>
    <p1510:client id="{FC5BEE03-47D5-33EA-0459-8944A12B0305}" v="62" dt="2022-10-21T12:17:10.879"/>
    <p1510:client id="{FE846104-878F-FB47-08EF-A0115FF3A0DD}" v="6" dt="2022-10-21T06:24:42.329"/>
    <p1510:client id="{FF183CFC-C4F9-82C7-1587-0E141BE79FCB}" v="15" dt="2022-10-21T09:36:2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x-none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165915-65BC-9D4C-AEEF-4B8B5412371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0493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1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301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2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21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3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879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4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343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gif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gif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6.gif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788469B5-BBBC-EEE1-75CB-E1625D4A9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37" r="3751" b="1538"/>
          <a:stretch/>
        </p:blipFill>
        <p:spPr>
          <a:xfrm>
            <a:off x="-33771" y="4892504"/>
            <a:ext cx="9178978" cy="2497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B18875-A3AF-5D4F-7616-D8054A0DE5BB}"/>
              </a:ext>
            </a:extLst>
          </p:cNvPr>
          <p:cNvSpPr/>
          <p:nvPr/>
        </p:nvSpPr>
        <p:spPr>
          <a:xfrm>
            <a:off x="8043964" y="985"/>
            <a:ext cx="1101021" cy="576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B6D35-B844-624B-9DB0-857F719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78" y="2143125"/>
            <a:ext cx="8229600" cy="857250"/>
          </a:xfrm>
        </p:spPr>
        <p:txBody>
          <a:bodyPr/>
          <a:lstStyle/>
          <a:p>
            <a:r>
              <a:rPr lang="en-US"/>
              <a:t>GROUP </a:t>
            </a:r>
            <a:r>
              <a:rPr lang="en-US" err="1">
                <a:ea typeface="+mj-lt"/>
                <a:cs typeface="+mj-lt"/>
              </a:rPr>
              <a:t>Gorderhuifamda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70F5A-B178-1A4D-9D5D-47F2168779EA}"/>
              </a:ext>
            </a:extLst>
          </p:cNvPr>
          <p:cNvSpPr txBox="1"/>
          <p:nvPr/>
        </p:nvSpPr>
        <p:spPr>
          <a:xfrm>
            <a:off x="1355011" y="28266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65000"/>
                  </a:schemeClr>
                </a:solidFill>
                <a:latin typeface="Helvetica Light" panose="020B0403020202020204" pitchFamily="34" charset="0"/>
              </a:rPr>
              <a:t>Group members |</a:t>
            </a:r>
            <a:endParaRPr>
              <a:solidFill>
                <a:schemeClr val="bg2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0ED55-D601-AA49-8EAC-EF61EDF23E76}"/>
              </a:ext>
            </a:extLst>
          </p:cNvPr>
          <p:cNvSpPr txBox="1"/>
          <p:nvPr/>
        </p:nvSpPr>
        <p:spPr>
          <a:xfrm>
            <a:off x="3222332" y="2859782"/>
            <a:ext cx="544715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latin typeface="Arial"/>
                <a:cs typeface="Arial"/>
              </a:rPr>
              <a:t>Huiguang</a:t>
            </a:r>
            <a:r>
              <a:rPr lang="en-US">
                <a:latin typeface="Arial"/>
                <a:cs typeface="Arial"/>
              </a:rPr>
              <a:t> Zhang u7366836</a:t>
            </a:r>
            <a:endParaRPr lang="en-US"/>
          </a:p>
          <a:p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Ratchanont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Treevijitpaisan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u7444134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Gordon Lum u7117043  </a:t>
            </a:r>
          </a:p>
          <a:p>
            <a:r>
              <a:rPr lang="en-US">
                <a:latin typeface="Arial"/>
                <a:cs typeface="Arial"/>
              </a:rPr>
              <a:t>Rhonda Luu u7127350</a:t>
            </a:r>
          </a:p>
          <a:p>
            <a:r>
              <a:rPr lang="en-US">
                <a:latin typeface="Arial"/>
                <a:cs typeface="Arial"/>
              </a:rPr>
              <a:t>Derek Huang</a:t>
            </a:r>
          </a:p>
          <a:p>
            <a:r>
              <a:rPr lang="en-US">
                <a:latin typeface="Arial"/>
                <a:cs typeface="Arial"/>
              </a:rPr>
              <a:t>(Group ID: 4)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C35A-A24A-394C-9689-A750CB168EE3}"/>
              </a:ext>
            </a:extLst>
          </p:cNvPr>
          <p:cNvSpPr txBox="1"/>
          <p:nvPr/>
        </p:nvSpPr>
        <p:spPr>
          <a:xfrm>
            <a:off x="-2010" y="4836355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Helvetica Light" panose="020B0403020202020204" pitchFamily="34" charset="0"/>
              </a:rPr>
              <a:t>*presenter(s)</a:t>
            </a:r>
            <a:endParaRPr sz="1400">
              <a:latin typeface="Helvetica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0CA46-6EDE-4D7D-A28B-C81381687E4E}"/>
              </a:ext>
            </a:extLst>
          </p:cNvPr>
          <p:cNvSpPr/>
          <p:nvPr/>
        </p:nvSpPr>
        <p:spPr>
          <a:xfrm>
            <a:off x="7995469" y="4354461"/>
            <a:ext cx="562282" cy="5069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4C5DC-6339-4C46-B020-D5CADE5BF11F}"/>
              </a:ext>
            </a:extLst>
          </p:cNvPr>
          <p:cNvSpPr/>
          <p:nvPr/>
        </p:nvSpPr>
        <p:spPr>
          <a:xfrm>
            <a:off x="8156779" y="4281092"/>
            <a:ext cx="986298" cy="184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3A8D894C-21FD-6241-ECA5-3B2C6892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47" y="874"/>
            <a:ext cx="986883" cy="574400"/>
          </a:xfrm>
          <a:prstGeom prst="rect">
            <a:avLst/>
          </a:prstGeom>
        </p:spPr>
      </p:pic>
      <p:pic>
        <p:nvPicPr>
          <p:cNvPr id="16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BE3BC7A1-DB58-1C4D-3183-6ABDF3C3D9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02" t="13266" r="26223" b="6800"/>
          <a:stretch/>
        </p:blipFill>
        <p:spPr>
          <a:xfrm>
            <a:off x="6235263" y="608944"/>
            <a:ext cx="2433345" cy="4165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1968E3-437F-E549-8833-46502D87CBFD}"/>
              </a:ext>
            </a:extLst>
          </p:cNvPr>
          <p:cNvSpPr txBox="1"/>
          <p:nvPr/>
        </p:nvSpPr>
        <p:spPr>
          <a:xfrm>
            <a:off x="6582411" y="2364286"/>
            <a:ext cx="165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Helvetica Light" panose="020B0403020202020204" pitchFamily="34" charset="0"/>
              </a:rPr>
              <a:t>/*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add an image of your app here</a:t>
            </a:r>
            <a:r>
              <a:rPr lang="en-US" sz="1200">
                <a:solidFill>
                  <a:srgbClr val="C00000"/>
                </a:solidFill>
                <a:latin typeface="Helvetica Light" panose="020B0403020202020204" pitchFamily="34" charset="0"/>
              </a:rPr>
              <a:t> */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BA2835E1-AD6D-6072-A841-85A0262F5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676" y="928689"/>
            <a:ext cx="1715929" cy="3486149"/>
          </a:xfrm>
          <a:prstGeom prst="rect">
            <a:avLst/>
          </a:prstGeom>
        </p:spPr>
      </p:pic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C0EF2517-D7D3-9F9F-A2A0-3FEB6ED09B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7" t="-370" r="2820" b="-295"/>
          <a:stretch/>
        </p:blipFill>
        <p:spPr>
          <a:xfrm>
            <a:off x="0" y="0"/>
            <a:ext cx="8132701" cy="5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1E947F20-48BC-8C99-4485-249CF8A81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1771082" y="2895711"/>
            <a:ext cx="1105504" cy="1969591"/>
          </a:xfrm>
          <a:prstGeom prst="rect">
            <a:avLst/>
          </a:prstGeom>
        </p:spPr>
      </p:pic>
      <p:pic>
        <p:nvPicPr>
          <p:cNvPr id="47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06F92B3-EB34-85AB-935C-E7DB3003B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1752648" y="947696"/>
            <a:ext cx="1105504" cy="1969591"/>
          </a:xfrm>
          <a:prstGeom prst="rect">
            <a:avLst/>
          </a:prstGeom>
        </p:spPr>
      </p:pic>
      <p:pic>
        <p:nvPicPr>
          <p:cNvPr id="45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A65AF139-AD26-882B-0A21-0EAD0C1D28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37" r="3751" b="1538"/>
          <a:stretch/>
        </p:blipFill>
        <p:spPr>
          <a:xfrm>
            <a:off x="-33771" y="4892504"/>
            <a:ext cx="9178978" cy="249709"/>
          </a:xfrm>
          <a:prstGeom prst="rect">
            <a:avLst/>
          </a:prstGeom>
        </p:spPr>
      </p:pic>
      <p:pic>
        <p:nvPicPr>
          <p:cNvPr id="32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B586000A-EF39-DF2A-3172-3649573EA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468309" y="953841"/>
            <a:ext cx="1105504" cy="19695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EC3C5B-5B38-21C4-A11F-CF31E61FA435}"/>
              </a:ext>
            </a:extLst>
          </p:cNvPr>
          <p:cNvSpPr/>
          <p:nvPr/>
        </p:nvSpPr>
        <p:spPr>
          <a:xfrm>
            <a:off x="8043964" y="985"/>
            <a:ext cx="1101021" cy="576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1AC04-F419-4388-800F-DF1816A6E6C8}"/>
              </a:ext>
            </a:extLst>
          </p:cNvPr>
          <p:cNvSpPr txBox="1"/>
          <p:nvPr/>
        </p:nvSpPr>
        <p:spPr>
          <a:xfrm>
            <a:off x="8638116" y="4867531"/>
            <a:ext cx="504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Helvetica Light"/>
                <a:cs typeface="Arial"/>
              </a:rPr>
              <a:t>1/3</a:t>
            </a:r>
            <a:endParaRPr sz="1200">
              <a:latin typeface="Helvetica Light" panose="020B040302020202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50EE0C-F284-A326-A16F-21FCAC6D6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168" y="874"/>
            <a:ext cx="1014761" cy="56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9FCBB-B7B9-8E24-0635-09768037BD90}"/>
              </a:ext>
            </a:extLst>
          </p:cNvPr>
          <p:cNvSpPr txBox="1"/>
          <p:nvPr/>
        </p:nvSpPr>
        <p:spPr>
          <a:xfrm>
            <a:off x="407446" y="634028"/>
            <a:ext cx="26851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lephant Pro"/>
                <a:cs typeface="Arial"/>
              </a:rPr>
              <a:t>Login &amp; Registration</a:t>
            </a:r>
          </a:p>
        </p:txBody>
      </p:sp>
      <p:pic>
        <p:nvPicPr>
          <p:cNvPr id="15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2D5FF8-60C7-7777-52C8-65553AF82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246" y="1067412"/>
            <a:ext cx="795744" cy="1689768"/>
          </a:xfrm>
          <a:prstGeom prst="rect">
            <a:avLst/>
          </a:prstGeom>
        </p:spPr>
      </p:pic>
      <p:pic>
        <p:nvPicPr>
          <p:cNvPr id="21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BB381F-7031-5240-19C7-1D1165F95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950" y="629046"/>
            <a:ext cx="3352749" cy="42408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776D4-C340-A832-C09A-DAE01DE1A04F}"/>
              </a:ext>
            </a:extLst>
          </p:cNvPr>
          <p:cNvSpPr txBox="1"/>
          <p:nvPr/>
        </p:nvSpPr>
        <p:spPr>
          <a:xfrm>
            <a:off x="3574816" y="627533"/>
            <a:ext cx="9938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Elephant Pro"/>
                <a:cs typeface="Arial"/>
              </a:rPr>
              <a:t>Profile Details</a:t>
            </a: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86D66343-22B9-B134-51DB-3B424B6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09" y="1112872"/>
            <a:ext cx="777563" cy="16443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2A9234-5C48-BBCB-39C4-3A11A32DAC36}"/>
              </a:ext>
            </a:extLst>
          </p:cNvPr>
          <p:cNvCxnSpPr>
            <a:cxnSpLocks/>
          </p:cNvCxnSpPr>
          <p:nvPr/>
        </p:nvCxnSpPr>
        <p:spPr>
          <a:xfrm flipV="1">
            <a:off x="3328989" y="568901"/>
            <a:ext cx="19481" cy="45590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2C1A5B-9705-7780-AE87-8035263186E8}"/>
              </a:ext>
            </a:extLst>
          </p:cNvPr>
          <p:cNvCxnSpPr/>
          <p:nvPr/>
        </p:nvCxnSpPr>
        <p:spPr>
          <a:xfrm flipV="1">
            <a:off x="3341978" y="3238066"/>
            <a:ext cx="5799423" cy="64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E77354-E6D3-CE6D-02E4-3A09431F2AC8}"/>
              </a:ext>
            </a:extLst>
          </p:cNvPr>
          <p:cNvSpPr txBox="1"/>
          <p:nvPr/>
        </p:nvSpPr>
        <p:spPr>
          <a:xfrm>
            <a:off x="3412458" y="3303192"/>
            <a:ext cx="13185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Elephant Pro"/>
                <a:cs typeface="Arial"/>
              </a:rPr>
              <a:t>Cloud</a:t>
            </a:r>
            <a:endParaRPr lang="en-US" dirty="0"/>
          </a:p>
          <a:p>
            <a:r>
              <a:rPr lang="en-US" dirty="0" err="1">
                <a:latin typeface="Elephant Pro"/>
                <a:cs typeface="Arial"/>
              </a:rPr>
              <a:t>Firestore</a:t>
            </a:r>
            <a:endParaRPr lang="en-US" dirty="0" err="1"/>
          </a:p>
        </p:txBody>
      </p:sp>
      <p:pic>
        <p:nvPicPr>
          <p:cNvPr id="43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4005D085-475F-25A5-7964-EDA0263DF2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7" t="-370" r="2820" b="-295"/>
          <a:stretch/>
        </p:blipFill>
        <p:spPr>
          <a:xfrm>
            <a:off x="0" y="0"/>
            <a:ext cx="8132701" cy="566790"/>
          </a:xfrm>
          <a:prstGeom prst="rect">
            <a:avLst/>
          </a:prstGeom>
        </p:spPr>
      </p:pic>
      <p:pic>
        <p:nvPicPr>
          <p:cNvPr id="46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2B0B423-E649-786B-2F49-1C5B80B8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468308" y="2871131"/>
            <a:ext cx="1105504" cy="1969591"/>
          </a:xfrm>
          <a:prstGeom prst="rect">
            <a:avLst/>
          </a:prstGeom>
        </p:spPr>
      </p:pic>
      <p:pic>
        <p:nvPicPr>
          <p:cNvPr id="19" name="Picture 1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27F15FC4-3B57-F4EF-05D0-06DE267901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642" y="3024787"/>
            <a:ext cx="782895" cy="1669585"/>
          </a:xfrm>
          <a:prstGeom prst="rect">
            <a:avLst/>
          </a:prstGeom>
        </p:spPr>
      </p:pic>
      <p:pic>
        <p:nvPicPr>
          <p:cNvPr id="4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332BE2-5E6C-A846-7E27-EEA293A918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4764" y="3067803"/>
            <a:ext cx="764439" cy="16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4B17630-E063-9728-D5F4-6B7AD2AEE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6817790" y="1637499"/>
            <a:ext cx="1818829" cy="3091919"/>
          </a:xfrm>
          <a:prstGeom prst="rect">
            <a:avLst/>
          </a:prstGeom>
        </p:spPr>
      </p:pic>
      <p:pic>
        <p:nvPicPr>
          <p:cNvPr id="16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C95A22D5-C9C3-C5EF-0876-9797E6516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37" r="3751" b="1538"/>
          <a:stretch/>
        </p:blipFill>
        <p:spPr>
          <a:xfrm>
            <a:off x="-33771" y="4892504"/>
            <a:ext cx="9178978" cy="2497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EC3C5B-5B38-21C4-A11F-CF31E61FA435}"/>
              </a:ext>
            </a:extLst>
          </p:cNvPr>
          <p:cNvSpPr/>
          <p:nvPr/>
        </p:nvSpPr>
        <p:spPr>
          <a:xfrm>
            <a:off x="8043964" y="985"/>
            <a:ext cx="1101021" cy="576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B6D35-B844-624B-9DB0-857F719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95" y="4574246"/>
            <a:ext cx="8229600" cy="857250"/>
          </a:xfrm>
        </p:spPr>
        <p:txBody>
          <a:bodyPr/>
          <a:lstStyle/>
          <a:p>
            <a:r>
              <a:rPr lang="en-US" sz="1400"/>
              <a:t>Slide 2</a:t>
            </a:r>
            <a:endParaRPr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1AC04-F419-4388-800F-DF1816A6E6C8}"/>
              </a:ext>
            </a:extLst>
          </p:cNvPr>
          <p:cNvSpPr txBox="1"/>
          <p:nvPr/>
        </p:nvSpPr>
        <p:spPr>
          <a:xfrm>
            <a:off x="8638116" y="4867531"/>
            <a:ext cx="504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Helvetica Light"/>
                <a:cs typeface="Arial"/>
              </a:rPr>
              <a:t>2/3</a:t>
            </a:r>
            <a:endParaRPr sz="1200">
              <a:latin typeface="Helvetica Light" panose="020B040302020202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50EE0C-F284-A326-A16F-21FCAC6D6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168" y="874"/>
            <a:ext cx="1014761" cy="565107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03F275-E40B-2360-D74D-7CE7B4979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373" y="1903292"/>
            <a:ext cx="1246981" cy="2608196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E083E6E6-3A3D-CDB1-99A1-5FE76C81B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787" y="989672"/>
            <a:ext cx="2203351" cy="1633315"/>
          </a:xfrm>
          <a:prstGeom prst="rect">
            <a:avLst/>
          </a:prstGeom>
        </p:spPr>
      </p:pic>
      <p:pic>
        <p:nvPicPr>
          <p:cNvPr id="13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A113617-4D0B-B1BD-C75A-756B7E3EF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659037" y="1590434"/>
            <a:ext cx="1818829" cy="3091919"/>
          </a:xfrm>
          <a:prstGeom prst="rect">
            <a:avLst/>
          </a:prstGeom>
        </p:spPr>
      </p:pic>
      <p:pic>
        <p:nvPicPr>
          <p:cNvPr id="11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84B7DC-8705-4CFF-50F8-4D201324A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151" y="1847371"/>
            <a:ext cx="1203002" cy="2544992"/>
          </a:xfrm>
          <a:prstGeom prst="rect">
            <a:avLst/>
          </a:prstGeom>
        </p:spPr>
      </p:pic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8492FDE9-6EB1-BC64-B992-644D1F5526A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7" t="-370" r="2820" b="-2104"/>
          <a:stretch/>
        </p:blipFill>
        <p:spPr>
          <a:xfrm>
            <a:off x="0" y="0"/>
            <a:ext cx="8132701" cy="5769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44C85F-7984-1457-FC76-85B4E8BE0C7E}"/>
              </a:ext>
            </a:extLst>
          </p:cNvPr>
          <p:cNvSpPr txBox="1"/>
          <p:nvPr/>
        </p:nvSpPr>
        <p:spPr>
          <a:xfrm>
            <a:off x="172401" y="626371"/>
            <a:ext cx="247311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 err="1">
                <a:latin typeface="Elephant Pro"/>
                <a:cs typeface="Arial"/>
              </a:rPr>
              <a:t>RecycleViewer</a:t>
            </a:r>
            <a:r>
              <a:rPr lang="en-US" dirty="0">
                <a:latin typeface="Elephant Pro"/>
                <a:cs typeface="Arial"/>
              </a:rPr>
              <a:t> of  Textbook Listings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BCA6F-2081-6C94-6368-B49DD39A550F}"/>
              </a:ext>
            </a:extLst>
          </p:cNvPr>
          <p:cNvSpPr txBox="1"/>
          <p:nvPr/>
        </p:nvSpPr>
        <p:spPr>
          <a:xfrm>
            <a:off x="6148418" y="671787"/>
            <a:ext cx="291014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Elephant Pro"/>
                <a:cs typeface="Arial"/>
              </a:rPr>
              <a:t>Detailed view of Listing when </a:t>
            </a:r>
            <a:r>
              <a:rPr lang="en-US" dirty="0" err="1">
                <a:latin typeface="Elephant Pro"/>
                <a:cs typeface="Arial"/>
              </a:rPr>
              <a:t>RecycleViewer</a:t>
            </a:r>
            <a:r>
              <a:rPr lang="en-US" dirty="0">
                <a:latin typeface="Elephant Pro"/>
                <a:cs typeface="Arial"/>
              </a:rPr>
              <a:t> item clicked</a:t>
            </a:r>
          </a:p>
        </p:txBody>
      </p:sp>
      <p:pic>
        <p:nvPicPr>
          <p:cNvPr id="7" name="Picture 14" descr="Table&#10;&#10;Description automatically generated">
            <a:extLst>
              <a:ext uri="{FF2B5EF4-FFF2-40B4-BE49-F238E27FC236}">
                <a16:creationId xmlns:a16="http://schemas.microsoft.com/office/drawing/2014/main" id="{6386110D-8A29-0717-7AAF-337F34F5B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3008" y="3117557"/>
            <a:ext cx="3002491" cy="17000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6CAE23-983E-3E23-598D-3666703862C6}"/>
              </a:ext>
            </a:extLst>
          </p:cNvPr>
          <p:cNvCxnSpPr>
            <a:cxnSpLocks/>
          </p:cNvCxnSpPr>
          <p:nvPr/>
        </p:nvCxnSpPr>
        <p:spPr>
          <a:xfrm flipH="1" flipV="1">
            <a:off x="2731903" y="543468"/>
            <a:ext cx="7272" cy="4371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566C63-3DF2-BE89-2785-EC41CE67C6C9}"/>
              </a:ext>
            </a:extLst>
          </p:cNvPr>
          <p:cNvCxnSpPr>
            <a:cxnSpLocks/>
          </p:cNvCxnSpPr>
          <p:nvPr/>
        </p:nvCxnSpPr>
        <p:spPr>
          <a:xfrm flipH="1" flipV="1">
            <a:off x="6084702" y="543468"/>
            <a:ext cx="7272" cy="43711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873A0C-5466-823B-4B93-1EA893007A86}"/>
              </a:ext>
            </a:extLst>
          </p:cNvPr>
          <p:cNvSpPr txBox="1"/>
          <p:nvPr/>
        </p:nvSpPr>
        <p:spPr>
          <a:xfrm>
            <a:off x="2772378" y="567612"/>
            <a:ext cx="1973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Elephant Pro"/>
                <a:cs typeface="Arial"/>
              </a:rPr>
              <a:t>Trees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AAB39D-45CD-35C9-FCF0-744C60C7ED15}"/>
              </a:ext>
            </a:extLst>
          </p:cNvPr>
          <p:cNvSpPr txBox="1"/>
          <p:nvPr/>
        </p:nvSpPr>
        <p:spPr>
          <a:xfrm>
            <a:off x="2863817" y="2693591"/>
            <a:ext cx="1973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Elephant Pro"/>
                <a:cs typeface="Arial"/>
              </a:rPr>
              <a:t>Cloud </a:t>
            </a:r>
            <a:r>
              <a:rPr lang="en-US" dirty="0" err="1">
                <a:latin typeface="Elephant Pro"/>
                <a:cs typeface="Arial"/>
              </a:rPr>
              <a:t>Firestore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D45FA1-D15A-428B-3733-DE22E9653589}"/>
              </a:ext>
            </a:extLst>
          </p:cNvPr>
          <p:cNvCxnSpPr/>
          <p:nvPr/>
        </p:nvCxnSpPr>
        <p:spPr>
          <a:xfrm>
            <a:off x="2732984" y="2607944"/>
            <a:ext cx="3352798" cy="118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2043351-BE95-0736-E244-3A72A50B0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7629584" y="577445"/>
            <a:ext cx="1161996" cy="2038373"/>
          </a:xfrm>
          <a:prstGeom prst="rect">
            <a:avLst/>
          </a:prstGeom>
        </p:spPr>
      </p:pic>
      <p:pic>
        <p:nvPicPr>
          <p:cNvPr id="25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970E196-DE76-D146-D256-93C70CBCB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4452537" y="583591"/>
            <a:ext cx="1161996" cy="2038373"/>
          </a:xfrm>
          <a:prstGeom prst="rect">
            <a:avLst/>
          </a:prstGeom>
        </p:spPr>
      </p:pic>
      <p:pic>
        <p:nvPicPr>
          <p:cNvPr id="13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ED5F585A-C7FB-82F9-8B56-31F3AFA06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37" r="3751" b="1538"/>
          <a:stretch/>
        </p:blipFill>
        <p:spPr>
          <a:xfrm>
            <a:off x="-33771" y="4892504"/>
            <a:ext cx="9178978" cy="249709"/>
          </a:xfrm>
          <a:prstGeom prst="rect">
            <a:avLst/>
          </a:prstGeom>
        </p:spPr>
      </p:pic>
      <p:pic>
        <p:nvPicPr>
          <p:cNvPr id="32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6129538-F293-4CD9-09D9-4E0A3E896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1587148" y="2679093"/>
            <a:ext cx="1303334" cy="22042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BE9622-AA8D-3693-40DD-D835E1852CD7}"/>
              </a:ext>
            </a:extLst>
          </p:cNvPr>
          <p:cNvSpPr/>
          <p:nvPr/>
        </p:nvSpPr>
        <p:spPr>
          <a:xfrm>
            <a:off x="8043964" y="985"/>
            <a:ext cx="1101021" cy="576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DB513-1F3A-4AE4-BDBB-166CF3E06C3F}"/>
              </a:ext>
            </a:extLst>
          </p:cNvPr>
          <p:cNvSpPr txBox="1"/>
          <p:nvPr/>
        </p:nvSpPr>
        <p:spPr>
          <a:xfrm>
            <a:off x="8625127" y="4867531"/>
            <a:ext cx="504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Helvetica Light"/>
                <a:cs typeface="Arial"/>
              </a:rPr>
              <a:t>3/3</a:t>
            </a:r>
            <a:endParaRPr sz="1200">
              <a:latin typeface="Helvetica Light" panose="020B040302020202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D1D94FA-0B9B-BFE5-7418-24137A4C0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168" y="874"/>
            <a:ext cx="1014761" cy="565107"/>
          </a:xfrm>
          <a:prstGeom prst="rect">
            <a:avLst/>
          </a:prstGeom>
        </p:spPr>
      </p:pic>
      <p:pic>
        <p:nvPicPr>
          <p:cNvPr id="5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2E5E268-2412-A901-0CDF-853C4828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7449073" y="2660659"/>
            <a:ext cx="1303334" cy="2204292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1C1C920-184A-4A71-7622-A631B0A4F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900" y="2851813"/>
            <a:ext cx="893771" cy="1893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96495C-BDAC-B81E-B9C4-44D33F2B114E}"/>
              </a:ext>
            </a:extLst>
          </p:cNvPr>
          <p:cNvSpPr txBox="1"/>
          <p:nvPr/>
        </p:nvSpPr>
        <p:spPr>
          <a:xfrm>
            <a:off x="117340" y="598841"/>
            <a:ext cx="10597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Elephant Pro"/>
                <a:cs typeface="Arial"/>
              </a:rPr>
              <a:t>View Seller's Profile</a:t>
            </a:r>
            <a:endParaRPr lang="en-US"/>
          </a:p>
        </p:txBody>
      </p:sp>
      <p:pic>
        <p:nvPicPr>
          <p:cNvPr id="29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1A065C2-95DF-11F7-43DC-F42D9F7A7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5979332" y="2679093"/>
            <a:ext cx="1303334" cy="2204292"/>
          </a:xfrm>
          <a:prstGeom prst="rect">
            <a:avLst/>
          </a:prstGeom>
        </p:spPr>
      </p:pic>
      <p:pic>
        <p:nvPicPr>
          <p:cNvPr id="21" name="Picture 21" descr="Diagram&#10;&#10;Description automatically generated">
            <a:extLst>
              <a:ext uri="{FF2B5EF4-FFF2-40B4-BE49-F238E27FC236}">
                <a16:creationId xmlns:a16="http://schemas.microsoft.com/office/drawing/2014/main" id="{FDB1276A-A117-6936-ACA1-45CAFB050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777" y="2844273"/>
            <a:ext cx="882019" cy="1867766"/>
          </a:xfrm>
          <a:prstGeom prst="rect">
            <a:avLst/>
          </a:prstGeom>
        </p:spPr>
      </p:pic>
      <p:pic>
        <p:nvPicPr>
          <p:cNvPr id="30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B9210281-230C-92D0-9612-80300993C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4521532" y="2691383"/>
            <a:ext cx="1303334" cy="2204292"/>
          </a:xfrm>
          <a:prstGeom prst="rect">
            <a:avLst/>
          </a:prstGeom>
        </p:spPr>
      </p:pic>
      <p:pic>
        <p:nvPicPr>
          <p:cNvPr id="31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D9BC3C3-13C6-5360-8062-EBF502B6A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3076022" y="2685238"/>
            <a:ext cx="1303334" cy="2204292"/>
          </a:xfrm>
          <a:prstGeom prst="rect">
            <a:avLst/>
          </a:prstGeom>
        </p:spPr>
      </p:pic>
      <p:pic>
        <p:nvPicPr>
          <p:cNvPr id="17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EB9026-32D9-E10F-C392-BA360714C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8537" y="2837426"/>
            <a:ext cx="885904" cy="1893744"/>
          </a:xfrm>
          <a:prstGeom prst="rect">
            <a:avLst/>
          </a:prstGeom>
        </p:spPr>
      </p:pic>
      <p:pic>
        <p:nvPicPr>
          <p:cNvPr id="22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93EB89-1141-9637-4791-A2EB19BC3A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540" y="2843573"/>
            <a:ext cx="885904" cy="1945698"/>
          </a:xfrm>
          <a:prstGeom prst="rect">
            <a:avLst/>
          </a:prstGeom>
        </p:spPr>
      </p:pic>
      <p:pic>
        <p:nvPicPr>
          <p:cNvPr id="23" name="Picture 2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B9AAEEE-652B-DBFE-E06B-F9C064C97A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9106" y="2831283"/>
            <a:ext cx="887531" cy="188075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6B1CC5-F25C-9D8F-CE61-62A5085D4ECE}"/>
              </a:ext>
            </a:extLst>
          </p:cNvPr>
          <p:cNvCxnSpPr/>
          <p:nvPr/>
        </p:nvCxnSpPr>
        <p:spPr>
          <a:xfrm>
            <a:off x="-2596" y="2638424"/>
            <a:ext cx="9143998" cy="194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8">
            <a:extLst>
              <a:ext uri="{FF2B5EF4-FFF2-40B4-BE49-F238E27FC236}">
                <a16:creationId xmlns:a16="http://schemas.microsoft.com/office/drawing/2014/main" id="{BFB0A49D-EA59-2D0D-D535-B05D24165C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6061" y="746958"/>
            <a:ext cx="819031" cy="17195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1A5EB58-2560-8F24-56C0-6B7B6E330728}"/>
              </a:ext>
            </a:extLst>
          </p:cNvPr>
          <p:cNvSpPr txBox="1"/>
          <p:nvPr/>
        </p:nvSpPr>
        <p:spPr>
          <a:xfrm>
            <a:off x="3109393" y="638007"/>
            <a:ext cx="1132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Elephant Pro"/>
                <a:cs typeface="Arial"/>
              </a:rPr>
              <a:t>Message Seller</a:t>
            </a:r>
            <a:endParaRPr lang="en-US"/>
          </a:p>
        </p:txBody>
      </p:sp>
      <p:pic>
        <p:nvPicPr>
          <p:cNvPr id="7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2718489-E022-9642-3058-956B2782C6B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7" t="-370" r="2820" b="-301"/>
          <a:stretch/>
        </p:blipFill>
        <p:spPr>
          <a:xfrm>
            <a:off x="0" y="0"/>
            <a:ext cx="8132701" cy="566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F11602-5761-C365-5EFB-A2C794B4D292}"/>
              </a:ext>
            </a:extLst>
          </p:cNvPr>
          <p:cNvSpPr txBox="1"/>
          <p:nvPr/>
        </p:nvSpPr>
        <p:spPr>
          <a:xfrm>
            <a:off x="184937" y="2688194"/>
            <a:ext cx="128095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Elephant Pro"/>
                <a:cs typeface="Arial"/>
              </a:rPr>
              <a:t>Checkout</a:t>
            </a:r>
            <a:r>
              <a:rPr lang="en-US">
                <a:latin typeface="Helvetica Light"/>
                <a:cs typeface="Arial"/>
              </a:rPr>
              <a:t> </a:t>
            </a:r>
            <a:r>
              <a:rPr lang="en-US">
                <a:latin typeface="Elephant Pro"/>
                <a:cs typeface="Arial"/>
              </a:rPr>
              <a:t>Process</a:t>
            </a:r>
          </a:p>
        </p:txBody>
      </p:sp>
      <p:pic>
        <p:nvPicPr>
          <p:cNvPr id="18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CF9F2B68-D8FA-98DB-090F-108BD1AC4D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2582" y="735577"/>
            <a:ext cx="820854" cy="1742768"/>
          </a:xfrm>
          <a:prstGeom prst="rect">
            <a:avLst/>
          </a:prstGeom>
        </p:spPr>
      </p:pic>
      <p:pic>
        <p:nvPicPr>
          <p:cNvPr id="19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5F654C8-A60D-54F6-B5F8-DF4F00F1A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13266" r="26223" b="6800"/>
          <a:stretch/>
        </p:blipFill>
        <p:spPr>
          <a:xfrm>
            <a:off x="1355377" y="565157"/>
            <a:ext cx="1161996" cy="2038373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DF9C69E9-8C2D-6665-FCEC-E072BAB787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185" y="741721"/>
            <a:ext cx="809228" cy="171818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C2B36A-AA25-870E-BA6B-DEF839A9FE67}"/>
              </a:ext>
            </a:extLst>
          </p:cNvPr>
          <p:cNvCxnSpPr>
            <a:cxnSpLocks/>
          </p:cNvCxnSpPr>
          <p:nvPr/>
        </p:nvCxnSpPr>
        <p:spPr>
          <a:xfrm flipV="1">
            <a:off x="2944915" y="551088"/>
            <a:ext cx="348" cy="21003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3A1B75-A8E4-9CFD-B26E-4DC8C849419E}"/>
              </a:ext>
            </a:extLst>
          </p:cNvPr>
          <p:cNvCxnSpPr>
            <a:cxnSpLocks/>
          </p:cNvCxnSpPr>
          <p:nvPr/>
        </p:nvCxnSpPr>
        <p:spPr>
          <a:xfrm flipV="1">
            <a:off x="6066656" y="557231"/>
            <a:ext cx="348" cy="21003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D723A7-E56F-B76B-BC1D-22796D043B69}"/>
              </a:ext>
            </a:extLst>
          </p:cNvPr>
          <p:cNvSpPr txBox="1"/>
          <p:nvPr/>
        </p:nvSpPr>
        <p:spPr>
          <a:xfrm>
            <a:off x="6151248" y="638007"/>
            <a:ext cx="1132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Elephant Pro"/>
                <a:cs typeface="Arial"/>
              </a:rPr>
              <a:t>Report Listing</a:t>
            </a:r>
          </a:p>
        </p:txBody>
      </p:sp>
    </p:spTree>
    <p:extLst>
      <p:ext uri="{BB962C8B-B14F-4D97-AF65-F5344CB8AC3E}">
        <p14:creationId xmlns:p14="http://schemas.microsoft.com/office/powerpoint/2010/main" val="32653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{B14E57A1-BDAA-C248-A07B-FDBCE1A30F26}tf10001064</Template>
  <TotalTime>0</TotalTime>
  <Words>79</Words>
  <Application>Microsoft Macintosh PowerPoint</Application>
  <PresentationFormat>On-screen Show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Elephant Pro</vt:lpstr>
      <vt:lpstr>Helvetica Light</vt:lpstr>
      <vt:lpstr>Office Theme</vt:lpstr>
      <vt:lpstr>GROUP Gorderhuifamda</vt:lpstr>
      <vt:lpstr>PowerPoint Presentation</vt:lpstr>
      <vt:lpstr>Slide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BST and Red Black Tree</dc:title>
  <dc:creator>Bernardo Pereira Nunes</dc:creator>
  <cp:lastModifiedBy>Rhonda Luu</cp:lastModifiedBy>
  <cp:revision>112</cp:revision>
  <dcterms:created xsi:type="dcterms:W3CDTF">2020-07-12T02:03:34Z</dcterms:created>
  <dcterms:modified xsi:type="dcterms:W3CDTF">2022-10-21T12:59:47Z</dcterms:modified>
</cp:coreProperties>
</file>