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3716000" cy="2019554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6358"/>
        <p:guide pos="43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79807" y="1279525"/>
            <a:ext cx="234603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14500" y="3895967"/>
            <a:ext cx="10287000" cy="6440460"/>
          </a:xfrm>
        </p:spPr>
        <p:txBody>
          <a:bodyPr anchor="b">
            <a:normAutofit/>
          </a:bodyPr>
          <a:lstStyle>
            <a:lvl1pPr algn="ctr">
              <a:defRPr sz="9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4500" y="10607577"/>
            <a:ext cx="10287000" cy="4876024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42975" y="1624229"/>
            <a:ext cx="11830050" cy="1637051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3" y="761090"/>
            <a:ext cx="11830050" cy="3903626"/>
          </a:xfrm>
        </p:spPr>
        <p:txBody>
          <a:bodyPr anchor="ctr" anchorCtr="0">
            <a:normAutofit/>
          </a:bodyPr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663" y="5376250"/>
            <a:ext cx="11830050" cy="1281417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831" y="11046597"/>
            <a:ext cx="8236744" cy="2389351"/>
          </a:xfrm>
        </p:spPr>
        <p:txBody>
          <a:bodyPr anchor="b">
            <a:normAutofit/>
          </a:bodyPr>
          <a:lstStyle>
            <a:lvl1pPr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5831" y="13575988"/>
            <a:ext cx="8236744" cy="1906973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3" y="761090"/>
            <a:ext cx="11830050" cy="3903626"/>
          </a:xfrm>
        </p:spPr>
        <p:txBody>
          <a:bodyPr>
            <a:normAutofit/>
          </a:bodyPr>
          <a:lstStyle>
            <a:lvl1pPr>
              <a:defRPr sz="36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8663" y="5376250"/>
            <a:ext cx="5829300" cy="1281417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9413" y="5376250"/>
            <a:ext cx="5829300" cy="1281417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62" y="1075250"/>
            <a:ext cx="11830050" cy="39036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62" y="5138704"/>
            <a:ext cx="5802510" cy="24263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62" y="7702660"/>
            <a:ext cx="5802510" cy="1052516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43725" y="5138704"/>
            <a:ext cx="5831087" cy="24263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43725" y="7702660"/>
            <a:ext cx="5831087" cy="1052516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8146188"/>
            <a:ext cx="11830050" cy="3903626"/>
          </a:xfrm>
        </p:spPr>
        <p:txBody>
          <a:bodyPr>
            <a:normAutofit/>
          </a:bodyPr>
          <a:lstStyle>
            <a:lvl1pPr algn="ctr">
              <a:defRPr sz="72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7590" y="374000"/>
            <a:ext cx="4685850" cy="4712400"/>
          </a:xfrm>
        </p:spPr>
        <p:txBody>
          <a:bodyPr anchor="ctr" anchorCtr="0">
            <a:normAutofit/>
          </a:bodyPr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832000" y="2256822"/>
            <a:ext cx="6544547" cy="15002542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3305" y="6058800"/>
            <a:ext cx="4685850" cy="1122467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835819" y="1279080"/>
            <a:ext cx="0" cy="409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052545" y="1075250"/>
            <a:ext cx="1720481" cy="17115177"/>
          </a:xfrm>
        </p:spPr>
        <p:txBody>
          <a:bodyPr vert="eaVert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42975" y="1075250"/>
            <a:ext cx="9989953" cy="17115177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942975" y="1075250"/>
            <a:ext cx="11830050" cy="3903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942975" y="5376250"/>
            <a:ext cx="11830050" cy="1281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2975" y="18718700"/>
            <a:ext cx="3086100" cy="1075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43425" y="18718700"/>
            <a:ext cx="4629150" cy="1075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86925" y="18718700"/>
            <a:ext cx="3086100" cy="1075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61695" y="3275965"/>
            <a:ext cx="11992610" cy="2061210"/>
            <a:chOff x="1893" y="11445"/>
            <a:chExt cx="18886" cy="3246"/>
          </a:xfrm>
        </p:grpSpPr>
        <p:sp>
          <p:nvSpPr>
            <p:cNvPr id="8" name="文本框 7"/>
            <p:cNvSpPr txBox="1"/>
            <p:nvPr/>
          </p:nvSpPr>
          <p:spPr>
            <a:xfrm>
              <a:off x="1893" y="11445"/>
              <a:ext cx="18887" cy="324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3200">
                  <a:solidFill>
                    <a:srgbClr val="FF0000"/>
                  </a:solidFill>
                </a:rPr>
                <a:t>温馨提示：制作完PPT后导出图片方法：</a:t>
              </a:r>
              <a:endParaRPr lang="zh-CN" altLang="en-US" sz="3200"/>
            </a:p>
            <a:p>
              <a:endParaRPr lang="zh-CN" altLang="en-US" sz="3200"/>
            </a:p>
            <a:p>
              <a:r>
                <a:rPr lang="zh-CN" altLang="en-US" sz="3200"/>
                <a:t>在PPT里点击菜单  文件        导出        更改文件类型       选择图片文件类型为：JPEG文件交换格式（*.jpg）     点击下方另存为即可。</a:t>
              </a:r>
              <a:endParaRPr lang="zh-CN" altLang="en-US" sz="3200"/>
            </a:p>
          </p:txBody>
        </p:sp>
        <p:sp>
          <p:nvSpPr>
            <p:cNvPr id="148" name=" 148"/>
            <p:cNvSpPr/>
            <p:nvPr/>
          </p:nvSpPr>
          <p:spPr>
            <a:xfrm>
              <a:off x="9195" y="13282"/>
              <a:ext cx="585" cy="345"/>
            </a:xfrm>
            <a:custGeom>
              <a:avLst/>
              <a:gdLst>
                <a:gd name="connsiteX0" fmla="*/ 360040 w 576064"/>
                <a:gd name="connsiteY0" fmla="*/ 0 h 250588"/>
                <a:gd name="connsiteX1" fmla="*/ 576064 w 576064"/>
                <a:gd name="connsiteY1" fmla="*/ 125294 h 250588"/>
                <a:gd name="connsiteX2" fmla="*/ 360040 w 576064"/>
                <a:gd name="connsiteY2" fmla="*/ 250588 h 250588"/>
                <a:gd name="connsiteX3" fmla="*/ 360040 w 576064"/>
                <a:gd name="connsiteY3" fmla="*/ 143294 h 250588"/>
                <a:gd name="connsiteX4" fmla="*/ 0 w 576064"/>
                <a:gd name="connsiteY4" fmla="*/ 143294 h 250588"/>
                <a:gd name="connsiteX5" fmla="*/ 0 w 576064"/>
                <a:gd name="connsiteY5" fmla="*/ 107294 h 250588"/>
                <a:gd name="connsiteX6" fmla="*/ 360040 w 576064"/>
                <a:gd name="connsiteY6" fmla="*/ 107294 h 25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250588">
                  <a:moveTo>
                    <a:pt x="360040" y="0"/>
                  </a:moveTo>
                  <a:lnTo>
                    <a:pt x="576064" y="125294"/>
                  </a:lnTo>
                  <a:lnTo>
                    <a:pt x="360040" y="250588"/>
                  </a:lnTo>
                  <a:lnTo>
                    <a:pt x="360040" y="143294"/>
                  </a:lnTo>
                  <a:lnTo>
                    <a:pt x="0" y="143294"/>
                  </a:lnTo>
                  <a:lnTo>
                    <a:pt x="0" y="107294"/>
                  </a:lnTo>
                  <a:lnTo>
                    <a:pt x="360040" y="10729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 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0" name=" 148"/>
            <p:cNvSpPr/>
            <p:nvPr/>
          </p:nvSpPr>
          <p:spPr>
            <a:xfrm>
              <a:off x="11915" y="13282"/>
              <a:ext cx="585" cy="345"/>
            </a:xfrm>
            <a:custGeom>
              <a:avLst/>
              <a:gdLst>
                <a:gd name="connsiteX0" fmla="*/ 360040 w 576064"/>
                <a:gd name="connsiteY0" fmla="*/ 0 h 250588"/>
                <a:gd name="connsiteX1" fmla="*/ 576064 w 576064"/>
                <a:gd name="connsiteY1" fmla="*/ 125294 h 250588"/>
                <a:gd name="connsiteX2" fmla="*/ 360040 w 576064"/>
                <a:gd name="connsiteY2" fmla="*/ 250588 h 250588"/>
                <a:gd name="connsiteX3" fmla="*/ 360040 w 576064"/>
                <a:gd name="connsiteY3" fmla="*/ 143294 h 250588"/>
                <a:gd name="connsiteX4" fmla="*/ 0 w 576064"/>
                <a:gd name="connsiteY4" fmla="*/ 143294 h 250588"/>
                <a:gd name="connsiteX5" fmla="*/ 0 w 576064"/>
                <a:gd name="connsiteY5" fmla="*/ 107294 h 250588"/>
                <a:gd name="connsiteX6" fmla="*/ 360040 w 576064"/>
                <a:gd name="connsiteY6" fmla="*/ 107294 h 25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250588">
                  <a:moveTo>
                    <a:pt x="360040" y="0"/>
                  </a:moveTo>
                  <a:lnTo>
                    <a:pt x="576064" y="125294"/>
                  </a:lnTo>
                  <a:lnTo>
                    <a:pt x="360040" y="250588"/>
                  </a:lnTo>
                  <a:lnTo>
                    <a:pt x="360040" y="143294"/>
                  </a:lnTo>
                  <a:lnTo>
                    <a:pt x="0" y="143294"/>
                  </a:lnTo>
                  <a:lnTo>
                    <a:pt x="0" y="107294"/>
                  </a:lnTo>
                  <a:lnTo>
                    <a:pt x="360040" y="10729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 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1" name=" 148"/>
            <p:cNvSpPr/>
            <p:nvPr/>
          </p:nvSpPr>
          <p:spPr>
            <a:xfrm>
              <a:off x="17095" y="13282"/>
              <a:ext cx="585" cy="345"/>
            </a:xfrm>
            <a:custGeom>
              <a:avLst/>
              <a:gdLst>
                <a:gd name="connsiteX0" fmla="*/ 360040 w 576064"/>
                <a:gd name="connsiteY0" fmla="*/ 0 h 250588"/>
                <a:gd name="connsiteX1" fmla="*/ 576064 w 576064"/>
                <a:gd name="connsiteY1" fmla="*/ 125294 h 250588"/>
                <a:gd name="connsiteX2" fmla="*/ 360040 w 576064"/>
                <a:gd name="connsiteY2" fmla="*/ 250588 h 250588"/>
                <a:gd name="connsiteX3" fmla="*/ 360040 w 576064"/>
                <a:gd name="connsiteY3" fmla="*/ 143294 h 250588"/>
                <a:gd name="connsiteX4" fmla="*/ 0 w 576064"/>
                <a:gd name="connsiteY4" fmla="*/ 143294 h 250588"/>
                <a:gd name="connsiteX5" fmla="*/ 0 w 576064"/>
                <a:gd name="connsiteY5" fmla="*/ 107294 h 250588"/>
                <a:gd name="connsiteX6" fmla="*/ 360040 w 576064"/>
                <a:gd name="connsiteY6" fmla="*/ 107294 h 25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250588">
                  <a:moveTo>
                    <a:pt x="360040" y="0"/>
                  </a:moveTo>
                  <a:lnTo>
                    <a:pt x="576064" y="125294"/>
                  </a:lnTo>
                  <a:lnTo>
                    <a:pt x="360040" y="250588"/>
                  </a:lnTo>
                  <a:lnTo>
                    <a:pt x="360040" y="143294"/>
                  </a:lnTo>
                  <a:lnTo>
                    <a:pt x="0" y="143294"/>
                  </a:lnTo>
                  <a:lnTo>
                    <a:pt x="0" y="107294"/>
                  </a:lnTo>
                  <a:lnTo>
                    <a:pt x="360040" y="10729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 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2" name=" 148"/>
            <p:cNvSpPr/>
            <p:nvPr/>
          </p:nvSpPr>
          <p:spPr>
            <a:xfrm>
              <a:off x="14005" y="14022"/>
              <a:ext cx="585" cy="345"/>
            </a:xfrm>
            <a:custGeom>
              <a:avLst/>
              <a:gdLst>
                <a:gd name="connsiteX0" fmla="*/ 360040 w 576064"/>
                <a:gd name="connsiteY0" fmla="*/ 0 h 250588"/>
                <a:gd name="connsiteX1" fmla="*/ 576064 w 576064"/>
                <a:gd name="connsiteY1" fmla="*/ 125294 h 250588"/>
                <a:gd name="connsiteX2" fmla="*/ 360040 w 576064"/>
                <a:gd name="connsiteY2" fmla="*/ 250588 h 250588"/>
                <a:gd name="connsiteX3" fmla="*/ 360040 w 576064"/>
                <a:gd name="connsiteY3" fmla="*/ 143294 h 250588"/>
                <a:gd name="connsiteX4" fmla="*/ 0 w 576064"/>
                <a:gd name="connsiteY4" fmla="*/ 143294 h 250588"/>
                <a:gd name="connsiteX5" fmla="*/ 0 w 576064"/>
                <a:gd name="connsiteY5" fmla="*/ 107294 h 250588"/>
                <a:gd name="connsiteX6" fmla="*/ 360040 w 576064"/>
                <a:gd name="connsiteY6" fmla="*/ 107294 h 25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250588">
                  <a:moveTo>
                    <a:pt x="360040" y="0"/>
                  </a:moveTo>
                  <a:lnTo>
                    <a:pt x="576064" y="125294"/>
                  </a:lnTo>
                  <a:lnTo>
                    <a:pt x="360040" y="250588"/>
                  </a:lnTo>
                  <a:lnTo>
                    <a:pt x="360040" y="143294"/>
                  </a:lnTo>
                  <a:lnTo>
                    <a:pt x="0" y="143294"/>
                  </a:lnTo>
                  <a:lnTo>
                    <a:pt x="0" y="107294"/>
                  </a:lnTo>
                  <a:lnTo>
                    <a:pt x="360040" y="10729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 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" y="6522720"/>
            <a:ext cx="12226290" cy="8279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WPS 演示</Application>
  <PresentationFormat>宽屏</PresentationFormat>
  <Paragraphs>12</Paragraphs>
  <Slides>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Tab  Lv</cp:lastModifiedBy>
  <cp:revision>398</cp:revision>
  <dcterms:created xsi:type="dcterms:W3CDTF">2017-08-03T09:01:00Z</dcterms:created>
  <dcterms:modified xsi:type="dcterms:W3CDTF">2019-01-03T10:16:48Z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