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3716000" cy="1249172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3933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56389" y="1279525"/>
            <a:ext cx="379287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14500" y="2409860"/>
            <a:ext cx="10287000" cy="3983762"/>
          </a:xfrm>
        </p:spPr>
        <p:txBody>
          <a:bodyPr anchor="b">
            <a:normAutofit/>
          </a:bodyPr>
          <a:lstStyle>
            <a:lvl1pPr algn="ctr">
              <a:defRPr sz="9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6561342"/>
            <a:ext cx="10287000" cy="3016076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42975" y="1004671"/>
            <a:ext cx="11830050" cy="101260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70774"/>
            <a:ext cx="11830050" cy="2414598"/>
          </a:xfrm>
        </p:spPr>
        <p:txBody>
          <a:bodyPr anchor="ctr" anchorCtr="0"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3" y="3325493"/>
            <a:ext cx="11830050" cy="792624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31" y="6832899"/>
            <a:ext cx="8236744" cy="1477939"/>
          </a:xfrm>
        </p:spPr>
        <p:txBody>
          <a:bodyPr anchor="b">
            <a:normAutofit/>
          </a:bodyPr>
          <a:lstStyle>
            <a:lvl1pPr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8397460"/>
            <a:ext cx="8236744" cy="1179563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70774"/>
            <a:ext cx="11830050" cy="2414598"/>
          </a:xfrm>
        </p:spPr>
        <p:txBody>
          <a:bodyPr>
            <a:normAutofit/>
          </a:bodyPr>
          <a:lstStyle>
            <a:lvl1pPr>
              <a:defRPr sz="3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8663" y="3325493"/>
            <a:ext cx="5829300" cy="79262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9413" y="3325493"/>
            <a:ext cx="5829300" cy="79262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665099"/>
            <a:ext cx="11830050" cy="24145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62" y="3178558"/>
            <a:ext cx="5802510" cy="150080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62" y="4764499"/>
            <a:ext cx="5802510" cy="651036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3725" y="3178558"/>
            <a:ext cx="5831087" cy="150080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3725" y="4764499"/>
            <a:ext cx="5831087" cy="651036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038845"/>
            <a:ext cx="11830050" cy="2414598"/>
          </a:xfrm>
        </p:spPr>
        <p:txBody>
          <a:bodyPr>
            <a:normAutofit/>
          </a:bodyPr>
          <a:lstStyle>
            <a:lvl1pPr algn="ctr">
              <a:defRPr sz="7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7590" y="231339"/>
            <a:ext cx="4685850" cy="2914866"/>
          </a:xfrm>
        </p:spPr>
        <p:txBody>
          <a:bodyPr anchor="ctr" anchorCtr="0"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832000" y="1395963"/>
            <a:ext cx="6544547" cy="9279859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3305" y="3747685"/>
            <a:ext cx="4685850" cy="69430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35819" y="791178"/>
            <a:ext cx="0" cy="253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052545" y="665099"/>
            <a:ext cx="1720481" cy="10586634"/>
          </a:xfrm>
        </p:spPr>
        <p:txBody>
          <a:bodyPr vert="eaVert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2975" y="665099"/>
            <a:ext cx="9989953" cy="1058663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942975" y="665099"/>
            <a:ext cx="11830050" cy="2414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942975" y="3325493"/>
            <a:ext cx="11830050" cy="792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975" y="11578497"/>
            <a:ext cx="3086100" cy="66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43425" y="11578497"/>
            <a:ext cx="4629150" cy="66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86925" y="11578497"/>
            <a:ext cx="3086100" cy="66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61695" y="1523365"/>
            <a:ext cx="11993245" cy="1968500"/>
            <a:chOff x="1893" y="11445"/>
            <a:chExt cx="18887" cy="3100"/>
          </a:xfrm>
        </p:grpSpPr>
        <p:sp>
          <p:nvSpPr>
            <p:cNvPr id="8" name="文本框 7"/>
            <p:cNvSpPr txBox="1"/>
            <p:nvPr/>
          </p:nvSpPr>
          <p:spPr>
            <a:xfrm>
              <a:off x="1893" y="11445"/>
              <a:ext cx="18887" cy="31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000">
                  <a:solidFill>
                    <a:srgbClr val="FF0000"/>
                  </a:solidFill>
                </a:rPr>
                <a:t>温馨提示：制作完PPT后导出图片方法：</a:t>
              </a:r>
              <a:endParaRPr lang="zh-CN" altLang="en-US" sz="3000"/>
            </a:p>
            <a:p>
              <a:endParaRPr lang="zh-CN" altLang="en-US" sz="3000"/>
            </a:p>
            <a:p>
              <a:r>
                <a:rPr lang="zh-CN" altLang="en-US" sz="3000"/>
                <a:t>在PPT里点击菜单  文件        导出        更改文件类型       选择图片文件类型为：JPEG文件交换格式（*.jpg）      点击下方另存为即可</a:t>
              </a:r>
              <a:r>
                <a:rPr lang="zh-CN" altLang="en-US" sz="3200"/>
                <a:t>。</a:t>
              </a:r>
              <a:endParaRPr lang="zh-CN" altLang="en-US" sz="3200"/>
            </a:p>
          </p:txBody>
        </p:sp>
        <p:sp>
          <p:nvSpPr>
            <p:cNvPr id="148" name=" 148"/>
            <p:cNvSpPr/>
            <p:nvPr/>
          </p:nvSpPr>
          <p:spPr>
            <a:xfrm>
              <a:off x="8700" y="13117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 148"/>
            <p:cNvSpPr/>
            <p:nvPr/>
          </p:nvSpPr>
          <p:spPr>
            <a:xfrm>
              <a:off x="11240" y="13117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 148"/>
            <p:cNvSpPr/>
            <p:nvPr/>
          </p:nvSpPr>
          <p:spPr>
            <a:xfrm>
              <a:off x="16150" y="13117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 148"/>
            <p:cNvSpPr/>
            <p:nvPr/>
          </p:nvSpPr>
          <p:spPr>
            <a:xfrm>
              <a:off x="12205" y="13962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4276090"/>
            <a:ext cx="9858375" cy="6675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12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Tab  Lv</cp:lastModifiedBy>
  <cp:revision>400</cp:revision>
  <dcterms:created xsi:type="dcterms:W3CDTF">2017-08-03T09:01:00Z</dcterms:created>
  <dcterms:modified xsi:type="dcterms:W3CDTF">2019-01-03T10:17:05Z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