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59" r:id="rId2"/>
    <p:sldId id="326" r:id="rId3"/>
    <p:sldId id="406" r:id="rId4"/>
    <p:sldId id="407" r:id="rId5"/>
    <p:sldId id="408" r:id="rId6"/>
    <p:sldId id="468" r:id="rId7"/>
    <p:sldId id="470" r:id="rId8"/>
    <p:sldId id="471" r:id="rId9"/>
    <p:sldId id="482" r:id="rId10"/>
    <p:sldId id="485" r:id="rId11"/>
    <p:sldId id="473" r:id="rId12"/>
    <p:sldId id="474" r:id="rId13"/>
    <p:sldId id="475" r:id="rId14"/>
    <p:sldId id="483" r:id="rId15"/>
    <p:sldId id="486" r:id="rId16"/>
    <p:sldId id="477" r:id="rId17"/>
    <p:sldId id="463" r:id="rId18"/>
    <p:sldId id="488" r:id="rId19"/>
    <p:sldId id="489" r:id="rId20"/>
    <p:sldId id="419" r:id="rId21"/>
    <p:sldId id="457" r:id="rId22"/>
    <p:sldId id="484" r:id="rId23"/>
    <p:sldId id="487" r:id="rId24"/>
    <p:sldId id="422" r:id="rId25"/>
    <p:sldId id="427" r:id="rId26"/>
    <p:sldId id="428" r:id="rId27"/>
    <p:sldId id="439" r:id="rId28"/>
    <p:sldId id="490" r:id="rId2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33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52" autoAdjust="0"/>
    <p:restoredTop sz="34152" autoAdjust="0"/>
  </p:normalViewPr>
  <p:slideViewPr>
    <p:cSldViewPr snapToGrid="0">
      <p:cViewPr>
        <p:scale>
          <a:sx n="66" d="100"/>
          <a:sy n="66" d="100"/>
        </p:scale>
        <p:origin x="-664" y="-52"/>
      </p:cViewPr>
      <p:guideLst>
        <p:guide orient="horz" pos="3787"/>
        <p:guide orient="horz" pos="4876"/>
        <p:guide orient="horz" pos="1368"/>
        <p:guide orient="horz" pos="280"/>
        <p:guide orient="horz" pos="5480"/>
        <p:guide orient="horz" pos="2668"/>
        <p:guide orient="horz" pos="3908"/>
        <p:guide orient="horz" pos="2840"/>
        <p:guide pos="644"/>
        <p:guide pos="9596"/>
        <p:guide pos="5120"/>
        <p:guide pos="483"/>
        <p:guide pos="7196"/>
        <p:guide pos="3840"/>
      </p:guideLst>
    </p:cSldViewPr>
  </p:slideViewPr>
  <p:notesTextViewPr>
    <p:cViewPr>
      <p:scale>
        <a:sx n="1" d="1"/>
        <a:sy n="1" d="1"/>
      </p:scale>
      <p:origin x="0" y="0"/>
    </p:cViewPr>
  </p:notesTextViewPr>
  <p:sorterViewPr>
    <p:cViewPr>
      <p:scale>
        <a:sx n="100" d="100"/>
        <a:sy n="100" d="100"/>
      </p:scale>
      <p:origin x="0" y="73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a:defRPr sz="1200">
                <a:latin typeface="微软雅黑" panose="020B0503020204020204" pitchFamily="34" charset="-122"/>
                <a:ea typeface="微软雅黑" panose="020B0503020204020204" pitchFamily="34" charset="-122"/>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a:defRPr>
                <a:latin typeface="微软雅黑" panose="020B0503020204020204" pitchFamily="34" charset="-122"/>
                <a:ea typeface="微软雅黑" panose="020B0503020204020204" pitchFamily="34" charset="-122"/>
              </a:defRPr>
            </a:lvl1pPr>
          </a:lstStyle>
          <a:p>
            <a:pPr>
              <a:defRPr/>
            </a:pPr>
            <a:fld id="{5ADA52B7-FDCE-4A66-B899-60363867A990}" type="datetime1">
              <a:rPr lang="zh-CN" altLang="en-US"/>
              <a:pPr>
                <a:defRPr/>
              </a:pPr>
              <a:t>2018/5/22</a:t>
            </a:fld>
            <a:endParaRPr lang="zh-CN" altLang="en-US" sz="1200" dirty="0"/>
          </a:p>
        </p:txBody>
      </p:sp>
      <p:sp>
        <p:nvSpPr>
          <p:cNvPr id="5530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bevel/>
              </a14:hiddenLine>
            </a:ext>
          </a:extLst>
        </p:spPr>
      </p:sp>
      <p:sp>
        <p:nvSpPr>
          <p:cNvPr id="54277" name="备注占位符 4"/>
          <p:cNvSpPr>
            <a:spLocks noGrp="1" noRot="1" noChangeAspect="1" noChangeArrowheads="1"/>
          </p:cNvSpPr>
          <p:nvPr/>
        </p:nvSpPr>
        <p:spPr bwMode="auto">
          <a:xfrm>
            <a:off x="685800" y="4400550"/>
            <a:ext cx="5486400" cy="3600450"/>
          </a:xfrm>
          <a:prstGeom prst="rect">
            <a:avLst/>
          </a:prstGeom>
          <a:noFill/>
          <a:ln w="12700">
            <a:noFill/>
            <a:bevel/>
          </a:ln>
        </p:spPr>
        <p:txBody>
          <a:bodyPr anchor="ctr"/>
          <a:lstStyle/>
          <a:p>
            <a:pPr defTabSz="0" eaLnBrk="0" hangingPunct="0">
              <a:spcBef>
                <a:spcPct val="30000"/>
              </a:spcBef>
              <a:buFontTx/>
              <a:buNone/>
              <a:defRPr/>
            </a:pPr>
            <a:r>
              <a:rPr lang="zh-CN" altLang="en-US" sz="1200">
                <a:latin typeface="微软雅黑" panose="020B0503020204020204" pitchFamily="34" charset="-122"/>
                <a:ea typeface="微软雅黑" panose="020B0503020204020204" pitchFamily="34" charset="-122"/>
              </a:rPr>
              <a:t>单击此处编辑母版文本样式</a:t>
            </a:r>
          </a:p>
          <a:p>
            <a:pPr defTabSz="0" eaLnBrk="0" hangingPunct="0">
              <a:spcBef>
                <a:spcPct val="30000"/>
              </a:spcBef>
              <a:buFontTx/>
              <a:buNone/>
              <a:defRPr/>
            </a:pPr>
            <a:r>
              <a:rPr lang="zh-CN" altLang="en-US" sz="1200">
                <a:latin typeface="微软雅黑" panose="020B0503020204020204" pitchFamily="34" charset="-122"/>
                <a:ea typeface="微软雅黑" panose="020B0503020204020204" pitchFamily="34" charset="-122"/>
              </a:rPr>
              <a:t>第二级</a:t>
            </a:r>
          </a:p>
          <a:p>
            <a:pPr defTabSz="0" eaLnBrk="0" hangingPunct="0">
              <a:spcBef>
                <a:spcPct val="30000"/>
              </a:spcBef>
              <a:buFontTx/>
              <a:buNone/>
              <a:defRPr/>
            </a:pPr>
            <a:r>
              <a:rPr lang="zh-CN" altLang="en-US" sz="1200">
                <a:latin typeface="微软雅黑" panose="020B0503020204020204" pitchFamily="34" charset="-122"/>
                <a:ea typeface="微软雅黑" panose="020B0503020204020204" pitchFamily="34" charset="-122"/>
              </a:rPr>
              <a:t>第三级</a:t>
            </a:r>
          </a:p>
          <a:p>
            <a:pPr defTabSz="0" eaLnBrk="0" hangingPunct="0">
              <a:spcBef>
                <a:spcPct val="30000"/>
              </a:spcBef>
              <a:buFontTx/>
              <a:buNone/>
              <a:defRPr/>
            </a:pPr>
            <a:r>
              <a:rPr lang="zh-CN" altLang="en-US" sz="1200">
                <a:latin typeface="微软雅黑" panose="020B0503020204020204" pitchFamily="34" charset="-122"/>
                <a:ea typeface="微软雅黑" panose="020B0503020204020204" pitchFamily="34" charset="-122"/>
              </a:rPr>
              <a:t>第四级</a:t>
            </a:r>
          </a:p>
          <a:p>
            <a:pPr defTabSz="0" eaLnBrk="0" hangingPunct="0">
              <a:spcBef>
                <a:spcPct val="30000"/>
              </a:spcBef>
              <a:buFontTx/>
              <a:buNone/>
              <a:defRPr/>
            </a:pPr>
            <a:r>
              <a:rPr lang="zh-CN" altLang="en-US" sz="1200">
                <a:latin typeface="微软雅黑" panose="020B0503020204020204" pitchFamily="34" charset="-122"/>
                <a:ea typeface="微软雅黑" panose="020B0503020204020204" pitchFamily="34" charset="-122"/>
              </a:rPr>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a:defRPr sz="1200">
                <a:latin typeface="微软雅黑" panose="020B0503020204020204" pitchFamily="34" charset="-122"/>
                <a:ea typeface="微软雅黑" panose="020B0503020204020204" pitchFamily="34" charset="-122"/>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a:defRPr>
                <a:latin typeface="微软雅黑" panose="020B0503020204020204" pitchFamily="34" charset="-122"/>
                <a:ea typeface="微软雅黑" panose="020B0503020204020204" pitchFamily="34" charset="-122"/>
              </a:defRPr>
            </a:lvl1pPr>
          </a:lstStyle>
          <a:p>
            <a:pPr>
              <a:defRPr/>
            </a:pPr>
            <a:fld id="{22284C9B-5151-4DDF-B08D-42B273192CED}" type="slidenum">
              <a:rPr lang="zh-CN" altLang="en-US"/>
              <a:pPr>
                <a:defRPr/>
              </a:pPr>
              <a:t>‹#›</a:t>
            </a:fld>
            <a:endParaRPr lang="zh-CN" altLang="en-US" sz="1200" dirty="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10</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11</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12</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13</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14</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15</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16</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17</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18</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19</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20</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21</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22</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23</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24</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25</a:t>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26</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27</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28</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3</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5</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6</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7</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8</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2018/5/22</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9</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par>
    </p:tnLst>
  </p:timing>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charset="0"/>
        </a:defRPr>
      </a:lvl1pPr>
      <a:lvl2pPr marL="914400" indent="-914400" algn="l" rtl="0" eaLnBrk="0" fontAlgn="base" hangingPunct="0">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2pPr>
      <a:lvl3pPr marL="914400" indent="-914400" algn="l" rtl="0" eaLnBrk="0" fontAlgn="base" hangingPunct="0">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3pPr>
      <a:lvl4pPr marL="914400" indent="-914400" algn="l" rtl="0" eaLnBrk="0" fontAlgn="base" hangingPunct="0">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4pPr>
      <a:lvl5pPr marL="914400" indent="-914400" algn="l" rtl="0" eaLnBrk="0" fontAlgn="base" hangingPunct="0">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5pPr>
      <a:lvl6pPr marL="1371600" indent="-914400" algn="l" rtl="0" fontAlgn="base">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方正兰亭黑_GBK" pitchFamily="2" charset="-122"/>
          <a:ea typeface="方正兰亭黑_GBK"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xxxxxx.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30"/>
          <p:cNvSpPr>
            <a:spLocks noChangeArrowheads="1"/>
          </p:cNvSpPr>
          <p:nvPr/>
        </p:nvSpPr>
        <p:spPr bwMode="auto">
          <a:xfrm>
            <a:off x="5458645" y="3918455"/>
            <a:ext cx="3003177" cy="602965"/>
          </a:xfrm>
          <a:prstGeom prst="rect">
            <a:avLst/>
          </a:prstGeom>
          <a:ln w="3175"/>
        </p:spPr>
        <p:style>
          <a:lnRef idx="2">
            <a:schemeClr val="accent4"/>
          </a:lnRef>
          <a:fillRef idx="1">
            <a:schemeClr val="lt1"/>
          </a:fillRef>
          <a:effectRef idx="0">
            <a:schemeClr val="accent4"/>
          </a:effectRef>
          <a:fontRef idx="minor">
            <a:schemeClr val="dk1"/>
          </a:fontRef>
        </p:style>
        <p:txBody>
          <a:bodyPr anchor="ctr"/>
          <a:lstStyle/>
          <a:p>
            <a:pPr algn="ctr"/>
            <a:endParaRPr lang="zh-CN" altLang="zh-CN" dirty="0">
              <a:solidFill>
                <a:schemeClr val="bg1"/>
              </a:solidFill>
              <a:effectLst>
                <a:outerShdw blurRad="38100" dist="38100" dir="2700000" algn="tl">
                  <a:srgbClr val="000000">
                    <a:alpha val="43137"/>
                  </a:srgbClr>
                </a:outerShdw>
              </a:effectLst>
              <a:latin typeface="+mn-ea"/>
              <a:ea typeface="+mn-ea"/>
              <a:sym typeface="宋体" panose="02010600030101010101" pitchFamily="2" charset="-122"/>
            </a:endParaRPr>
          </a:p>
        </p:txBody>
      </p:sp>
      <p:sp>
        <p:nvSpPr>
          <p:cNvPr id="2065" name="矩形 30" hidden="1"/>
          <p:cNvSpPr>
            <a:spLocks noChangeArrowheads="1"/>
          </p:cNvSpPr>
          <p:nvPr>
            <p:custDataLst>
              <p:tags r:id="rId1"/>
            </p:custDataLst>
          </p:nvPr>
        </p:nvSpPr>
        <p:spPr bwMode="auto">
          <a:xfrm>
            <a:off x="3965" y="1795301"/>
            <a:ext cx="12192000" cy="2490373"/>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anchor="ctr"/>
          <a:lstStyle/>
          <a:p>
            <a:pPr algn="ctr"/>
            <a:endParaRPr lang="zh-CN"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
        <p:nvSpPr>
          <p:cNvPr id="3102" name="TextBox 37"/>
          <p:cNvSpPr>
            <a:spLocks noChangeArrowheads="1"/>
          </p:cNvSpPr>
          <p:nvPr/>
        </p:nvSpPr>
        <p:spPr bwMode="auto">
          <a:xfrm>
            <a:off x="4933822" y="3922306"/>
            <a:ext cx="3561679" cy="523218"/>
          </a:xfrm>
          <a:prstGeom prst="rect">
            <a:avLst/>
          </a:prstGeom>
          <a:noFill/>
          <a:ln w="9525">
            <a:noFill/>
            <a:beve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bevel/>
              </a14:hiddenLine>
            </a:ext>
          </a:extLst>
        </p:spPr>
        <p:txBody>
          <a:bodyPr wrap="square" lIns="91436" tIns="45719" rIns="91436" bIns="45719">
            <a:spAutoFit/>
          </a:bodyPr>
          <a:lstStyle/>
          <a:p>
            <a:pPr algn="ctr"/>
            <a:r>
              <a:rPr lang="zh-CN" altLang="en-US" sz="2800" b="1" dirty="0" smtClean="0">
                <a:latin typeface="方正兰亭超细黑简体" pitchFamily="2" charset="-122"/>
                <a:ea typeface="方正兰亭超细黑简体" pitchFamily="2" charset="-122"/>
                <a:sym typeface="Arial" panose="020B0604020202020204" pitchFamily="34" charset="0"/>
              </a:rPr>
              <a:t>   </a:t>
            </a:r>
            <a:r>
              <a:rPr lang="zh-CN" altLang="en-US" sz="2800" b="1" dirty="0">
                <a:latin typeface="方正兰亭超细黑简体" pitchFamily="2" charset="-122"/>
                <a:ea typeface="方正兰亭超细黑简体" pitchFamily="2" charset="-122"/>
                <a:sym typeface="Arial" panose="020B0604020202020204" pitchFamily="34" charset="0"/>
              </a:rPr>
              <a:t>汇报</a:t>
            </a:r>
            <a:r>
              <a:rPr lang="zh-CN" altLang="en-US" sz="2800" b="1" dirty="0" smtClean="0">
                <a:latin typeface="方正兰亭超细黑简体" pitchFamily="2" charset="-122"/>
                <a:ea typeface="方正兰亭超细黑简体" pitchFamily="2" charset="-122"/>
                <a:sym typeface="Arial" panose="020B0604020202020204" pitchFamily="34" charset="0"/>
              </a:rPr>
              <a:t>人</a:t>
            </a:r>
            <a:r>
              <a:rPr lang="zh-CN" altLang="en-US" sz="2800" b="1" dirty="0" smtClean="0">
                <a:latin typeface="方正兰亭超细黑简体" pitchFamily="2" charset="-122"/>
                <a:ea typeface="方正兰亭超细黑简体" pitchFamily="2" charset="-122"/>
                <a:sym typeface="Arial" panose="020B0604020202020204" pitchFamily="34" charset="0"/>
              </a:rPr>
              <a:t>：黄东葵</a:t>
            </a:r>
            <a:endParaRPr lang="en-US" sz="2800" b="1" dirty="0">
              <a:latin typeface="方正兰亭超细黑简体" pitchFamily="2" charset="-122"/>
              <a:ea typeface="方正兰亭超细黑简体" pitchFamily="2" charset="-122"/>
              <a:sym typeface="Arial" panose="020B0604020202020204" pitchFamily="34" charset="0"/>
            </a:endParaRPr>
          </a:p>
        </p:txBody>
      </p:sp>
      <p:grpSp>
        <p:nvGrpSpPr>
          <p:cNvPr id="7" name="组合 6"/>
          <p:cNvGrpSpPr/>
          <p:nvPr>
            <p:custDataLst>
              <p:tags r:id="rId2"/>
            </p:custDataLst>
          </p:nvPr>
        </p:nvGrpSpPr>
        <p:grpSpPr>
          <a:xfrm>
            <a:off x="4936509" y="4961792"/>
            <a:ext cx="4094348" cy="410349"/>
            <a:chOff x="4892964" y="4192832"/>
            <a:chExt cx="4094348" cy="410349"/>
          </a:xfrm>
        </p:grpSpPr>
        <p:sp>
          <p:nvSpPr>
            <p:cNvPr id="3101" name="椭圆 39"/>
            <p:cNvSpPr>
              <a:spLocks noChangeArrowheads="1"/>
            </p:cNvSpPr>
            <p:nvPr/>
          </p:nvSpPr>
          <p:spPr bwMode="auto">
            <a:xfrm>
              <a:off x="7655756"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任意多边形 40"/>
            <p:cNvSpPr>
              <a:spLocks noChangeArrowheads="1"/>
            </p:cNvSpPr>
            <p:nvPr/>
          </p:nvSpPr>
          <p:spPr bwMode="auto">
            <a:xfrm>
              <a:off x="7710978" y="4284168"/>
              <a:ext cx="287949" cy="215719"/>
            </a:xfrm>
            <a:custGeom>
              <a:avLst/>
              <a:gdLst>
                <a:gd name="T0" fmla="*/ 152941 w 574972"/>
                <a:gd name="T1" fmla="*/ 399844 h 399845"/>
                <a:gd name="T2" fmla="*/ 61228 w 574972"/>
                <a:gd name="T3" fmla="*/ 398217 h 399845"/>
                <a:gd name="T4" fmla="*/ 121790 w 574972"/>
                <a:gd name="T5" fmla="*/ 346388 h 399845"/>
                <a:gd name="T6" fmla="*/ 147415 w 574972"/>
                <a:gd name="T7" fmla="*/ 328444 h 399845"/>
                <a:gd name="T8" fmla="*/ 270881 w 574972"/>
                <a:gd name="T9" fmla="*/ 219691 h 399845"/>
                <a:gd name="T10" fmla="*/ 179168 w 574972"/>
                <a:gd name="T11" fmla="*/ 399845 h 399845"/>
                <a:gd name="T12" fmla="*/ 185489 w 574972"/>
                <a:gd name="T13" fmla="*/ 291396 h 399845"/>
                <a:gd name="T14" fmla="*/ 226257 w 574972"/>
                <a:gd name="T15" fmla="*/ 259235 h 399845"/>
                <a:gd name="T16" fmla="*/ 263531 w 574972"/>
                <a:gd name="T17" fmla="*/ 225912 h 399845"/>
                <a:gd name="T18" fmla="*/ 297108 w 574972"/>
                <a:gd name="T19" fmla="*/ 209429 h 399845"/>
                <a:gd name="T20" fmla="*/ 309758 w 574972"/>
                <a:gd name="T21" fmla="*/ 223349 h 399845"/>
                <a:gd name="T22" fmla="*/ 342372 w 574972"/>
                <a:gd name="T23" fmla="*/ 256672 h 399845"/>
                <a:gd name="T24" fmla="*/ 370328 w 574972"/>
                <a:gd name="T25" fmla="*/ 264362 h 399845"/>
                <a:gd name="T26" fmla="*/ 388821 w 574972"/>
                <a:gd name="T27" fmla="*/ 248907 h 399845"/>
                <a:gd name="T28" fmla="*/ 297108 w 574972"/>
                <a:gd name="T29" fmla="*/ 399844 h 399845"/>
                <a:gd name="T30" fmla="*/ 506761 w 574972"/>
                <a:gd name="T31" fmla="*/ 139370 h 399845"/>
                <a:gd name="T32" fmla="*/ 415048 w 574972"/>
                <a:gd name="T33" fmla="*/ 399844 h 399845"/>
                <a:gd name="T34" fmla="*/ 418375 w 574972"/>
                <a:gd name="T35" fmla="*/ 219183 h 399845"/>
                <a:gd name="T36" fmla="*/ 458488 w 574972"/>
                <a:gd name="T37" fmla="*/ 184898 h 399845"/>
                <a:gd name="T38" fmla="*/ 506761 w 574972"/>
                <a:gd name="T39" fmla="*/ 139370 h 399845"/>
                <a:gd name="T40" fmla="*/ 533039 w 574972"/>
                <a:gd name="T41" fmla="*/ 0 h 399845"/>
                <a:gd name="T42" fmla="*/ 567983 w 574972"/>
                <a:gd name="T43" fmla="*/ 5127 h 399845"/>
                <a:gd name="T44" fmla="*/ 574972 w 574972"/>
                <a:gd name="T45" fmla="*/ 117913 h 399845"/>
                <a:gd name="T46" fmla="*/ 535369 w 574972"/>
                <a:gd name="T47" fmla="*/ 117913 h 399845"/>
                <a:gd name="T48" fmla="*/ 533039 w 574972"/>
                <a:gd name="T49" fmla="*/ 69209 h 399845"/>
                <a:gd name="T50" fmla="*/ 437526 w 574972"/>
                <a:gd name="T51" fmla="*/ 156362 h 399845"/>
                <a:gd name="T52" fmla="*/ 383945 w 574972"/>
                <a:gd name="T53" fmla="*/ 202502 h 399845"/>
                <a:gd name="T54" fmla="*/ 349001 w 574972"/>
                <a:gd name="T55" fmla="*/ 207629 h 399845"/>
                <a:gd name="T56" fmla="*/ 337353 w 574972"/>
                <a:gd name="T57" fmla="*/ 194812 h 399845"/>
                <a:gd name="T58" fmla="*/ 293091 w 574972"/>
                <a:gd name="T59" fmla="*/ 146109 h 399845"/>
                <a:gd name="T60" fmla="*/ 239510 w 574972"/>
                <a:gd name="T61" fmla="*/ 192249 h 399845"/>
                <a:gd name="T62" fmla="*/ 216214 w 574972"/>
                <a:gd name="T63" fmla="*/ 210192 h 399845"/>
                <a:gd name="T64" fmla="*/ 139337 w 574972"/>
                <a:gd name="T65" fmla="*/ 274275 h 399845"/>
                <a:gd name="T66" fmla="*/ 32175 w 574972"/>
                <a:gd name="T67" fmla="*/ 363992 h 399845"/>
                <a:gd name="T68" fmla="*/ 4220 w 574972"/>
                <a:gd name="T69" fmla="*/ 358865 h 399845"/>
                <a:gd name="T70" fmla="*/ 18197 w 574972"/>
                <a:gd name="T71" fmla="*/ 317851 h 399845"/>
                <a:gd name="T72" fmla="*/ 139337 w 574972"/>
                <a:gd name="T73" fmla="*/ 220445 h 399845"/>
                <a:gd name="T74" fmla="*/ 216214 w 574972"/>
                <a:gd name="T75" fmla="*/ 156362 h 399845"/>
                <a:gd name="T76" fmla="*/ 239510 w 574972"/>
                <a:gd name="T77" fmla="*/ 138419 h 399845"/>
                <a:gd name="T78" fmla="*/ 283772 w 574972"/>
                <a:gd name="T79" fmla="*/ 99969 h 399845"/>
                <a:gd name="T80" fmla="*/ 314057 w 574972"/>
                <a:gd name="T81" fmla="*/ 107659 h 399845"/>
                <a:gd name="T82" fmla="*/ 346671 w 574972"/>
                <a:gd name="T83" fmla="*/ 140982 h 399845"/>
                <a:gd name="T84" fmla="*/ 383945 w 574972"/>
                <a:gd name="T85" fmla="*/ 146109 h 399845"/>
                <a:gd name="T86" fmla="*/ 437526 w 574972"/>
                <a:gd name="T87" fmla="*/ 99969 h 399845"/>
                <a:gd name="T88" fmla="*/ 498095 w 574972"/>
                <a:gd name="T89" fmla="*/ 43576 h 399845"/>
                <a:gd name="T90" fmla="*/ 463151 w 574972"/>
                <a:gd name="T91" fmla="*/ 43576 h 399845"/>
                <a:gd name="T92" fmla="*/ 442185 w 574972"/>
                <a:gd name="T93" fmla="*/ 20506 h 399845"/>
                <a:gd name="T94" fmla="*/ 456163 w 574972"/>
                <a:gd name="T95" fmla="*/ 2563 h 3998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4972"/>
                <a:gd name="T145" fmla="*/ 0 h 399845"/>
                <a:gd name="T146" fmla="*/ 574972 w 574972"/>
                <a:gd name="T147" fmla="*/ 399845 h 3998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lnTo>
                    <a:pt x="152941" y="323694"/>
                  </a:ln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lnTo>
                    <a:pt x="270881" y="219691"/>
                  </a:ln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lnTo>
                    <a:pt x="297108" y="209429"/>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lnTo>
                    <a:pt x="506761" y="139370"/>
                  </a:ln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noFill/>
            <a:ln w="19050" cmpd="sng">
              <a:solidFill>
                <a:schemeClr val="tx1">
                  <a:lumMod val="85000"/>
                  <a:lumOff val="15000"/>
                </a:schemeClr>
              </a:solidFill>
              <a:bevel/>
            </a:ln>
          </p:spPr>
          <p:txBody>
            <a:bodyPr/>
            <a:lstStyle/>
            <a:p>
              <a:endParaRPr lang="zh-CN" altLang="en-US">
                <a:solidFill>
                  <a:schemeClr val="accent1">
                    <a:lumMod val="75000"/>
                  </a:schemeClr>
                </a:solidFill>
              </a:endParaRPr>
            </a:p>
          </p:txBody>
        </p:sp>
        <p:sp>
          <p:nvSpPr>
            <p:cNvPr id="3097" name="椭圆 45"/>
            <p:cNvSpPr>
              <a:spLocks noChangeArrowheads="1"/>
            </p:cNvSpPr>
            <p:nvPr/>
          </p:nvSpPr>
          <p:spPr bwMode="auto">
            <a:xfrm>
              <a:off x="4892964"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98" name="任意多边形 46"/>
            <p:cNvSpPr>
              <a:spLocks noChangeArrowheads="1"/>
            </p:cNvSpPr>
            <p:nvPr/>
          </p:nvSpPr>
          <p:spPr bwMode="auto">
            <a:xfrm>
              <a:off x="4962328" y="4260275"/>
              <a:ext cx="271620" cy="263505"/>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lnTo>
                    <a:pt x="262805" y="111558"/>
                  </a:ln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noFill/>
            <a:ln w="19050" cap="flat" cmpd="sng">
              <a:solidFill>
                <a:schemeClr val="tx1">
                  <a:lumMod val="85000"/>
                  <a:lumOff val="15000"/>
                </a:schemeClr>
              </a:solidFill>
              <a:bevel/>
            </a:ln>
          </p:spPr>
          <p:txBody>
            <a:bodyPr anchor="ctr"/>
            <a:lstStyle/>
            <a:p>
              <a:endParaRPr lang="zh-CN" altLang="en-US">
                <a:solidFill>
                  <a:schemeClr val="accent1">
                    <a:lumMod val="75000"/>
                  </a:schemeClr>
                </a:solidFill>
              </a:endParaRPr>
            </a:p>
          </p:txBody>
        </p:sp>
        <p:sp>
          <p:nvSpPr>
            <p:cNvPr id="3099" name="椭圆 42"/>
            <p:cNvSpPr>
              <a:spLocks noChangeArrowheads="1"/>
            </p:cNvSpPr>
            <p:nvPr/>
          </p:nvSpPr>
          <p:spPr bwMode="auto">
            <a:xfrm>
              <a:off x="5813341"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任意多边形 75"/>
            <p:cNvSpPr>
              <a:spLocks noChangeArrowheads="1"/>
            </p:cNvSpPr>
            <p:nvPr/>
          </p:nvSpPr>
          <p:spPr bwMode="auto">
            <a:xfrm>
              <a:off x="5876751" y="4290754"/>
              <a:ext cx="283529" cy="202546"/>
            </a:xfrm>
            <a:custGeom>
              <a:avLst/>
              <a:gdLst>
                <a:gd name="T0" fmla="*/ 266708 w 613253"/>
                <a:gd name="T1" fmla="*/ 167530 h 438850"/>
                <a:gd name="T2" fmla="*/ 272240 w 613253"/>
                <a:gd name="T3" fmla="*/ 186436 h 438850"/>
                <a:gd name="T4" fmla="*/ 241829 w 613253"/>
                <a:gd name="T5" fmla="*/ 254148 h 438850"/>
                <a:gd name="T6" fmla="*/ 241401 w 613253"/>
                <a:gd name="T7" fmla="*/ 254148 h 438850"/>
                <a:gd name="T8" fmla="*/ 241701 w 613253"/>
                <a:gd name="T9" fmla="*/ 254433 h 438850"/>
                <a:gd name="T10" fmla="*/ 241401 w 613253"/>
                <a:gd name="T11" fmla="*/ 255100 h 438850"/>
                <a:gd name="T12" fmla="*/ 242404 w 613253"/>
                <a:gd name="T13" fmla="*/ 255100 h 438850"/>
                <a:gd name="T14" fmla="*/ 276456 w 613253"/>
                <a:gd name="T15" fmla="*/ 287463 h 438850"/>
                <a:gd name="T16" fmla="*/ 310508 w 613253"/>
                <a:gd name="T17" fmla="*/ 255100 h 438850"/>
                <a:gd name="T18" fmla="*/ 311510 w 613253"/>
                <a:gd name="T19" fmla="*/ 255100 h 438850"/>
                <a:gd name="T20" fmla="*/ 311211 w 613253"/>
                <a:gd name="T21" fmla="*/ 254432 h 438850"/>
                <a:gd name="T22" fmla="*/ 311510 w 613253"/>
                <a:gd name="T23" fmla="*/ 254148 h 438850"/>
                <a:gd name="T24" fmla="*/ 311083 w 613253"/>
                <a:gd name="T25" fmla="*/ 254148 h 438850"/>
                <a:gd name="T26" fmla="*/ 280672 w 613253"/>
                <a:gd name="T27" fmla="*/ 186435 h 438850"/>
                <a:gd name="T28" fmla="*/ 286204 w 613253"/>
                <a:gd name="T29" fmla="*/ 167530 h 438850"/>
                <a:gd name="T30" fmla="*/ 108227 w 613253"/>
                <a:gd name="T31" fmla="*/ 148719 h 438850"/>
                <a:gd name="T32" fmla="*/ 112711 w 613253"/>
                <a:gd name="T33" fmla="*/ 164039 h 438850"/>
                <a:gd name="T34" fmla="*/ 88070 w 613253"/>
                <a:gd name="T35" fmla="*/ 218903 h 438850"/>
                <a:gd name="T36" fmla="*/ 87722 w 613253"/>
                <a:gd name="T37" fmla="*/ 218903 h 438850"/>
                <a:gd name="T38" fmla="*/ 87965 w 613253"/>
                <a:gd name="T39" fmla="*/ 219136 h 438850"/>
                <a:gd name="T40" fmla="*/ 87723 w 613253"/>
                <a:gd name="T41" fmla="*/ 219675 h 438850"/>
                <a:gd name="T42" fmla="*/ 88535 w 613253"/>
                <a:gd name="T43" fmla="*/ 219675 h 438850"/>
                <a:gd name="T44" fmla="*/ 116127 w 613253"/>
                <a:gd name="T45" fmla="*/ 245898 h 438850"/>
                <a:gd name="T46" fmla="*/ 143718 w 613253"/>
                <a:gd name="T47" fmla="*/ 219675 h 438850"/>
                <a:gd name="T48" fmla="*/ 144531 w 613253"/>
                <a:gd name="T49" fmla="*/ 219675 h 438850"/>
                <a:gd name="T50" fmla="*/ 144288 w 613253"/>
                <a:gd name="T51" fmla="*/ 219135 h 438850"/>
                <a:gd name="T52" fmla="*/ 144530 w 613253"/>
                <a:gd name="T53" fmla="*/ 218903 h 438850"/>
                <a:gd name="T54" fmla="*/ 144184 w 613253"/>
                <a:gd name="T55" fmla="*/ 218903 h 438850"/>
                <a:gd name="T56" fmla="*/ 119543 w 613253"/>
                <a:gd name="T57" fmla="*/ 164037 h 438850"/>
                <a:gd name="T58" fmla="*/ 124025 w 613253"/>
                <a:gd name="T59" fmla="*/ 148719 h 438850"/>
                <a:gd name="T60" fmla="*/ 276830 w 613253"/>
                <a:gd name="T61" fmla="*/ 0 h 438850"/>
                <a:gd name="T62" fmla="*/ 354626 w 613253"/>
                <a:gd name="T63" fmla="*/ 79005 h 438850"/>
                <a:gd name="T64" fmla="*/ 312448 w 613253"/>
                <a:gd name="T65" fmla="*/ 148148 h 438850"/>
                <a:gd name="T66" fmla="*/ 312448 w 613253"/>
                <a:gd name="T67" fmla="*/ 158860 h 438850"/>
                <a:gd name="T68" fmla="*/ 421656 w 613253"/>
                <a:gd name="T69" fmla="*/ 269184 h 438850"/>
                <a:gd name="T70" fmla="*/ 274019 w 613253"/>
                <a:gd name="T71" fmla="*/ 301742 h 438850"/>
                <a:gd name="T72" fmla="*/ 133138 w 613253"/>
                <a:gd name="T73" fmla="*/ 272072 h 438850"/>
                <a:gd name="T74" fmla="*/ 139770 w 613253"/>
                <a:gd name="T75" fmla="*/ 254708 h 438850"/>
                <a:gd name="T76" fmla="*/ 114152 w 613253"/>
                <a:gd name="T77" fmla="*/ 257467 h 438850"/>
                <a:gd name="T78" fmla="*/ 0 w 613253"/>
                <a:gd name="T79" fmla="*/ 233427 h 438850"/>
                <a:gd name="T80" fmla="*/ 86053 w 613253"/>
                <a:gd name="T81" fmla="*/ 142683 h 438850"/>
                <a:gd name="T82" fmla="*/ 86053 w 613253"/>
                <a:gd name="T83" fmla="*/ 131976 h 438850"/>
                <a:gd name="T84" fmla="*/ 53395 w 613253"/>
                <a:gd name="T85" fmla="*/ 76990 h 438850"/>
                <a:gd name="T86" fmla="*/ 116430 w 613253"/>
                <a:gd name="T87" fmla="*/ 12974 h 438850"/>
                <a:gd name="T88" fmla="*/ 179466 w 613253"/>
                <a:gd name="T89" fmla="*/ 76990 h 438850"/>
                <a:gd name="T90" fmla="*/ 145291 w 613253"/>
                <a:gd name="T91" fmla="*/ 133015 h 438850"/>
                <a:gd name="T92" fmla="*/ 145291 w 613253"/>
                <a:gd name="T93" fmla="*/ 141694 h 438850"/>
                <a:gd name="T94" fmla="*/ 201344 w 613253"/>
                <a:gd name="T95" fmla="*/ 173639 h 438850"/>
                <a:gd name="T96" fmla="*/ 202867 w 613253"/>
                <a:gd name="T97" fmla="*/ 175652 h 438850"/>
                <a:gd name="T98" fmla="*/ 239339 w 613253"/>
                <a:gd name="T99" fmla="*/ 160082 h 438850"/>
                <a:gd name="T100" fmla="*/ 239339 w 613253"/>
                <a:gd name="T101" fmla="*/ 146867 h 438850"/>
                <a:gd name="T102" fmla="*/ 199034 w 613253"/>
                <a:gd name="T103" fmla="*/ 79005 h 438850"/>
                <a:gd name="T104" fmla="*/ 276830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noFill/>
            <a:ln w="19050">
              <a:solidFill>
                <a:schemeClr val="tx1">
                  <a:lumMod val="85000"/>
                  <a:lumOff val="15000"/>
                </a:schemeClr>
              </a:solidFill>
            </a:ln>
          </p:spPr>
          <p:txBody>
            <a:bodyPr anchor="ctr"/>
            <a:lstStyle/>
            <a:p>
              <a:endParaRPr lang="zh-CN" altLang="en-US">
                <a:solidFill>
                  <a:schemeClr val="accent1">
                    <a:lumMod val="75000"/>
                  </a:schemeClr>
                </a:solidFill>
              </a:endParaRPr>
            </a:p>
          </p:txBody>
        </p:sp>
        <p:sp>
          <p:nvSpPr>
            <p:cNvPr id="3095" name="椭圆 48"/>
            <p:cNvSpPr>
              <a:spLocks noChangeArrowheads="1"/>
            </p:cNvSpPr>
            <p:nvPr/>
          </p:nvSpPr>
          <p:spPr bwMode="auto">
            <a:xfrm>
              <a:off x="8576963"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17"/>
            <p:cNvGrpSpPr/>
            <p:nvPr/>
          </p:nvGrpSpPr>
          <p:grpSpPr>
            <a:xfrm>
              <a:off x="8698843" y="4296801"/>
              <a:ext cx="194408" cy="271764"/>
              <a:chOff x="10679165" y="4977072"/>
              <a:chExt cx="559364" cy="854169"/>
            </a:xfrm>
            <a:noFill/>
          </p:grpSpPr>
          <p:sp>
            <p:nvSpPr>
              <p:cNvPr id="52" name="任意多边形 14"/>
              <p:cNvSpPr>
                <a:spLocks noChangeArrowheads="1"/>
              </p:cNvSpPr>
              <p:nvPr/>
            </p:nvSpPr>
            <p:spPr bwMode="auto">
              <a:xfrm rot="19051743">
                <a:off x="10679165" y="4977072"/>
                <a:ext cx="266595" cy="854169"/>
              </a:xfrm>
              <a:custGeom>
                <a:avLst/>
                <a:gdLst>
                  <a:gd name="T0" fmla="*/ 225242 w 334004"/>
                  <a:gd name="T1" fmla="*/ 0 h 1081826"/>
                  <a:gd name="T2" fmla="*/ 266556 w 334004"/>
                  <a:gd name="T3" fmla="*/ 9866 h 1081826"/>
                  <a:gd name="T4" fmla="*/ 266556 w 334004"/>
                  <a:gd name="T5" fmla="*/ 215310 h 1081826"/>
                  <a:gd name="T6" fmla="*/ 148584 w 334004"/>
                  <a:gd name="T7" fmla="*/ 215310 h 1081826"/>
                  <a:gd name="T8" fmla="*/ 148584 w 334004"/>
                  <a:gd name="T9" fmla="*/ 638731 h 1081826"/>
                  <a:gd name="T10" fmla="*/ 266556 w 334004"/>
                  <a:gd name="T11" fmla="*/ 638731 h 1081826"/>
                  <a:gd name="T12" fmla="*/ 266556 w 334004"/>
                  <a:gd name="T13" fmla="*/ 844177 h 1081826"/>
                  <a:gd name="T14" fmla="*/ 225242 w 334004"/>
                  <a:gd name="T15" fmla="*/ 854043 h 1081826"/>
                  <a:gd name="T16" fmla="*/ 0 w 334004"/>
                  <a:gd name="T17" fmla="*/ 427022 h 1081826"/>
                  <a:gd name="T18" fmla="*/ 225242 w 334004"/>
                  <a:gd name="T19" fmla="*/ 0 h 10818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4004"/>
                  <a:gd name="T31" fmla="*/ 0 h 1081826"/>
                  <a:gd name="T32" fmla="*/ 334004 w 334004"/>
                  <a:gd name="T33" fmla="*/ 1081826 h 10818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4004" h="1081826">
                    <a:moveTo>
                      <a:pt x="282236" y="0"/>
                    </a:moveTo>
                    <a:lnTo>
                      <a:pt x="334004" y="12498"/>
                    </a:lnTo>
                    <a:lnTo>
                      <a:pt x="334004" y="272736"/>
                    </a:lnTo>
                    <a:lnTo>
                      <a:pt x="186181" y="272736"/>
                    </a:lnTo>
                    <a:lnTo>
                      <a:pt x="186181" y="809088"/>
                    </a:lnTo>
                    <a:lnTo>
                      <a:pt x="334004" y="809088"/>
                    </a:lnTo>
                    <a:lnTo>
                      <a:pt x="334004" y="1069328"/>
                    </a:lnTo>
                    <a:lnTo>
                      <a:pt x="282236" y="1081826"/>
                    </a:lnTo>
                    <a:cubicBezTo>
                      <a:pt x="126361" y="1081826"/>
                      <a:pt x="0" y="839651"/>
                      <a:pt x="0" y="540913"/>
                    </a:cubicBezTo>
                    <a:cubicBezTo>
                      <a:pt x="0" y="242175"/>
                      <a:pt x="126361" y="0"/>
                      <a:pt x="282236" y="0"/>
                    </a:cubicBezTo>
                    <a:close/>
                  </a:path>
                </a:pathLst>
              </a:custGeom>
              <a:grpFill/>
              <a:ln w="19050">
                <a:solidFill>
                  <a:schemeClr val="tx1">
                    <a:lumMod val="85000"/>
                    <a:lumOff val="15000"/>
                  </a:schemeClr>
                </a:solidFill>
              </a:ln>
            </p:spPr>
            <p:txBody>
              <a:bodyPr anchor="ctr"/>
              <a:lstStyle/>
              <a:p>
                <a:pPr algn="ctr"/>
                <a:endParaRPr lang="zh-CN" altLang="zh-CN">
                  <a:solidFill>
                    <a:schemeClr val="accent1">
                      <a:lumMod val="75000"/>
                    </a:schemeClr>
                  </a:solidFill>
                </a:endParaRPr>
              </a:p>
            </p:txBody>
          </p:sp>
          <p:grpSp>
            <p:nvGrpSpPr>
              <p:cNvPr id="53" name="组合 15"/>
              <p:cNvGrpSpPr/>
              <p:nvPr/>
            </p:nvGrpSpPr>
            <p:grpSpPr bwMode="auto">
              <a:xfrm rot="3151660">
                <a:off x="10874854" y="5021484"/>
                <a:ext cx="374594" cy="352756"/>
                <a:chOff x="0" y="0"/>
                <a:chExt cx="659924" cy="513228"/>
              </a:xfrm>
              <a:grpFill/>
            </p:grpSpPr>
            <p:sp>
              <p:nvSpPr>
                <p:cNvPr id="54" name="任意多边形 16"/>
                <p:cNvSpPr>
                  <a:spLocks noChangeArrowheads="1"/>
                </p:cNvSpPr>
                <p:nvPr/>
              </p:nvSpPr>
              <p:spPr bwMode="auto">
                <a:xfrm>
                  <a:off x="103411" y="173711"/>
                  <a:ext cx="453102" cy="151057"/>
                </a:xfrm>
                <a:custGeom>
                  <a:avLst/>
                  <a:gdLst>
                    <a:gd name="T0" fmla="*/ 223776 w 453102"/>
                    <a:gd name="T1" fmla="*/ 0 h 151057"/>
                    <a:gd name="T2" fmla="*/ 425056 w 453102"/>
                    <a:gd name="T3" fmla="*/ 61482 h 151057"/>
                    <a:gd name="T4" fmla="*/ 453102 w 453102"/>
                    <a:gd name="T5" fmla="*/ 84623 h 151057"/>
                    <a:gd name="T6" fmla="*/ 392849 w 453102"/>
                    <a:gd name="T7" fmla="*/ 151057 h 151057"/>
                    <a:gd name="T8" fmla="*/ 374736 w 453102"/>
                    <a:gd name="T9" fmla="*/ 136112 h 151057"/>
                    <a:gd name="T10" fmla="*/ 223776 w 453102"/>
                    <a:gd name="T11" fmla="*/ 90000 h 151057"/>
                    <a:gd name="T12" fmla="*/ 72817 w 453102"/>
                    <a:gd name="T13" fmla="*/ 136112 h 151057"/>
                    <a:gd name="T14" fmla="*/ 60253 w 453102"/>
                    <a:gd name="T15" fmla="*/ 146478 h 151057"/>
                    <a:gd name="T16" fmla="*/ 0 w 453102"/>
                    <a:gd name="T17" fmla="*/ 80043 h 151057"/>
                    <a:gd name="T18" fmla="*/ 22497 w 453102"/>
                    <a:gd name="T19" fmla="*/ 61482 h 151057"/>
                    <a:gd name="T20" fmla="*/ 223776 w 453102"/>
                    <a:gd name="T21" fmla="*/ 0 h 1510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102"/>
                    <a:gd name="T34" fmla="*/ 0 h 151057"/>
                    <a:gd name="T35" fmla="*/ 453102 w 453102"/>
                    <a:gd name="T36" fmla="*/ 151057 h 1510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102" h="151057">
                      <a:moveTo>
                        <a:pt x="223776" y="0"/>
                      </a:moveTo>
                      <a:cubicBezTo>
                        <a:pt x="298335" y="0"/>
                        <a:pt x="367600" y="22666"/>
                        <a:pt x="425056" y="61482"/>
                      </a:cubicBezTo>
                      <a:lnTo>
                        <a:pt x="453102" y="84623"/>
                      </a:lnTo>
                      <a:lnTo>
                        <a:pt x="392849" y="151057"/>
                      </a:lnTo>
                      <a:lnTo>
                        <a:pt x="374736" y="136112"/>
                      </a:lnTo>
                      <a:cubicBezTo>
                        <a:pt x="331644" y="106999"/>
                        <a:pt x="279695" y="90000"/>
                        <a:pt x="223776" y="90000"/>
                      </a:cubicBezTo>
                      <a:cubicBezTo>
                        <a:pt x="167857" y="90000"/>
                        <a:pt x="115909" y="106999"/>
                        <a:pt x="72817" y="136112"/>
                      </a:cubicBezTo>
                      <a:lnTo>
                        <a:pt x="60253" y="146478"/>
                      </a:lnTo>
                      <a:lnTo>
                        <a:pt x="0" y="80043"/>
                      </a:lnTo>
                      <a:lnTo>
                        <a:pt x="22497" y="61482"/>
                      </a:lnTo>
                      <a:cubicBezTo>
                        <a:pt x="79953" y="22666"/>
                        <a:pt x="149218" y="0"/>
                        <a:pt x="223776"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sp>
              <p:nvSpPr>
                <p:cNvPr id="55" name="任意多边形 17"/>
                <p:cNvSpPr>
                  <a:spLocks noChangeArrowheads="1"/>
                </p:cNvSpPr>
                <p:nvPr/>
              </p:nvSpPr>
              <p:spPr bwMode="auto">
                <a:xfrm>
                  <a:off x="0" y="0"/>
                  <a:ext cx="659924" cy="193475"/>
                </a:xfrm>
                <a:custGeom>
                  <a:avLst/>
                  <a:gdLst>
                    <a:gd name="T0" fmla="*/ 327229 w 659924"/>
                    <a:gd name="T1" fmla="*/ 0 h 193475"/>
                    <a:gd name="T2" fmla="*/ 609021 w 659924"/>
                    <a:gd name="T3" fmla="*/ 89149 h 193475"/>
                    <a:gd name="T4" fmla="*/ 659924 w 659924"/>
                    <a:gd name="T5" fmla="*/ 132649 h 193475"/>
                    <a:gd name="T6" fmla="*/ 604757 w 659924"/>
                    <a:gd name="T7" fmla="*/ 193475 h 193475"/>
                    <a:gd name="T8" fmla="*/ 568764 w 659924"/>
                    <a:gd name="T9" fmla="*/ 163779 h 193475"/>
                    <a:gd name="T10" fmla="*/ 327229 w 659924"/>
                    <a:gd name="T11" fmla="*/ 90000 h 193475"/>
                    <a:gd name="T12" fmla="*/ 85694 w 659924"/>
                    <a:gd name="T13" fmla="*/ 163779 h 193475"/>
                    <a:gd name="T14" fmla="*/ 55251 w 659924"/>
                    <a:gd name="T15" fmla="*/ 188896 h 193475"/>
                    <a:gd name="T16" fmla="*/ 0 w 659924"/>
                    <a:gd name="T17" fmla="*/ 127978 h 193475"/>
                    <a:gd name="T18" fmla="*/ 45438 w 659924"/>
                    <a:gd name="T19" fmla="*/ 89149 h 193475"/>
                    <a:gd name="T20" fmla="*/ 327229 w 659924"/>
                    <a:gd name="T21" fmla="*/ 0 h 1934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9924"/>
                    <a:gd name="T34" fmla="*/ 0 h 193475"/>
                    <a:gd name="T35" fmla="*/ 659924 w 659924"/>
                    <a:gd name="T36" fmla="*/ 193475 h 1934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9924" h="193475">
                      <a:moveTo>
                        <a:pt x="327229" y="0"/>
                      </a:moveTo>
                      <a:cubicBezTo>
                        <a:pt x="431611" y="0"/>
                        <a:pt x="528582" y="32865"/>
                        <a:pt x="609021" y="89149"/>
                      </a:cubicBezTo>
                      <a:lnTo>
                        <a:pt x="659924" y="132649"/>
                      </a:lnTo>
                      <a:lnTo>
                        <a:pt x="604757" y="193475"/>
                      </a:lnTo>
                      <a:lnTo>
                        <a:pt x="568764" y="163779"/>
                      </a:lnTo>
                      <a:cubicBezTo>
                        <a:pt x="499817" y="117199"/>
                        <a:pt x="416699" y="90000"/>
                        <a:pt x="327229" y="90000"/>
                      </a:cubicBezTo>
                      <a:cubicBezTo>
                        <a:pt x="237759" y="90000"/>
                        <a:pt x="154641" y="117199"/>
                        <a:pt x="85694" y="163779"/>
                      </a:cubicBezTo>
                      <a:lnTo>
                        <a:pt x="55251" y="188896"/>
                      </a:lnTo>
                      <a:lnTo>
                        <a:pt x="0" y="127978"/>
                      </a:lnTo>
                      <a:lnTo>
                        <a:pt x="45438" y="89149"/>
                      </a:lnTo>
                      <a:cubicBezTo>
                        <a:pt x="125877" y="32865"/>
                        <a:pt x="222847" y="0"/>
                        <a:pt x="327229"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sp>
              <p:nvSpPr>
                <p:cNvPr id="56" name="任意多边形 18"/>
                <p:cNvSpPr>
                  <a:spLocks noChangeArrowheads="1"/>
                </p:cNvSpPr>
                <p:nvPr/>
              </p:nvSpPr>
              <p:spPr bwMode="auto">
                <a:xfrm>
                  <a:off x="213727" y="343103"/>
                  <a:ext cx="232470" cy="170125"/>
                </a:xfrm>
                <a:custGeom>
                  <a:avLst/>
                  <a:gdLst>
                    <a:gd name="T0" fmla="*/ 113224 w 232470"/>
                    <a:gd name="T1" fmla="*/ 0 h 170125"/>
                    <a:gd name="T2" fmla="*/ 190295 w 232470"/>
                    <a:gd name="T3" fmla="*/ 15560 h 170125"/>
                    <a:gd name="T4" fmla="*/ 232470 w 232470"/>
                    <a:gd name="T5" fmla="*/ 43996 h 170125"/>
                    <a:gd name="T6" fmla="*/ 118076 w 232470"/>
                    <a:gd name="T7" fmla="*/ 170125 h 170125"/>
                    <a:gd name="T8" fmla="*/ 0 w 232470"/>
                    <a:gd name="T9" fmla="*/ 39936 h 170125"/>
                    <a:gd name="T10" fmla="*/ 36154 w 232470"/>
                    <a:gd name="T11" fmla="*/ 15560 h 170125"/>
                    <a:gd name="T12" fmla="*/ 113224 w 232470"/>
                    <a:gd name="T13" fmla="*/ 0 h 170125"/>
                    <a:gd name="T14" fmla="*/ 0 60000 65536"/>
                    <a:gd name="T15" fmla="*/ 0 60000 65536"/>
                    <a:gd name="T16" fmla="*/ 0 60000 65536"/>
                    <a:gd name="T17" fmla="*/ 0 60000 65536"/>
                    <a:gd name="T18" fmla="*/ 0 60000 65536"/>
                    <a:gd name="T19" fmla="*/ 0 60000 65536"/>
                    <a:gd name="T20" fmla="*/ 0 60000 65536"/>
                    <a:gd name="T21" fmla="*/ 0 w 232470"/>
                    <a:gd name="T22" fmla="*/ 0 h 170125"/>
                    <a:gd name="T23" fmla="*/ 232470 w 232470"/>
                    <a:gd name="T24" fmla="*/ 170125 h 170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470" h="170125">
                      <a:moveTo>
                        <a:pt x="113224" y="0"/>
                      </a:moveTo>
                      <a:cubicBezTo>
                        <a:pt x="140562" y="0"/>
                        <a:pt x="166606" y="5541"/>
                        <a:pt x="190295" y="15560"/>
                      </a:cubicBezTo>
                      <a:lnTo>
                        <a:pt x="232470" y="43996"/>
                      </a:lnTo>
                      <a:lnTo>
                        <a:pt x="118076" y="170125"/>
                      </a:lnTo>
                      <a:lnTo>
                        <a:pt x="0" y="39936"/>
                      </a:lnTo>
                      <a:lnTo>
                        <a:pt x="36154" y="15560"/>
                      </a:lnTo>
                      <a:cubicBezTo>
                        <a:pt x="59842" y="5541"/>
                        <a:pt x="85886" y="0"/>
                        <a:pt x="113224"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grpSp>
        </p:grpSp>
        <p:sp>
          <p:nvSpPr>
            <p:cNvPr id="3103" name="椭圆 36"/>
            <p:cNvSpPr>
              <a:spLocks noChangeArrowheads="1"/>
            </p:cNvSpPr>
            <p:nvPr/>
          </p:nvSpPr>
          <p:spPr bwMode="auto">
            <a:xfrm>
              <a:off x="6734549"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 name="Freeform 21"/>
            <p:cNvSpPr>
              <a:spLocks noEditPoints="1" noChangeArrowheads="1"/>
            </p:cNvSpPr>
            <p:nvPr/>
          </p:nvSpPr>
          <p:spPr bwMode="auto">
            <a:xfrm>
              <a:off x="6805192" y="4275107"/>
              <a:ext cx="275744" cy="269301"/>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noFill/>
            <a:ln w="19050">
              <a:solidFill>
                <a:schemeClr val="tx1">
                  <a:lumMod val="85000"/>
                  <a:lumOff val="15000"/>
                </a:schemeClr>
              </a:solidFill>
            </a:ln>
          </p:spPr>
          <p:txBody>
            <a:bodyPr/>
            <a:lstStyle/>
            <a:p>
              <a:endParaRPr lang="zh-CN" altLang="en-US">
                <a:solidFill>
                  <a:schemeClr val="accent1">
                    <a:lumMod val="75000"/>
                  </a:schemeClr>
                </a:solidFill>
              </a:endParaRPr>
            </a:p>
          </p:txBody>
        </p:sp>
      </p:grpSp>
      <p:sp>
        <p:nvSpPr>
          <p:cNvPr id="69" name="文本框 52"/>
          <p:cNvSpPr txBox="1">
            <a:spLocks noChangeArrowheads="1"/>
          </p:cNvSpPr>
          <p:nvPr/>
        </p:nvSpPr>
        <p:spPr bwMode="auto">
          <a:xfrm>
            <a:off x="3294131" y="2003309"/>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a:ln w="38100" cmpd="sng">
                  <a:noFill/>
                  <a:prstDash val="solid"/>
                  <a:miter lim="800000"/>
                </a:ln>
                <a:latin typeface="方正兰亭超细黑简体" pitchFamily="2" charset="-122"/>
                <a:ea typeface="方正兰亭超细黑简体" pitchFamily="2" charset="-122"/>
              </a:rPr>
              <a:t>岗</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1" name="文本框 52"/>
          <p:cNvSpPr txBox="1">
            <a:spLocks noChangeArrowheads="1"/>
          </p:cNvSpPr>
          <p:nvPr/>
        </p:nvSpPr>
        <p:spPr bwMode="auto">
          <a:xfrm>
            <a:off x="5045924" y="1546942"/>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a:ln w="38100" cmpd="sng">
                  <a:noFill/>
                  <a:prstDash val="solid"/>
                  <a:miter lim="800000"/>
                </a:ln>
                <a:latin typeface="方正兰亭超细黑简体" pitchFamily="2" charset="-122"/>
                <a:ea typeface="方正兰亭超细黑简体" pitchFamily="2" charset="-122"/>
              </a:rPr>
              <a:t>位</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2" name="文本框 52"/>
          <p:cNvSpPr txBox="1">
            <a:spLocks noChangeArrowheads="1"/>
          </p:cNvSpPr>
          <p:nvPr/>
        </p:nvSpPr>
        <p:spPr bwMode="auto">
          <a:xfrm>
            <a:off x="6762716" y="1088903"/>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smtClean="0">
                <a:ln w="38100" cmpd="sng">
                  <a:noFill/>
                  <a:prstDash val="solid"/>
                  <a:miter lim="800000"/>
                </a:ln>
                <a:latin typeface="方正兰亭超细黑简体" pitchFamily="2" charset="-122"/>
                <a:ea typeface="方正兰亭超细黑简体" pitchFamily="2" charset="-122"/>
              </a:rPr>
              <a:t>竞</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3" name="文本框 52"/>
          <p:cNvSpPr txBox="1">
            <a:spLocks noChangeArrowheads="1"/>
          </p:cNvSpPr>
          <p:nvPr/>
        </p:nvSpPr>
        <p:spPr bwMode="auto">
          <a:xfrm>
            <a:off x="8561560" y="581533"/>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smtClean="0">
                <a:ln w="38100" cmpd="sng">
                  <a:noFill/>
                  <a:prstDash val="solid"/>
                  <a:miter lim="800000"/>
                </a:ln>
                <a:latin typeface="方正兰亭超细黑简体" pitchFamily="2" charset="-122"/>
                <a:ea typeface="方正兰亭超细黑简体" pitchFamily="2" charset="-122"/>
              </a:rPr>
              <a:t>聘</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pic>
        <p:nvPicPr>
          <p:cNvPr id="3" name="图片 2"/>
          <p:cNvPicPr>
            <a:picLocks noChangeAspect="1"/>
          </p:cNvPicPr>
          <p:nvPr/>
        </p:nvPicPr>
        <p:blipFill>
          <a:blip r:embed="rId5" cstate="screen"/>
          <a:stretch>
            <a:fillRect/>
          </a:stretch>
        </p:blipFill>
        <p:spPr>
          <a:xfrm>
            <a:off x="-1665256" y="256037"/>
            <a:ext cx="6763395" cy="6763395"/>
          </a:xfrm>
          <a:prstGeom prst="rect">
            <a:avLst/>
          </a:prstGeom>
        </p:spPr>
      </p:pic>
      <p:sp>
        <p:nvSpPr>
          <p:cNvPr id="4" name="矩形 3"/>
          <p:cNvSpPr/>
          <p:nvPr/>
        </p:nvSpPr>
        <p:spPr bwMode="auto">
          <a:xfrm>
            <a:off x="5050258" y="1563919"/>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3" name="矩形 32"/>
          <p:cNvSpPr/>
          <p:nvPr/>
        </p:nvSpPr>
        <p:spPr bwMode="auto">
          <a:xfrm>
            <a:off x="3273182" y="1943230"/>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4" name="矩形 33"/>
          <p:cNvSpPr/>
          <p:nvPr/>
        </p:nvSpPr>
        <p:spPr bwMode="auto">
          <a:xfrm>
            <a:off x="6790423" y="1036508"/>
            <a:ext cx="1663327" cy="1581922"/>
          </a:xfrm>
          <a:prstGeom prst="rect">
            <a:avLst/>
          </a:prstGeom>
          <a:noFill/>
          <a:ln w="3175" cap="flat" cmpd="sng" algn="ctr">
            <a:solidFill>
              <a:srgbClr val="00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5" name="矩形 34"/>
          <p:cNvSpPr/>
          <p:nvPr/>
        </p:nvSpPr>
        <p:spPr bwMode="auto">
          <a:xfrm>
            <a:off x="8582891" y="536822"/>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4000" fill="hold" grpId="0" nodeType="afterEffect" p14:presetBounceEnd="64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64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64000">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accel="22000" fill="hold" grpId="0" nodeType="withEffect" p14:presetBounceEnd="46000">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14:bounceEnd="46000">
                                          <p:cBhvr additive="base">
                                            <p:cTn id="11" dur="500" fill="hold"/>
                                            <p:tgtEl>
                                              <p:spTgt spid="69"/>
                                            </p:tgtEl>
                                            <p:attrNameLst>
                                              <p:attrName>ppt_x</p:attrName>
                                            </p:attrNameLst>
                                          </p:cBhvr>
                                          <p:tavLst>
                                            <p:tav tm="0">
                                              <p:val>
                                                <p:strVal val="#ppt_x"/>
                                              </p:val>
                                            </p:tav>
                                            <p:tav tm="100000">
                                              <p:val>
                                                <p:strVal val="#ppt_x"/>
                                              </p:val>
                                            </p:tav>
                                          </p:tavLst>
                                        </p:anim>
                                        <p:anim calcmode="lin" valueType="num" p14:bounceEnd="46000">
                                          <p:cBhvr additive="base">
                                            <p:cTn id="12" dur="500" fill="hold"/>
                                            <p:tgtEl>
                                              <p:spTgt spid="6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accel="55000" fill="hold" grpId="0" nodeType="afterEffect" p14:presetBounceEnd="55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5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5000">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accel="26000" fill="hold" grpId="0" nodeType="withEffect" p14:presetBounceEnd="32000">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14:bounceEnd="32000">
                                          <p:cBhvr additive="base">
                                            <p:cTn id="20" dur="500" fill="hold"/>
                                            <p:tgtEl>
                                              <p:spTgt spid="81"/>
                                            </p:tgtEl>
                                            <p:attrNameLst>
                                              <p:attrName>ppt_x</p:attrName>
                                            </p:attrNameLst>
                                          </p:cBhvr>
                                          <p:tavLst>
                                            <p:tav tm="0">
                                              <p:val>
                                                <p:strVal val="#ppt_x"/>
                                              </p:val>
                                            </p:tav>
                                            <p:tav tm="100000">
                                              <p:val>
                                                <p:strVal val="#ppt_x"/>
                                              </p:val>
                                            </p:tav>
                                          </p:tavLst>
                                        </p:anim>
                                        <p:anim calcmode="lin" valueType="num" p14:bounceEnd="32000">
                                          <p:cBhvr additive="base">
                                            <p:cTn id="21" dur="500" fill="hold"/>
                                            <p:tgtEl>
                                              <p:spTgt spid="8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accel="42000" fill="hold" grpId="0" nodeType="afterEffect" p14:presetBounceEnd="46000">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14:bounceEnd="46000">
                                          <p:cBhvr additive="base">
                                            <p:cTn id="25" dur="500" fill="hold"/>
                                            <p:tgtEl>
                                              <p:spTgt spid="34"/>
                                            </p:tgtEl>
                                            <p:attrNameLst>
                                              <p:attrName>ppt_x</p:attrName>
                                            </p:attrNameLst>
                                          </p:cBhvr>
                                          <p:tavLst>
                                            <p:tav tm="0">
                                              <p:val>
                                                <p:strVal val="#ppt_x"/>
                                              </p:val>
                                            </p:tav>
                                            <p:tav tm="100000">
                                              <p:val>
                                                <p:strVal val="#ppt_x"/>
                                              </p:val>
                                            </p:tav>
                                          </p:tavLst>
                                        </p:anim>
                                        <p:anim calcmode="lin" valueType="num" p14:bounceEnd="46000">
                                          <p:cBhvr additive="base">
                                            <p:cTn id="26" dur="500" fill="hold"/>
                                            <p:tgtEl>
                                              <p:spTgt spid="34"/>
                                            </p:tgtEl>
                                            <p:attrNameLst>
                                              <p:attrName>ppt_y</p:attrName>
                                            </p:attrNameLst>
                                          </p:cBhvr>
                                          <p:tavLst>
                                            <p:tav tm="0">
                                              <p:val>
                                                <p:strVal val="0-#ppt_h/2"/>
                                              </p:val>
                                            </p:tav>
                                            <p:tav tm="100000">
                                              <p:val>
                                                <p:strVal val="#ppt_y"/>
                                              </p:val>
                                            </p:tav>
                                          </p:tavLst>
                                        </p:anim>
                                      </p:childTnLst>
                                    </p:cTn>
                                  </p:par>
                                  <p:par>
                                    <p:cTn id="27" presetID="2" presetClass="entr" presetSubtype="1" accel="38000" fill="hold" grpId="0" nodeType="withEffect" p14:presetBounceEnd="48000">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14:bounceEnd="48000">
                                          <p:cBhvr additive="base">
                                            <p:cTn id="29" dur="5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30" dur="500" fill="hold"/>
                                            <p:tgtEl>
                                              <p:spTgt spid="82"/>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accel="29000" fill="hold" grpId="0" nodeType="afterEffect" p14:presetBounceEnd="52000">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14:bounceEnd="52000">
                                          <p:cBhvr additive="base">
                                            <p:cTn id="34"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accel="48000" fill="hold" grpId="0" nodeType="withEffect" p14:presetBounceEnd="64000">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14:bounceEnd="64000">
                                          <p:cBhvr additive="base">
                                            <p:cTn id="38" dur="500" fill="hold"/>
                                            <p:tgtEl>
                                              <p:spTgt spid="83"/>
                                            </p:tgtEl>
                                            <p:attrNameLst>
                                              <p:attrName>ppt_x</p:attrName>
                                            </p:attrNameLst>
                                          </p:cBhvr>
                                          <p:tavLst>
                                            <p:tav tm="0">
                                              <p:val>
                                                <p:strVal val="#ppt_x"/>
                                              </p:val>
                                            </p:tav>
                                            <p:tav tm="100000">
                                              <p:val>
                                                <p:strVal val="#ppt_x"/>
                                              </p:val>
                                            </p:tav>
                                          </p:tavLst>
                                        </p:anim>
                                        <p:anim calcmode="lin" valueType="num" p14:bounceEnd="64000">
                                          <p:cBhvr additive="base">
                                            <p:cTn id="3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65"/>
                                            </p:tgtEl>
                                            <p:attrNameLst>
                                              <p:attrName>style.visibility</p:attrName>
                                            </p:attrNameLst>
                                          </p:cBhvr>
                                          <p:to>
                                            <p:strVal val="visible"/>
                                          </p:to>
                                        </p:set>
                                        <p:animEffect transition="in" filter="fade">
                                          <p:cBhvr>
                                            <p:cTn id="44" dur="500"/>
                                            <p:tgtEl>
                                              <p:spTgt spid="2065"/>
                                            </p:tgtEl>
                                          </p:cBhvr>
                                        </p:animEffect>
                                      </p:childTnLst>
                                    </p:cTn>
                                  </p:par>
                                </p:childTnLst>
                              </p:cTn>
                            </p:par>
                            <p:par>
                              <p:cTn id="45" fill="hold">
                                <p:stCondLst>
                                  <p:cond delay="500"/>
                                </p:stCondLst>
                                <p:childTnLst>
                                  <p:par>
                                    <p:cTn id="46" presetID="2" presetClass="entr" presetSubtype="8" accel="52000" fill="hold" nodeType="afterEffect" p14:presetBounceEnd="48000">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14:bounceEnd="48000">
                                          <p:cBhvr additive="base">
                                            <p:cTn id="48" dur="10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49" dur="100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2000"/>
                                            <p:tgtEl>
                                              <p:spTgt spid="88"/>
                                            </p:tgtEl>
                                          </p:cBhvr>
                                        </p:animEffect>
                                      </p:childTnLst>
                                    </p:cTn>
                                  </p:par>
                                </p:childTnLst>
                              </p:cTn>
                            </p:par>
                            <p:par>
                              <p:cTn id="54" fill="hold">
                                <p:stCondLst>
                                  <p:cond delay="3500"/>
                                </p:stCondLst>
                                <p:childTnLst>
                                  <p:par>
                                    <p:cTn id="55" presetID="42" presetClass="entr" presetSubtype="0" fill="hold" grpId="0" nodeType="afterEffect">
                                      <p:stCondLst>
                                        <p:cond delay="0"/>
                                      </p:stCondLst>
                                      <p:childTnLst>
                                        <p:set>
                                          <p:cBhvr>
                                            <p:cTn id="56" dur="1" fill="hold">
                                              <p:stCondLst>
                                                <p:cond delay="0"/>
                                              </p:stCondLst>
                                            </p:cTn>
                                            <p:tgtEl>
                                              <p:spTgt spid="3102"/>
                                            </p:tgtEl>
                                            <p:attrNameLst>
                                              <p:attrName>style.visibility</p:attrName>
                                            </p:attrNameLst>
                                          </p:cBhvr>
                                          <p:to>
                                            <p:strVal val="visible"/>
                                          </p:to>
                                        </p:set>
                                        <p:animEffect transition="in" filter="fade">
                                          <p:cBhvr>
                                            <p:cTn id="57" dur="1000"/>
                                            <p:tgtEl>
                                              <p:spTgt spid="3102"/>
                                            </p:tgtEl>
                                          </p:cBhvr>
                                        </p:animEffect>
                                        <p:anim calcmode="lin" valueType="num">
                                          <p:cBhvr>
                                            <p:cTn id="58" dur="1000" fill="hold"/>
                                            <p:tgtEl>
                                              <p:spTgt spid="3102"/>
                                            </p:tgtEl>
                                            <p:attrNameLst>
                                              <p:attrName>ppt_x</p:attrName>
                                            </p:attrNameLst>
                                          </p:cBhvr>
                                          <p:tavLst>
                                            <p:tav tm="0">
                                              <p:val>
                                                <p:strVal val="#ppt_x"/>
                                              </p:val>
                                            </p:tav>
                                            <p:tav tm="100000">
                                              <p:val>
                                                <p:strVal val="#ppt_x"/>
                                              </p:val>
                                            </p:tav>
                                          </p:tavLst>
                                        </p:anim>
                                        <p:anim calcmode="lin" valueType="num">
                                          <p:cBhvr>
                                            <p:cTn id="59" dur="1000" fill="hold"/>
                                            <p:tgtEl>
                                              <p:spTgt spid="3102"/>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7"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065" grpId="0" animBg="1"/>
          <p:bldP spid="3102" grpId="0"/>
          <p:bldP spid="69" grpId="0"/>
          <p:bldP spid="81" grpId="0"/>
          <p:bldP spid="82" grpId="0"/>
          <p:bldP spid="83" grpId="0"/>
          <p:bldP spid="4" grpId="0" animBg="1"/>
          <p:bldP spid="33" grpId="0" animBg="1"/>
          <p:bldP spid="34" grpId="0" animBg="1"/>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4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accel="22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accel="55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accel="26000" fill="hold" grpId="0" nodeType="withEffect">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500" fill="hold"/>
                                            <p:tgtEl>
                                              <p:spTgt spid="81"/>
                                            </p:tgtEl>
                                            <p:attrNameLst>
                                              <p:attrName>ppt_x</p:attrName>
                                            </p:attrNameLst>
                                          </p:cBhvr>
                                          <p:tavLst>
                                            <p:tav tm="0">
                                              <p:val>
                                                <p:strVal val="#ppt_x"/>
                                              </p:val>
                                            </p:tav>
                                            <p:tav tm="100000">
                                              <p:val>
                                                <p:strVal val="#ppt_x"/>
                                              </p:val>
                                            </p:tav>
                                          </p:tavLst>
                                        </p:anim>
                                        <p:anim calcmode="lin" valueType="num">
                                          <p:cBhvr additive="base">
                                            <p:cTn id="21" dur="500" fill="hold"/>
                                            <p:tgtEl>
                                              <p:spTgt spid="8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accel="42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par>
                                    <p:cTn id="27" presetID="2" presetClass="entr" presetSubtype="1" accel="3800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ppt_x"/>
                                              </p:val>
                                            </p:tav>
                                            <p:tav tm="100000">
                                              <p:val>
                                                <p:strVal val="#ppt_x"/>
                                              </p:val>
                                            </p:tav>
                                          </p:tavLst>
                                        </p:anim>
                                        <p:anim calcmode="lin" valueType="num">
                                          <p:cBhvr additive="base">
                                            <p:cTn id="30" dur="500" fill="hold"/>
                                            <p:tgtEl>
                                              <p:spTgt spid="82"/>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accel="2900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accel="4800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65"/>
                                            </p:tgtEl>
                                            <p:attrNameLst>
                                              <p:attrName>style.visibility</p:attrName>
                                            </p:attrNameLst>
                                          </p:cBhvr>
                                          <p:to>
                                            <p:strVal val="visible"/>
                                          </p:to>
                                        </p:set>
                                        <p:animEffect transition="in" filter="fade">
                                          <p:cBhvr>
                                            <p:cTn id="44" dur="500"/>
                                            <p:tgtEl>
                                              <p:spTgt spid="2065"/>
                                            </p:tgtEl>
                                          </p:cBhvr>
                                        </p:animEffect>
                                      </p:childTnLst>
                                    </p:cTn>
                                  </p:par>
                                </p:childTnLst>
                              </p:cTn>
                            </p:par>
                            <p:par>
                              <p:cTn id="45" fill="hold">
                                <p:stCondLst>
                                  <p:cond delay="500"/>
                                </p:stCondLst>
                                <p:childTnLst>
                                  <p:par>
                                    <p:cTn id="46" presetID="2" presetClass="entr" presetSubtype="8" accel="5200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1000" fill="hold"/>
                                            <p:tgtEl>
                                              <p:spTgt spid="3"/>
                                            </p:tgtEl>
                                            <p:attrNameLst>
                                              <p:attrName>ppt_x</p:attrName>
                                            </p:attrNameLst>
                                          </p:cBhvr>
                                          <p:tavLst>
                                            <p:tav tm="0">
                                              <p:val>
                                                <p:strVal val="0-#ppt_w/2"/>
                                              </p:val>
                                            </p:tav>
                                            <p:tav tm="100000">
                                              <p:val>
                                                <p:strVal val="#ppt_x"/>
                                              </p:val>
                                            </p:tav>
                                          </p:tavLst>
                                        </p:anim>
                                        <p:anim calcmode="lin" valueType="num">
                                          <p:cBhvr additive="base">
                                            <p:cTn id="49" dur="100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2000"/>
                                            <p:tgtEl>
                                              <p:spTgt spid="88"/>
                                            </p:tgtEl>
                                          </p:cBhvr>
                                        </p:animEffect>
                                      </p:childTnLst>
                                    </p:cTn>
                                  </p:par>
                                </p:childTnLst>
                              </p:cTn>
                            </p:par>
                            <p:par>
                              <p:cTn id="54" fill="hold">
                                <p:stCondLst>
                                  <p:cond delay="3500"/>
                                </p:stCondLst>
                                <p:childTnLst>
                                  <p:par>
                                    <p:cTn id="55" presetID="42" presetClass="entr" presetSubtype="0" fill="hold" grpId="0" nodeType="afterEffect">
                                      <p:stCondLst>
                                        <p:cond delay="0"/>
                                      </p:stCondLst>
                                      <p:childTnLst>
                                        <p:set>
                                          <p:cBhvr>
                                            <p:cTn id="56" dur="1" fill="hold">
                                              <p:stCondLst>
                                                <p:cond delay="0"/>
                                              </p:stCondLst>
                                            </p:cTn>
                                            <p:tgtEl>
                                              <p:spTgt spid="3102"/>
                                            </p:tgtEl>
                                            <p:attrNameLst>
                                              <p:attrName>style.visibility</p:attrName>
                                            </p:attrNameLst>
                                          </p:cBhvr>
                                          <p:to>
                                            <p:strVal val="visible"/>
                                          </p:to>
                                        </p:set>
                                        <p:animEffect transition="in" filter="fade">
                                          <p:cBhvr>
                                            <p:cTn id="57" dur="1000"/>
                                            <p:tgtEl>
                                              <p:spTgt spid="3102"/>
                                            </p:tgtEl>
                                          </p:cBhvr>
                                        </p:animEffect>
                                        <p:anim calcmode="lin" valueType="num">
                                          <p:cBhvr>
                                            <p:cTn id="58" dur="1000" fill="hold"/>
                                            <p:tgtEl>
                                              <p:spTgt spid="3102"/>
                                            </p:tgtEl>
                                            <p:attrNameLst>
                                              <p:attrName>ppt_x</p:attrName>
                                            </p:attrNameLst>
                                          </p:cBhvr>
                                          <p:tavLst>
                                            <p:tav tm="0">
                                              <p:val>
                                                <p:strVal val="#ppt_x"/>
                                              </p:val>
                                            </p:tav>
                                            <p:tav tm="100000">
                                              <p:val>
                                                <p:strVal val="#ppt_x"/>
                                              </p:val>
                                            </p:tav>
                                          </p:tavLst>
                                        </p:anim>
                                        <p:anim calcmode="lin" valueType="num">
                                          <p:cBhvr>
                                            <p:cTn id="59" dur="1000" fill="hold"/>
                                            <p:tgtEl>
                                              <p:spTgt spid="3102"/>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7"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065" grpId="0" animBg="1"/>
          <p:bldP spid="3102" grpId="0"/>
          <p:bldP spid="69" grpId="0"/>
          <p:bldP spid="81" grpId="0"/>
          <p:bldP spid="82" grpId="0"/>
          <p:bldP spid="83" grpId="0"/>
          <p:bldP spid="4" grpId="0" animBg="1"/>
          <p:bldP spid="33" grpId="0" animBg="1"/>
          <p:bldP spid="34" grpId="0" animBg="1"/>
          <p:bldP spid="3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4946574" y="3020900"/>
            <a:ext cx="4886325" cy="89931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a:xfrm>
            <a:off x="6023169" y="3008894"/>
            <a:ext cx="2954655" cy="923330"/>
          </a:xfrm>
          <a:prstGeom prst="rect">
            <a:avLst/>
          </a:prstGeom>
          <a:noFill/>
        </p:spPr>
        <p:txBody>
          <a:bodyPr wrap="none" lIns="91440" tIns="45720" rIns="91440" bIns="45720">
            <a:spAutoFit/>
          </a:bodyPr>
          <a:lstStyle/>
          <a:p>
            <a:pPr algn="ctr"/>
            <a:r>
              <a:rPr lang="zh-CN" altLang="en-US" sz="5400" b="1" dirty="0" smtClean="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rPr>
              <a:t>岗位认知</a:t>
            </a:r>
            <a:endParaRPr lang="zh-CN" altLang="en-US" sz="5400" b="1" cap="none" spc="0" dirty="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endParaRPr>
          </a:p>
        </p:txBody>
      </p:sp>
      <p:sp>
        <p:nvSpPr>
          <p:cNvPr id="11" name="矩形 10"/>
          <p:cNvSpPr/>
          <p:nvPr/>
        </p:nvSpPr>
        <p:spPr>
          <a:xfrm>
            <a:off x="3235171" y="2703320"/>
            <a:ext cx="149404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9000" b="1" dirty="0">
                <a:ln w="38100" cmpd="sng">
                  <a:noFill/>
                  <a:prstDash val="solid"/>
                  <a:miter lim="800000"/>
                </a:ln>
                <a:latin typeface="Britannic Bold" panose="020B0903060703020204" pitchFamily="34" charset="0"/>
                <a:ea typeface="微软雅黑" panose="020B0503020204020204" pitchFamily="34" charset="-122"/>
              </a:rPr>
              <a:t>2</a:t>
            </a: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5"/>
          <p:cNvSpPr/>
          <p:nvPr/>
        </p:nvSpPr>
        <p:spPr bwMode="auto">
          <a:xfrm>
            <a:off x="6014719" y="4266517"/>
            <a:ext cx="1022876" cy="111518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pic>
        <p:nvPicPr>
          <p:cNvPr id="62" name="Picture 19"/>
          <p:cNvPicPr>
            <a:picLocks noChangeAspect="1" noChangeArrowheads="1"/>
          </p:cNvPicPr>
          <p:nvPr/>
        </p:nvPicPr>
        <p:blipFill>
          <a:blip r:embed="rId3">
            <a:extLst>
              <a:ext uri="{BEBA8EAE-BF5A-486C-A8C5-ECC9F3942E4B}">
                <a14:imgProps xmlns:a14="http://schemas.microsoft.com/office/drawing/2010/main" xmlns="">
                  <a14:imgLayer r:embed="rId4">
                    <a14:imgEffect>
                      <a14:saturation sat="0"/>
                    </a14:imgEffect>
                  </a14:imgLayer>
                </a14:imgProps>
              </a:ext>
            </a:extLst>
          </a:blip>
          <a:srcRect/>
          <a:stretch>
            <a:fillRect/>
          </a:stretch>
        </p:blipFill>
        <p:spPr bwMode="auto">
          <a:xfrm>
            <a:off x="5473196" y="5032070"/>
            <a:ext cx="2961451" cy="656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19"/>
          <p:cNvPicPr>
            <a:picLocks noChangeAspect="1" noChangeArrowheads="1"/>
          </p:cNvPicPr>
          <p:nvPr/>
        </p:nvPicPr>
        <p:blipFill>
          <a:blip r:embed="rId5">
            <a:extLst>
              <a:ext uri="{BEBA8EAE-BF5A-486C-A8C5-ECC9F3942E4B}">
                <a14:imgProps xmlns:a14="http://schemas.microsoft.com/office/drawing/2010/main" xmlns="">
                  <a14:imgLayer r:embed="rId6">
                    <a14:imgEffect>
                      <a14:saturation sat="0"/>
                    </a14:imgEffect>
                  </a14:imgLayer>
                </a14:imgProps>
              </a:ext>
            </a:extLst>
          </a:blip>
          <a:srcRect/>
          <a:stretch>
            <a:fillRect/>
          </a:stretch>
        </p:blipFill>
        <p:spPr bwMode="auto">
          <a:xfrm>
            <a:off x="3354116" y="5033958"/>
            <a:ext cx="2959571" cy="65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104"/>
          <p:cNvSpPr/>
          <p:nvPr/>
        </p:nvSpPr>
        <p:spPr bwMode="auto">
          <a:xfrm>
            <a:off x="6014719" y="4209367"/>
            <a:ext cx="1022876" cy="111518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ln>
            <a:solidFill>
              <a:srgbClr val="C00000"/>
            </a:solidFill>
          </a:ln>
        </p:spPr>
        <p:style>
          <a:lnRef idx="2">
            <a:schemeClr val="dk1"/>
          </a:lnRef>
          <a:fillRef idx="1">
            <a:schemeClr val="lt1"/>
          </a:fillRef>
          <a:effectRef idx="0">
            <a:schemeClr val="dk1"/>
          </a:effectRef>
          <a:fontRef idx="minor">
            <a:schemeClr val="dk1"/>
          </a:fontRef>
        </p:style>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pitchFamily="34" charset="-122"/>
              <a:ea typeface="微软雅黑" panose="020B0503020204020204" pitchFamily="34" charset="-122"/>
            </a:endParaRPr>
          </a:p>
        </p:txBody>
      </p:sp>
      <p:sp>
        <p:nvSpPr>
          <p:cNvPr id="66" name="Freeform 106"/>
          <p:cNvSpPr/>
          <p:nvPr/>
        </p:nvSpPr>
        <p:spPr bwMode="auto">
          <a:xfrm>
            <a:off x="4822617" y="4209367"/>
            <a:ext cx="1026636" cy="1115183"/>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ln>
            <a:solidFill>
              <a:srgbClr val="C00000"/>
            </a:solidFill>
          </a:ln>
        </p:spPr>
        <p:style>
          <a:lnRef idx="2">
            <a:schemeClr val="dk1"/>
          </a:lnRef>
          <a:fillRef idx="1">
            <a:schemeClr val="lt1"/>
          </a:fillRef>
          <a:effectRef idx="0">
            <a:schemeClr val="dk1"/>
          </a:effectRef>
          <a:fontRef idx="minor">
            <a:schemeClr val="dk1"/>
          </a:fontRef>
        </p:style>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pitchFamily="34" charset="-122"/>
              <a:ea typeface="微软雅黑" panose="020B0503020204020204" pitchFamily="34" charset="-122"/>
            </a:endParaRPr>
          </a:p>
        </p:txBody>
      </p:sp>
      <p:sp>
        <p:nvSpPr>
          <p:cNvPr id="68" name="Freeform 108"/>
          <p:cNvSpPr/>
          <p:nvPr/>
        </p:nvSpPr>
        <p:spPr bwMode="auto">
          <a:xfrm>
            <a:off x="5930107" y="1907300"/>
            <a:ext cx="1790032" cy="2113371"/>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ln>
            <a:solidFill>
              <a:srgbClr val="C00000"/>
            </a:solidFill>
          </a:ln>
        </p:spPr>
        <p:style>
          <a:lnRef idx="2">
            <a:schemeClr val="dk1"/>
          </a:lnRef>
          <a:fillRef idx="1">
            <a:schemeClr val="lt1"/>
          </a:fillRef>
          <a:effectRef idx="0">
            <a:schemeClr val="dk1"/>
          </a:effectRef>
          <a:fontRef idx="minor">
            <a:schemeClr val="dk1"/>
          </a:fontRef>
        </p:style>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pitchFamily="34" charset="-122"/>
              <a:ea typeface="微软雅黑" panose="020B0503020204020204" pitchFamily="34" charset="-122"/>
            </a:endParaRPr>
          </a:p>
        </p:txBody>
      </p:sp>
      <p:sp>
        <p:nvSpPr>
          <p:cNvPr id="69" name="Freeform 109"/>
          <p:cNvSpPr/>
          <p:nvPr/>
        </p:nvSpPr>
        <p:spPr bwMode="auto">
          <a:xfrm>
            <a:off x="4140075" y="1907300"/>
            <a:ext cx="1790032" cy="2113371"/>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ln>
            <a:solidFill>
              <a:srgbClr val="C00000"/>
            </a:solidFill>
          </a:ln>
        </p:spPr>
        <p:style>
          <a:lnRef idx="2">
            <a:schemeClr val="dk1"/>
          </a:lnRef>
          <a:fillRef idx="1">
            <a:schemeClr val="lt1"/>
          </a:fillRef>
          <a:effectRef idx="0">
            <a:schemeClr val="dk1"/>
          </a:effectRef>
          <a:fontRef idx="minor">
            <a:schemeClr val="dk1"/>
          </a:fontRef>
        </p:style>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pitchFamily="34" charset="-122"/>
              <a:ea typeface="微软雅黑" panose="020B0503020204020204" pitchFamily="34" charset="-122"/>
            </a:endParaRPr>
          </a:p>
        </p:txBody>
      </p:sp>
      <p:sp>
        <p:nvSpPr>
          <p:cNvPr id="70" name="Freeform 121"/>
          <p:cNvSpPr/>
          <p:nvPr/>
        </p:nvSpPr>
        <p:spPr bwMode="auto">
          <a:xfrm>
            <a:off x="5663101" y="3545162"/>
            <a:ext cx="225635" cy="224546"/>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C00000"/>
          </a:solidFill>
          <a:ln>
            <a:noFill/>
          </a:ln>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71" name="Freeform 122"/>
          <p:cNvSpPr/>
          <p:nvPr/>
        </p:nvSpPr>
        <p:spPr bwMode="auto">
          <a:xfrm>
            <a:off x="5931987" y="3488551"/>
            <a:ext cx="280163" cy="28115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C00000"/>
          </a:solidFill>
          <a:ln>
            <a:noFill/>
          </a:ln>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72" name="Freeform 123"/>
          <p:cNvSpPr/>
          <p:nvPr/>
        </p:nvSpPr>
        <p:spPr bwMode="auto">
          <a:xfrm>
            <a:off x="5663101" y="3816880"/>
            <a:ext cx="225635" cy="220772"/>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C00000"/>
          </a:solidFill>
          <a:ln>
            <a:noFill/>
          </a:ln>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73" name="Freeform 124"/>
          <p:cNvSpPr/>
          <p:nvPr/>
        </p:nvSpPr>
        <p:spPr bwMode="auto">
          <a:xfrm>
            <a:off x="5931988" y="3816880"/>
            <a:ext cx="221875" cy="22077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C00000"/>
          </a:solidFill>
          <a:ln>
            <a:noFill/>
          </a:ln>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54" name="任意多边形 53"/>
          <p:cNvSpPr/>
          <p:nvPr/>
        </p:nvSpPr>
        <p:spPr>
          <a:xfrm flipH="1">
            <a:off x="2137568" y="2464669"/>
            <a:ext cx="3241613" cy="73213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9050" cap="flat" cmpd="sng" algn="ctr">
            <a:solidFill>
              <a:schemeClr val="tx1">
                <a:alpha val="79000"/>
              </a:schemeClr>
            </a:solidFill>
            <a:prstDash val="dash"/>
            <a:miter lim="800000"/>
            <a:headEnd type="oval" w="med" len="med"/>
          </a:ln>
          <a:effectLst/>
        </p:spPr>
        <p:txBody>
          <a:bodyPr lIns="68569" tIns="34285" rIns="68569" bIns="3428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55" name="矩形 54"/>
          <p:cNvSpPr>
            <a:spLocks noChangeArrowheads="1"/>
          </p:cNvSpPr>
          <p:nvPr/>
        </p:nvSpPr>
        <p:spPr bwMode="auto">
          <a:xfrm>
            <a:off x="2517389" y="2086114"/>
            <a:ext cx="2041991" cy="1269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9" tIns="34285" rIns="68569" bIns="34285">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165" eaLnBrk="1" fontAlgn="base" hangingPunct="1">
              <a:lnSpc>
                <a:spcPct val="150000"/>
              </a:lnSpc>
              <a:spcBef>
                <a:spcPct val="0"/>
              </a:spcBef>
              <a:spcAft>
                <a:spcPct val="0"/>
              </a:spcAft>
            </a:pPr>
            <a:r>
              <a:rPr lang="zh-CN" altLang="en-US" sz="1400" b="1" dirty="0" smtClean="0">
                <a:latin typeface="微软雅黑" panose="020B0503020204020204" pitchFamily="34" charset="-122"/>
                <a:ea typeface="微软雅黑" panose="020B0503020204020204" pitchFamily="34" charset="-122"/>
              </a:rPr>
              <a:t>人力资源知识技能</a:t>
            </a:r>
            <a:endParaRPr lang="en-US" altLang="zh-CN" sz="1400" b="1" dirty="0" smtClean="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smtClean="0">
                <a:latin typeface="微软雅黑" panose="020B0503020204020204" pitchFamily="34" charset="-122"/>
                <a:ea typeface="微软雅黑" panose="020B0503020204020204" pitchFamily="34" charset="-122"/>
              </a:rPr>
              <a:t>点击</a:t>
            </a:r>
            <a:r>
              <a:rPr lang="zh-CN" altLang="en-US" sz="1200" dirty="0">
                <a:latin typeface="微软雅黑" panose="020B0503020204020204" pitchFamily="34" charset="-122"/>
                <a:ea typeface="微软雅黑" panose="020B0503020204020204" pitchFamily="34" charset="-122"/>
              </a:rPr>
              <a:t>此处添加内容</a:t>
            </a:r>
            <a:endParaRPr lang="en-US" altLang="zh-CN" sz="1200" dirty="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点击此处添加内容</a:t>
            </a:r>
            <a:endParaRPr lang="zh-CN" altLang="zh-CN" sz="1200" dirty="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endParaRPr lang="zh-CN" altLang="zh-CN" sz="1400" b="1" dirty="0">
              <a:latin typeface="微软雅黑" panose="020B0503020204020204" pitchFamily="34" charset="-122"/>
              <a:ea typeface="微软雅黑" panose="020B0503020204020204" pitchFamily="34" charset="-122"/>
            </a:endParaRPr>
          </a:p>
        </p:txBody>
      </p:sp>
      <p:grpSp>
        <p:nvGrpSpPr>
          <p:cNvPr id="56" name="组合 55"/>
          <p:cNvGrpSpPr/>
          <p:nvPr/>
        </p:nvGrpSpPr>
        <p:grpSpPr bwMode="auto">
          <a:xfrm>
            <a:off x="2205246" y="2142004"/>
            <a:ext cx="227513" cy="230207"/>
            <a:chOff x="3889445" y="2973091"/>
            <a:chExt cx="319708" cy="324921"/>
          </a:xfrm>
          <a:solidFill>
            <a:srgbClr val="C00000">
              <a:alpha val="80000"/>
            </a:srgbClr>
          </a:solidFill>
        </p:grpSpPr>
        <p:sp>
          <p:nvSpPr>
            <p:cNvPr id="58"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59"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60"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61"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grpSp>
      <p:sp>
        <p:nvSpPr>
          <p:cNvPr id="57" name="Oval 54"/>
          <p:cNvSpPr>
            <a:spLocks noChangeArrowheads="1"/>
          </p:cNvSpPr>
          <p:nvPr/>
        </p:nvSpPr>
        <p:spPr bwMode="auto">
          <a:xfrm>
            <a:off x="5328417" y="3153402"/>
            <a:ext cx="97775" cy="98121"/>
          </a:xfrm>
          <a:prstGeom prst="ellipse">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noFill/>
            <a:prstDash val="solid"/>
            <a:miter lim="800000"/>
          </a:ln>
          <a:effectLst>
            <a:outerShdw blurRad="63500" sx="102000" sy="102000" algn="ctr" rotWithShape="0">
              <a:prstClr val="black">
                <a:alpha val="40000"/>
              </a:prstClr>
            </a:outerShdw>
          </a:effectLst>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50" name="矩形 49"/>
          <p:cNvSpPr>
            <a:spLocks noChangeArrowheads="1"/>
          </p:cNvSpPr>
          <p:nvPr/>
        </p:nvSpPr>
        <p:spPr bwMode="auto">
          <a:xfrm>
            <a:off x="8139442" y="2067064"/>
            <a:ext cx="2041991" cy="1269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9" tIns="34285" rIns="68569" bIns="34285">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165" eaLnBrk="1" fontAlgn="base" hangingPunct="1">
              <a:lnSpc>
                <a:spcPct val="150000"/>
              </a:lnSpc>
              <a:spcBef>
                <a:spcPct val="0"/>
              </a:spcBef>
              <a:spcAft>
                <a:spcPct val="0"/>
              </a:spcAft>
            </a:pPr>
            <a:r>
              <a:rPr lang="zh-CN" altLang="en-US" sz="1400" b="1" dirty="0" smtClean="0">
                <a:latin typeface="微软雅黑" panose="020B0503020204020204" pitchFamily="34" charset="-122"/>
                <a:ea typeface="微软雅黑" panose="020B0503020204020204" pitchFamily="34" charset="-122"/>
              </a:rPr>
              <a:t>具有较强的适应能力</a:t>
            </a:r>
            <a:endParaRPr lang="en-US" altLang="zh-CN" sz="1400" b="1" dirty="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点击此处添加内容</a:t>
            </a:r>
            <a:endParaRPr lang="en-US" altLang="zh-CN" sz="1200" dirty="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点击此处添加内容</a:t>
            </a:r>
            <a:endParaRPr lang="zh-CN" altLang="zh-CN" sz="1200" dirty="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endParaRPr lang="zh-CN" altLang="zh-CN" sz="1400" b="1" dirty="0">
              <a:latin typeface="微软雅黑" panose="020B0503020204020204" pitchFamily="34" charset="-122"/>
              <a:ea typeface="微软雅黑" panose="020B0503020204020204" pitchFamily="34" charset="-122"/>
            </a:endParaRPr>
          </a:p>
        </p:txBody>
      </p:sp>
      <p:sp>
        <p:nvSpPr>
          <p:cNvPr id="51" name="Freeform 11"/>
          <p:cNvSpPr/>
          <p:nvPr/>
        </p:nvSpPr>
        <p:spPr bwMode="auto">
          <a:xfrm>
            <a:off x="7863040" y="2109741"/>
            <a:ext cx="317768" cy="279268"/>
          </a:xfrm>
          <a:custGeom>
            <a:avLst/>
            <a:gdLst>
              <a:gd name="T0" fmla="*/ 2147483647 w 478"/>
              <a:gd name="T1" fmla="*/ 2147483647 h 420"/>
              <a:gd name="T2" fmla="*/ 2147483647 w 478"/>
              <a:gd name="T3" fmla="*/ 2147483647 h 420"/>
              <a:gd name="T4" fmla="*/ 2147483647 w 478"/>
              <a:gd name="T5" fmla="*/ 2147483647 h 420"/>
              <a:gd name="T6" fmla="*/ 2147483647 w 478"/>
              <a:gd name="T7" fmla="*/ 2147483647 h 420"/>
              <a:gd name="T8" fmla="*/ 2147483647 w 478"/>
              <a:gd name="T9" fmla="*/ 0 h 420"/>
              <a:gd name="T10" fmla="*/ 2147483647 w 478"/>
              <a:gd name="T11" fmla="*/ 0 h 420"/>
              <a:gd name="T12" fmla="*/ 2147483647 w 478"/>
              <a:gd name="T13" fmla="*/ 2147483647 h 420"/>
              <a:gd name="T14" fmla="*/ 2147483647 w 478"/>
              <a:gd name="T15" fmla="*/ 2147483647 h 420"/>
              <a:gd name="T16" fmla="*/ 2147483647 w 478"/>
              <a:gd name="T17" fmla="*/ 2147483647 h 420"/>
              <a:gd name="T18" fmla="*/ 2147483647 w 478"/>
              <a:gd name="T19" fmla="*/ 2147483647 h 420"/>
              <a:gd name="T20" fmla="*/ 2147483647 w 478"/>
              <a:gd name="T21" fmla="*/ 2147483647 h 420"/>
              <a:gd name="T22" fmla="*/ 2147483647 w 478"/>
              <a:gd name="T23" fmla="*/ 2147483647 h 420"/>
              <a:gd name="T24" fmla="*/ 2147483647 w 478"/>
              <a:gd name="T25" fmla="*/ 2147483647 h 420"/>
              <a:gd name="T26" fmla="*/ 2147483647 w 478"/>
              <a:gd name="T27" fmla="*/ 2147483647 h 420"/>
              <a:gd name="T28" fmla="*/ 2147483647 w 478"/>
              <a:gd name="T29" fmla="*/ 2147483647 h 420"/>
              <a:gd name="T30" fmla="*/ 2147483647 w 478"/>
              <a:gd name="T31" fmla="*/ 2147483647 h 420"/>
              <a:gd name="T32" fmla="*/ 2147483647 w 478"/>
              <a:gd name="T33" fmla="*/ 2147483647 h 420"/>
              <a:gd name="T34" fmla="*/ 2147483647 w 478"/>
              <a:gd name="T35" fmla="*/ 2147483647 h 420"/>
              <a:gd name="T36" fmla="*/ 2147483647 w 478"/>
              <a:gd name="T37" fmla="*/ 2147483647 h 420"/>
              <a:gd name="T38" fmla="*/ 0 w 478"/>
              <a:gd name="T39" fmla="*/ 2147483647 h 420"/>
              <a:gd name="T40" fmla="*/ 2147483647 w 478"/>
              <a:gd name="T41" fmla="*/ 2147483647 h 420"/>
              <a:gd name="T42" fmla="*/ 2147483647 w 478"/>
              <a:gd name="T43" fmla="*/ 2147483647 h 420"/>
              <a:gd name="T44" fmla="*/ 2147483647 w 478"/>
              <a:gd name="T45" fmla="*/ 2147483647 h 420"/>
              <a:gd name="T46" fmla="*/ 2147483647 w 478"/>
              <a:gd name="T47" fmla="*/ 2147483647 h 420"/>
              <a:gd name="T48" fmla="*/ 2147483647 w 478"/>
              <a:gd name="T49" fmla="*/ 2147483647 h 420"/>
              <a:gd name="T50" fmla="*/ 2147483647 w 478"/>
              <a:gd name="T51" fmla="*/ 2147483647 h 420"/>
              <a:gd name="T52" fmla="*/ 2147483647 w 478"/>
              <a:gd name="T53" fmla="*/ 2147483647 h 420"/>
              <a:gd name="T54" fmla="*/ 2147483647 w 478"/>
              <a:gd name="T55" fmla="*/ 2147483647 h 420"/>
              <a:gd name="T56" fmla="*/ 2147483647 w 478"/>
              <a:gd name="T57" fmla="*/ 2147483647 h 420"/>
              <a:gd name="T58" fmla="*/ 2147483647 w 478"/>
              <a:gd name="T59" fmla="*/ 2147483647 h 420"/>
              <a:gd name="T60" fmla="*/ 2147483647 w 478"/>
              <a:gd name="T61" fmla="*/ 2147483647 h 420"/>
              <a:gd name="T62" fmla="*/ 2147483647 w 478"/>
              <a:gd name="T63" fmla="*/ 2147483647 h 420"/>
              <a:gd name="T64" fmla="*/ 2147483647 w 478"/>
              <a:gd name="T65" fmla="*/ 2147483647 h 420"/>
              <a:gd name="T66" fmla="*/ 2147483647 w 478"/>
              <a:gd name="T67" fmla="*/ 2147483647 h 420"/>
              <a:gd name="T68" fmla="*/ 2147483647 w 478"/>
              <a:gd name="T69" fmla="*/ 2147483647 h 420"/>
              <a:gd name="T70" fmla="*/ 2147483647 w 478"/>
              <a:gd name="T71" fmla="*/ 2147483647 h 420"/>
              <a:gd name="T72" fmla="*/ 2147483647 w 478"/>
              <a:gd name="T73" fmla="*/ 214748364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rgbClr val="C00000">
              <a:alpha val="80000"/>
            </a:srgbClr>
          </a:solidFill>
          <a:ln>
            <a:noFill/>
          </a:ln>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52" name="任意多边形 51"/>
          <p:cNvSpPr/>
          <p:nvPr/>
        </p:nvSpPr>
        <p:spPr>
          <a:xfrm>
            <a:off x="6697260" y="2456941"/>
            <a:ext cx="3241613" cy="73213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9050" cap="flat" cmpd="sng" algn="ctr">
            <a:solidFill>
              <a:schemeClr val="tx1">
                <a:alpha val="79000"/>
              </a:schemeClr>
            </a:solidFill>
            <a:prstDash val="dash"/>
            <a:miter lim="800000"/>
            <a:headEnd type="oval" w="med" len="med"/>
          </a:ln>
          <a:effectLst/>
        </p:spPr>
        <p:txBody>
          <a:bodyPr lIns="68569" tIns="34285" rIns="68569" bIns="3428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53" name="Oval 54"/>
          <p:cNvSpPr>
            <a:spLocks noChangeArrowheads="1"/>
          </p:cNvSpPr>
          <p:nvPr/>
        </p:nvSpPr>
        <p:spPr bwMode="auto">
          <a:xfrm>
            <a:off x="6640855" y="3141900"/>
            <a:ext cx="97775" cy="98121"/>
          </a:xfrm>
          <a:prstGeom prst="ellipse">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noFill/>
            <a:prstDash val="solid"/>
            <a:miter lim="800000"/>
          </a:ln>
          <a:effectLst>
            <a:outerShdw blurRad="63500" sx="102000" sy="102000" algn="ctr" rotWithShape="0">
              <a:prstClr val="black">
                <a:alpha val="40000"/>
              </a:prstClr>
            </a:outerShdw>
          </a:effectLst>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8139442" y="3891918"/>
            <a:ext cx="2041991" cy="1361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9" tIns="34285" rIns="68569" bIns="34285">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defTabSz="685165">
              <a:lnSpc>
                <a:spcPct val="150000"/>
              </a:lnSpc>
              <a:defRPr/>
            </a:pPr>
            <a:r>
              <a:rPr lang="zh-CN" altLang="en-US" sz="1400" b="1" dirty="0" smtClean="0">
                <a:latin typeface="微软雅黑" panose="020B0503020204020204" pitchFamily="34" charset="-122"/>
                <a:ea typeface="微软雅黑" panose="020B0503020204020204" pitchFamily="34" charset="-122"/>
              </a:rPr>
              <a:t>知识量大人文素养高</a:t>
            </a:r>
            <a:endParaRPr kumimoji="0" lang="en-US" altLang="zh-CN"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685165" eaLnBrk="1" fontAlgn="base" latinLnBrk="0" hangingPunct="1">
              <a:lnSpc>
                <a:spcPct val="150000"/>
              </a:lnSpc>
              <a:spcBef>
                <a:spcPct val="0"/>
              </a:spcBef>
              <a:spcAft>
                <a:spcPct val="0"/>
              </a:spcAft>
              <a:buClrTx/>
              <a:buSzTx/>
              <a:buFontTx/>
              <a:buNone/>
              <a:defRPr/>
            </a:pP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点击此处添加内容</a:t>
            </a:r>
            <a:endPar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685165" eaLnBrk="1" fontAlgn="base" latinLnBrk="0" hangingPunct="1">
              <a:lnSpc>
                <a:spcPct val="150000"/>
              </a:lnSpc>
              <a:spcBef>
                <a:spcPct val="0"/>
              </a:spcBef>
              <a:spcAft>
                <a:spcPct val="0"/>
              </a:spcAft>
              <a:buClrTx/>
              <a:buSzTx/>
              <a:buFontTx/>
              <a:buNone/>
              <a:defRPr/>
            </a:pP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点击此处添加内容</a:t>
            </a:r>
            <a:endParaRPr kumimoji="0" lang="zh-CN"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685165" eaLnBrk="1" fontAlgn="base" latinLnBrk="0" hangingPunct="1">
              <a:lnSpc>
                <a:spcPct val="150000"/>
              </a:lnSpc>
              <a:spcBef>
                <a:spcPct val="0"/>
              </a:spcBef>
              <a:spcAft>
                <a:spcPct val="0"/>
              </a:spcAft>
              <a:buClrTx/>
              <a:buSzTx/>
              <a:buFontTx/>
              <a:buNone/>
              <a:defRPr/>
            </a:pPr>
            <a:endParaRPr kumimoji="0" lang="zh-CN" altLang="zh-CN" sz="1800" b="0" i="0" u="none" strike="noStrike" kern="0" cap="none" spc="0" normalizeH="0" baseline="0" noProof="0" dirty="0">
              <a:ln>
                <a:noFill/>
              </a:ln>
              <a:effectLst/>
              <a:uLnTx/>
              <a:uFillTx/>
              <a:ea typeface="微软雅黑" panose="020B0503020204020204" pitchFamily="34" charset="-122"/>
            </a:endParaRPr>
          </a:p>
        </p:txBody>
      </p:sp>
      <p:grpSp>
        <p:nvGrpSpPr>
          <p:cNvPr id="45" name="组合 44"/>
          <p:cNvGrpSpPr/>
          <p:nvPr/>
        </p:nvGrpSpPr>
        <p:grpSpPr bwMode="auto">
          <a:xfrm>
            <a:off x="7896886" y="3955168"/>
            <a:ext cx="250077" cy="249076"/>
            <a:chOff x="1057275" y="3008313"/>
            <a:chExt cx="368300" cy="368300"/>
          </a:xfrm>
          <a:solidFill>
            <a:srgbClr val="C00000">
              <a:alpha val="80000"/>
            </a:srgbClr>
          </a:solidFill>
        </p:grpSpPr>
        <p:sp>
          <p:nvSpPr>
            <p:cNvPr id="48" name="Freeform 11"/>
            <p:cNvSpPr/>
            <p:nvPr/>
          </p:nvSpPr>
          <p:spPr bwMode="auto">
            <a:xfrm>
              <a:off x="1057275" y="3033713"/>
              <a:ext cx="342900" cy="342900"/>
            </a:xfrm>
            <a:custGeom>
              <a:avLst/>
              <a:gdLst>
                <a:gd name="T0" fmla="*/ 2147483647 w 216"/>
                <a:gd name="T1" fmla="*/ 0 h 216"/>
                <a:gd name="T2" fmla="*/ 2147483647 w 216"/>
                <a:gd name="T3" fmla="*/ 0 h 216"/>
                <a:gd name="T4" fmla="*/ 2147483647 w 216"/>
                <a:gd name="T5" fmla="*/ 2147483647 h 216"/>
                <a:gd name="T6" fmla="*/ 2147483647 w 216"/>
                <a:gd name="T7" fmla="*/ 2147483647 h 216"/>
                <a:gd name="T8" fmla="*/ 2147483647 w 216"/>
                <a:gd name="T9" fmla="*/ 2147483647 h 216"/>
                <a:gd name="T10" fmla="*/ 2147483647 w 216"/>
                <a:gd name="T11" fmla="*/ 2147483647 h 216"/>
                <a:gd name="T12" fmla="*/ 2147483647 w 216"/>
                <a:gd name="T13" fmla="*/ 2147483647 h 216"/>
                <a:gd name="T14" fmla="*/ 2147483647 w 216"/>
                <a:gd name="T15" fmla="*/ 2147483647 h 216"/>
                <a:gd name="T16" fmla="*/ 2147483647 w 216"/>
                <a:gd name="T17" fmla="*/ 2147483647 h 216"/>
                <a:gd name="T18" fmla="*/ 0 w 216"/>
                <a:gd name="T19" fmla="*/ 2147483647 h 216"/>
                <a:gd name="T20" fmla="*/ 0 w 216"/>
                <a:gd name="T21" fmla="*/ 2147483647 h 216"/>
                <a:gd name="T22" fmla="*/ 0 w 216"/>
                <a:gd name="T23" fmla="*/ 2147483647 h 216"/>
                <a:gd name="T24" fmla="*/ 2147483647 w 216"/>
                <a:gd name="T25" fmla="*/ 2147483647 h 216"/>
                <a:gd name="T26" fmla="*/ 2147483647 w 216"/>
                <a:gd name="T27" fmla="*/ 2147483647 h 216"/>
                <a:gd name="T28" fmla="*/ 2147483647 w 216"/>
                <a:gd name="T29" fmla="*/ 2147483647 h 216"/>
                <a:gd name="T30" fmla="*/ 2147483647 w 216"/>
                <a:gd name="T31" fmla="*/ 2147483647 h 216"/>
                <a:gd name="T32" fmla="*/ 2147483647 w 216"/>
                <a:gd name="T33" fmla="*/ 2147483647 h 216"/>
                <a:gd name="T34" fmla="*/ 2147483647 w 216"/>
                <a:gd name="T35" fmla="*/ 2147483647 h 216"/>
                <a:gd name="T36" fmla="*/ 2147483647 w 216"/>
                <a:gd name="T37" fmla="*/ 2147483647 h 216"/>
                <a:gd name="T38" fmla="*/ 2147483647 w 216"/>
                <a:gd name="T39" fmla="*/ 2147483647 h 216"/>
                <a:gd name="T40" fmla="*/ 2147483647 w 216"/>
                <a:gd name="T41" fmla="*/ 2147483647 h 216"/>
                <a:gd name="T42" fmla="*/ 2147483647 w 216"/>
                <a:gd name="T43" fmla="*/ 2147483647 h 216"/>
                <a:gd name="T44" fmla="*/ 2147483647 w 216"/>
                <a:gd name="T45" fmla="*/ 2147483647 h 216"/>
                <a:gd name="T46" fmla="*/ 2147483647 w 216"/>
                <a:gd name="T47" fmla="*/ 2147483647 h 216"/>
                <a:gd name="T48" fmla="*/ 2147483647 w 216"/>
                <a:gd name="T49" fmla="*/ 2147483647 h 216"/>
                <a:gd name="T50" fmla="*/ 2147483647 w 216"/>
                <a:gd name="T51" fmla="*/ 2147483647 h 216"/>
                <a:gd name="T52" fmla="*/ 2147483647 w 216"/>
                <a:gd name="T53" fmla="*/ 2147483647 h 216"/>
                <a:gd name="T54" fmla="*/ 2147483647 w 216"/>
                <a:gd name="T55" fmla="*/ 2147483647 h 216"/>
                <a:gd name="T56" fmla="*/ 2147483647 w 216"/>
                <a:gd name="T57" fmla="*/ 2147483647 h 216"/>
                <a:gd name="T58" fmla="*/ 2147483647 w 216"/>
                <a:gd name="T59" fmla="*/ 2147483647 h 216"/>
                <a:gd name="T60" fmla="*/ 2147483647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9" name="Freeform 12"/>
            <p:cNvSpPr/>
            <p:nvPr/>
          </p:nvSpPr>
          <p:spPr bwMode="auto">
            <a:xfrm>
              <a:off x="1238250" y="3008313"/>
              <a:ext cx="187325" cy="184150"/>
            </a:xfrm>
            <a:custGeom>
              <a:avLst/>
              <a:gdLst>
                <a:gd name="T0" fmla="*/ 2147483647 w 118"/>
                <a:gd name="T1" fmla="*/ 2147483647 h 116"/>
                <a:gd name="T2" fmla="*/ 2147483647 w 118"/>
                <a:gd name="T3" fmla="*/ 2147483647 h 116"/>
                <a:gd name="T4" fmla="*/ 2147483647 w 118"/>
                <a:gd name="T5" fmla="*/ 2147483647 h 116"/>
                <a:gd name="T6" fmla="*/ 2147483647 w 118"/>
                <a:gd name="T7" fmla="*/ 2147483647 h 116"/>
                <a:gd name="T8" fmla="*/ 2147483647 w 118"/>
                <a:gd name="T9" fmla="*/ 2147483647 h 116"/>
                <a:gd name="T10" fmla="*/ 2147483647 w 118"/>
                <a:gd name="T11" fmla="*/ 2147483647 h 116"/>
                <a:gd name="T12" fmla="*/ 2147483647 w 118"/>
                <a:gd name="T13" fmla="*/ 2147483647 h 116"/>
                <a:gd name="T14" fmla="*/ 2147483647 w 118"/>
                <a:gd name="T15" fmla="*/ 0 h 116"/>
                <a:gd name="T16" fmla="*/ 2147483647 w 118"/>
                <a:gd name="T17" fmla="*/ 0 h 116"/>
                <a:gd name="T18" fmla="*/ 0 w 118"/>
                <a:gd name="T19" fmla="*/ 0 h 116"/>
                <a:gd name="T20" fmla="*/ 0 w 118"/>
                <a:gd name="T21" fmla="*/ 2147483647 h 116"/>
                <a:gd name="T22" fmla="*/ 2147483647 w 118"/>
                <a:gd name="T23" fmla="*/ 2147483647 h 116"/>
                <a:gd name="T24" fmla="*/ 2147483647 w 118"/>
                <a:gd name="T25" fmla="*/ 2147483647 h 116"/>
                <a:gd name="T26" fmla="*/ 2147483647 w 118"/>
                <a:gd name="T27" fmla="*/ 2147483647 h 116"/>
                <a:gd name="T28" fmla="*/ 2147483647 w 118"/>
                <a:gd name="T29" fmla="*/ 2147483647 h 116"/>
                <a:gd name="T30" fmla="*/ 2147483647 w 118"/>
                <a:gd name="T31" fmla="*/ 2147483647 h 116"/>
                <a:gd name="T32" fmla="*/ 2147483647 w 118"/>
                <a:gd name="T33" fmla="*/ 2147483647 h 116"/>
                <a:gd name="T34" fmla="*/ 2147483647 w 118"/>
                <a:gd name="T35" fmla="*/ 2147483647 h 116"/>
                <a:gd name="T36" fmla="*/ 2147483647 w 118"/>
                <a:gd name="T37" fmla="*/ 2147483647 h 116"/>
                <a:gd name="T38" fmla="*/ 2147483647 w 118"/>
                <a:gd name="T39" fmla="*/ 2147483647 h 116"/>
                <a:gd name="T40" fmla="*/ 2147483647 w 118"/>
                <a:gd name="T41" fmla="*/ 2147483647 h 116"/>
                <a:gd name="T42" fmla="*/ 2147483647 w 118"/>
                <a:gd name="T43" fmla="*/ 2147483647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fontAlgn="base">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grpSp>
      <p:sp>
        <p:nvSpPr>
          <p:cNvPr id="46" name="任意多边形 45"/>
          <p:cNvSpPr/>
          <p:nvPr/>
        </p:nvSpPr>
        <p:spPr>
          <a:xfrm>
            <a:off x="6749910" y="4258968"/>
            <a:ext cx="3213409" cy="737794"/>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9050" cap="flat" cmpd="sng" algn="ctr">
            <a:solidFill>
              <a:schemeClr val="tx1">
                <a:alpha val="79000"/>
              </a:schemeClr>
            </a:solidFill>
            <a:prstDash val="dash"/>
            <a:miter lim="800000"/>
            <a:headEnd type="oval" w="med" len="med"/>
          </a:ln>
          <a:effectLst/>
        </p:spPr>
        <p:txBody>
          <a:bodyPr lIns="68569" tIns="34285" rIns="68569" bIns="3428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47" name="Oval 54"/>
          <p:cNvSpPr>
            <a:spLocks noChangeArrowheads="1"/>
          </p:cNvSpPr>
          <p:nvPr/>
        </p:nvSpPr>
        <p:spPr bwMode="auto">
          <a:xfrm>
            <a:off x="6697265" y="4947701"/>
            <a:ext cx="97775" cy="98121"/>
          </a:xfrm>
          <a:prstGeom prst="ellipse">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noFill/>
            <a:prstDash val="solid"/>
            <a:miter lim="800000"/>
          </a:ln>
          <a:effectLst>
            <a:outerShdw blurRad="63500" sx="102000" sy="102000" algn="ctr" rotWithShape="0">
              <a:prstClr val="black">
                <a:alpha val="40000"/>
              </a:prstClr>
            </a:outerShdw>
          </a:effectLst>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endParaRPr>
          </a:p>
        </p:txBody>
      </p:sp>
      <p:sp>
        <p:nvSpPr>
          <p:cNvPr id="36" name="任意多边形 35"/>
          <p:cNvSpPr/>
          <p:nvPr/>
        </p:nvSpPr>
        <p:spPr>
          <a:xfrm flipH="1">
            <a:off x="2137568" y="4258967"/>
            <a:ext cx="2893763" cy="737794"/>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9050" cap="flat" cmpd="sng" algn="ctr">
            <a:solidFill>
              <a:schemeClr val="tx1">
                <a:alpha val="79000"/>
              </a:schemeClr>
            </a:solidFill>
            <a:prstDash val="dash"/>
            <a:miter lim="800000"/>
            <a:headEnd type="oval" w="med" len="med"/>
          </a:ln>
          <a:effectLst/>
        </p:spPr>
        <p:txBody>
          <a:bodyPr lIns="68569" tIns="34285" rIns="68569" bIns="3428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37" name="矩形 36"/>
          <p:cNvSpPr>
            <a:spLocks noChangeArrowheads="1"/>
          </p:cNvSpPr>
          <p:nvPr/>
        </p:nvSpPr>
        <p:spPr bwMode="auto">
          <a:xfrm>
            <a:off x="2517389" y="3893803"/>
            <a:ext cx="2041991" cy="946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9" tIns="34285" rIns="68569" bIns="34285">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165" eaLnBrk="1" fontAlgn="base" hangingPunct="1">
              <a:lnSpc>
                <a:spcPct val="150000"/>
              </a:lnSpc>
              <a:spcBef>
                <a:spcPct val="0"/>
              </a:spcBef>
              <a:spcAft>
                <a:spcPct val="0"/>
              </a:spcAft>
            </a:pPr>
            <a:r>
              <a:rPr lang="zh-CN" altLang="en-US" sz="1400" b="1" dirty="0" smtClean="0">
                <a:latin typeface="微软雅黑" panose="020B0503020204020204" pitchFamily="34" charset="-122"/>
                <a:ea typeface="微软雅黑" panose="020B0503020204020204" pitchFamily="34" charset="-122"/>
              </a:rPr>
              <a:t>心态良好能持之以恒</a:t>
            </a:r>
            <a:endParaRPr lang="en-US" altLang="zh-CN" sz="1400" b="1" dirty="0" smtClean="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smtClean="0">
                <a:latin typeface="微软雅黑" panose="020B0503020204020204" pitchFamily="34" charset="-122"/>
                <a:ea typeface="微软雅黑" panose="020B0503020204020204" pitchFamily="34" charset="-122"/>
              </a:rPr>
              <a:t>点击此处添加内容</a:t>
            </a:r>
            <a:endParaRPr lang="en-US" altLang="zh-CN" sz="1200" dirty="0" smtClean="0">
              <a:latin typeface="微软雅黑" panose="020B0503020204020204" pitchFamily="34" charset="-122"/>
              <a:ea typeface="微软雅黑" panose="020B0503020204020204" pitchFamily="34" charset="-122"/>
            </a:endParaRPr>
          </a:p>
          <a:p>
            <a:pPr algn="just" defTabSz="685165" eaLnBrk="1" fontAlgn="base" hangingPunct="1">
              <a:lnSpc>
                <a:spcPct val="150000"/>
              </a:lnSpc>
              <a:spcBef>
                <a:spcPct val="0"/>
              </a:spcBef>
              <a:spcAft>
                <a:spcPct val="0"/>
              </a:spcAft>
            </a:pPr>
            <a:r>
              <a:rPr lang="zh-CN" altLang="en-US" sz="1200" dirty="0" smtClean="0">
                <a:latin typeface="微软雅黑" panose="020B0503020204020204" pitchFamily="34" charset="-122"/>
                <a:ea typeface="微软雅黑" panose="020B0503020204020204" pitchFamily="34" charset="-122"/>
              </a:rPr>
              <a:t>点击</a:t>
            </a:r>
            <a:r>
              <a:rPr lang="zh-CN" altLang="en-US" sz="1200" dirty="0">
                <a:latin typeface="微软雅黑" panose="020B0503020204020204" pitchFamily="34" charset="-122"/>
                <a:ea typeface="微软雅黑" panose="020B0503020204020204" pitchFamily="34" charset="-122"/>
              </a:rPr>
              <a:t>此处添加内容</a:t>
            </a:r>
            <a:endParaRPr lang="zh-CN" altLang="zh-CN" sz="1200" dirty="0">
              <a:latin typeface="微软雅黑" panose="020B0503020204020204" pitchFamily="34" charset="-122"/>
              <a:ea typeface="微软雅黑" panose="020B0503020204020204" pitchFamily="34" charset="-122"/>
            </a:endParaRPr>
          </a:p>
        </p:txBody>
      </p:sp>
      <p:grpSp>
        <p:nvGrpSpPr>
          <p:cNvPr id="38" name="组合 37"/>
          <p:cNvGrpSpPr/>
          <p:nvPr/>
        </p:nvGrpSpPr>
        <p:grpSpPr bwMode="auto">
          <a:xfrm>
            <a:off x="2246608" y="3911769"/>
            <a:ext cx="248195" cy="266059"/>
            <a:chOff x="1946500" y="2659080"/>
            <a:chExt cx="249236" cy="264850"/>
          </a:xfrm>
          <a:solidFill>
            <a:srgbClr val="C00000">
              <a:alpha val="80000"/>
            </a:srgbClr>
          </a:solidFill>
        </p:grpSpPr>
        <p:sp>
          <p:nvSpPr>
            <p:cNvPr id="40"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41"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42"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sp>
          <p:nvSpPr>
            <p:cNvPr id="43"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pitchFamily="34" charset="0"/>
                <a:ea typeface="微软雅黑" panose="020B0503020204020204" pitchFamily="34" charset="-122"/>
              </a:endParaRPr>
            </a:p>
          </p:txBody>
        </p:sp>
      </p:grpSp>
      <p:sp>
        <p:nvSpPr>
          <p:cNvPr id="39" name="Oval 54"/>
          <p:cNvSpPr>
            <a:spLocks noChangeArrowheads="1"/>
          </p:cNvSpPr>
          <p:nvPr/>
        </p:nvSpPr>
        <p:spPr bwMode="auto">
          <a:xfrm>
            <a:off x="4991846" y="4947700"/>
            <a:ext cx="97775" cy="98121"/>
          </a:xfrm>
          <a:prstGeom prst="ellipse">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noFill/>
            <a:prstDash val="solid"/>
            <a:miter lim="800000"/>
          </a:ln>
          <a:effectLst>
            <a:outerShdw blurRad="63500" sx="102000" sy="102000" algn="ctr" rotWithShape="0">
              <a:prstClr val="black">
                <a:alpha val="40000"/>
              </a:prstClr>
            </a:outerShdw>
          </a:effectLst>
        </p:spPr>
        <p:txBody>
          <a:bodyPr lIns="68569" tIns="34285" rIns="68569" bIns="3428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85165"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 y="199303"/>
            <a:ext cx="12192000" cy="562467"/>
            <a:chOff x="-1" y="199301"/>
            <a:chExt cx="12192000" cy="562467"/>
          </a:xfrm>
        </p:grpSpPr>
        <p:sp>
          <p:nvSpPr>
            <p:cNvPr id="88"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9"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90"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1"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92"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岗位认知</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知识技能</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矩形 92"/>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barn(inVertical)">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randombar(horizontal)">
                                      <p:cBhvr>
                                        <p:cTn id="15" dur="500"/>
                                        <p:tgtEl>
                                          <p:spTgt spid="6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randombar(horizontal)">
                                      <p:cBhvr>
                                        <p:cTn id="18" dur="500"/>
                                        <p:tgtEl>
                                          <p:spTgt spid="6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randombar(horizontal)">
                                      <p:cBhvr>
                                        <p:cTn id="21" dur="500"/>
                                        <p:tgtEl>
                                          <p:spTgt spid="6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randombar(horizontal)">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circle(in)">
                                      <p:cBhvr>
                                        <p:cTn id="29" dur="2000"/>
                                        <p:tgtEl>
                                          <p:spTgt spid="7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circle(in)">
                                      <p:cBhvr>
                                        <p:cTn id="32" dur="2000"/>
                                        <p:tgtEl>
                                          <p:spTgt spid="7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circle(in)">
                                      <p:cBhvr>
                                        <p:cTn id="35" dur="2000"/>
                                        <p:tgtEl>
                                          <p:spTgt spid="73"/>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circle(in)">
                                      <p:cBhvr>
                                        <p:cTn id="38" dur="20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1000"/>
                                        <p:tgtEl>
                                          <p:spTgt spid="55"/>
                                        </p:tgtEl>
                                      </p:cBhvr>
                                    </p:animEffect>
                                    <p:anim calcmode="lin" valueType="num">
                                      <p:cBhvr>
                                        <p:cTn id="55" dur="1000" fill="hold"/>
                                        <p:tgtEl>
                                          <p:spTgt spid="55"/>
                                        </p:tgtEl>
                                        <p:attrNameLst>
                                          <p:attrName>ppt_x</p:attrName>
                                        </p:attrNameLst>
                                      </p:cBhvr>
                                      <p:tavLst>
                                        <p:tav tm="0">
                                          <p:val>
                                            <p:strVal val="#ppt_x"/>
                                          </p:val>
                                        </p:tav>
                                        <p:tav tm="100000">
                                          <p:val>
                                            <p:strVal val="#ppt_x"/>
                                          </p:val>
                                        </p:tav>
                                      </p:tavLst>
                                    </p:anim>
                                    <p:anim calcmode="lin" valueType="num">
                                      <p:cBhvr>
                                        <p:cTn id="56" dur="1000" fill="hold"/>
                                        <p:tgtEl>
                                          <p:spTgt spid="55"/>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1000"/>
                                        <p:tgtEl>
                                          <p:spTgt spid="56"/>
                                        </p:tgtEl>
                                      </p:cBhvr>
                                    </p:animEffect>
                                    <p:anim calcmode="lin" valueType="num">
                                      <p:cBhvr>
                                        <p:cTn id="60" dur="1000" fill="hold"/>
                                        <p:tgtEl>
                                          <p:spTgt spid="56"/>
                                        </p:tgtEl>
                                        <p:attrNameLst>
                                          <p:attrName>ppt_x</p:attrName>
                                        </p:attrNameLst>
                                      </p:cBhvr>
                                      <p:tavLst>
                                        <p:tav tm="0">
                                          <p:val>
                                            <p:strVal val="#ppt_x"/>
                                          </p:val>
                                        </p:tav>
                                        <p:tav tm="100000">
                                          <p:val>
                                            <p:strVal val="#ppt_x"/>
                                          </p:val>
                                        </p:tav>
                                      </p:tavLst>
                                    </p:anim>
                                    <p:anim calcmode="lin" valueType="num">
                                      <p:cBhvr>
                                        <p:cTn id="61" dur="1000" fill="hold"/>
                                        <p:tgtEl>
                                          <p:spTgt spid="56"/>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1000"/>
                                        <p:tgtEl>
                                          <p:spTgt spid="57"/>
                                        </p:tgtEl>
                                      </p:cBhvr>
                                    </p:animEffect>
                                    <p:anim calcmode="lin" valueType="num">
                                      <p:cBhvr>
                                        <p:cTn id="65" dur="1000" fill="hold"/>
                                        <p:tgtEl>
                                          <p:spTgt spid="57"/>
                                        </p:tgtEl>
                                        <p:attrNameLst>
                                          <p:attrName>ppt_x</p:attrName>
                                        </p:attrNameLst>
                                      </p:cBhvr>
                                      <p:tavLst>
                                        <p:tav tm="0">
                                          <p:val>
                                            <p:strVal val="#ppt_x"/>
                                          </p:val>
                                        </p:tav>
                                        <p:tav tm="100000">
                                          <p:val>
                                            <p:strVal val="#ppt_x"/>
                                          </p:val>
                                        </p:tav>
                                      </p:tavLst>
                                    </p:anim>
                                    <p:anim calcmode="lin" valueType="num">
                                      <p:cBhvr>
                                        <p:cTn id="6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1000"/>
                                        <p:tgtEl>
                                          <p:spTgt spid="51"/>
                                        </p:tgtEl>
                                      </p:cBhvr>
                                    </p:animEffect>
                                    <p:anim calcmode="lin" valueType="num">
                                      <p:cBhvr>
                                        <p:cTn id="77" dur="1000" fill="hold"/>
                                        <p:tgtEl>
                                          <p:spTgt spid="51"/>
                                        </p:tgtEl>
                                        <p:attrNameLst>
                                          <p:attrName>ppt_x</p:attrName>
                                        </p:attrNameLst>
                                      </p:cBhvr>
                                      <p:tavLst>
                                        <p:tav tm="0">
                                          <p:val>
                                            <p:strVal val="#ppt_x"/>
                                          </p:val>
                                        </p:tav>
                                        <p:tav tm="100000">
                                          <p:val>
                                            <p:strVal val="#ppt_x"/>
                                          </p:val>
                                        </p:tav>
                                      </p:tavLst>
                                    </p:anim>
                                    <p:anim calcmode="lin" valueType="num">
                                      <p:cBhvr>
                                        <p:cTn id="78" dur="1000" fill="hold"/>
                                        <p:tgtEl>
                                          <p:spTgt spid="51"/>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1000"/>
                                        <p:tgtEl>
                                          <p:spTgt spid="52"/>
                                        </p:tgtEl>
                                      </p:cBhvr>
                                    </p:animEffect>
                                    <p:anim calcmode="lin" valueType="num">
                                      <p:cBhvr>
                                        <p:cTn id="82" dur="1000" fill="hold"/>
                                        <p:tgtEl>
                                          <p:spTgt spid="52"/>
                                        </p:tgtEl>
                                        <p:attrNameLst>
                                          <p:attrName>ppt_x</p:attrName>
                                        </p:attrNameLst>
                                      </p:cBhvr>
                                      <p:tavLst>
                                        <p:tav tm="0">
                                          <p:val>
                                            <p:strVal val="#ppt_x"/>
                                          </p:val>
                                        </p:tav>
                                        <p:tav tm="100000">
                                          <p:val>
                                            <p:strVal val="#ppt_x"/>
                                          </p:val>
                                        </p:tav>
                                      </p:tavLst>
                                    </p:anim>
                                    <p:anim calcmode="lin" valueType="num">
                                      <p:cBhvr>
                                        <p:cTn id="83" dur="1000" fill="hold"/>
                                        <p:tgtEl>
                                          <p:spTgt spid="52"/>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1000"/>
                                        <p:tgtEl>
                                          <p:spTgt spid="53"/>
                                        </p:tgtEl>
                                      </p:cBhvr>
                                    </p:animEffect>
                                    <p:anim calcmode="lin" valueType="num">
                                      <p:cBhvr>
                                        <p:cTn id="87" dur="1000" fill="hold"/>
                                        <p:tgtEl>
                                          <p:spTgt spid="53"/>
                                        </p:tgtEl>
                                        <p:attrNameLst>
                                          <p:attrName>ppt_x</p:attrName>
                                        </p:attrNameLst>
                                      </p:cBhvr>
                                      <p:tavLst>
                                        <p:tav tm="0">
                                          <p:val>
                                            <p:strVal val="#ppt_x"/>
                                          </p:val>
                                        </p:tav>
                                        <p:tav tm="100000">
                                          <p:val>
                                            <p:strVal val="#ppt_x"/>
                                          </p:val>
                                        </p:tav>
                                      </p:tavLst>
                                    </p:anim>
                                    <p:anim calcmode="lin" valueType="num">
                                      <p:cBhvr>
                                        <p:cTn id="8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1000"/>
                                        <p:tgtEl>
                                          <p:spTgt spid="36"/>
                                        </p:tgtEl>
                                      </p:cBhvr>
                                    </p:animEffect>
                                    <p:anim calcmode="lin" valueType="num">
                                      <p:cBhvr>
                                        <p:cTn id="94" dur="1000" fill="hold"/>
                                        <p:tgtEl>
                                          <p:spTgt spid="36"/>
                                        </p:tgtEl>
                                        <p:attrNameLst>
                                          <p:attrName>ppt_x</p:attrName>
                                        </p:attrNameLst>
                                      </p:cBhvr>
                                      <p:tavLst>
                                        <p:tav tm="0">
                                          <p:val>
                                            <p:strVal val="#ppt_x"/>
                                          </p:val>
                                        </p:tav>
                                        <p:tav tm="100000">
                                          <p:val>
                                            <p:strVal val="#ppt_x"/>
                                          </p:val>
                                        </p:tav>
                                      </p:tavLst>
                                    </p:anim>
                                    <p:anim calcmode="lin" valueType="num">
                                      <p:cBhvr>
                                        <p:cTn id="95" dur="1000" fill="hold"/>
                                        <p:tgtEl>
                                          <p:spTgt spid="36"/>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1000"/>
                                        <p:tgtEl>
                                          <p:spTgt spid="37"/>
                                        </p:tgtEl>
                                      </p:cBhvr>
                                    </p:animEffect>
                                    <p:anim calcmode="lin" valueType="num">
                                      <p:cBhvr>
                                        <p:cTn id="99" dur="1000" fill="hold"/>
                                        <p:tgtEl>
                                          <p:spTgt spid="37"/>
                                        </p:tgtEl>
                                        <p:attrNameLst>
                                          <p:attrName>ppt_x</p:attrName>
                                        </p:attrNameLst>
                                      </p:cBhvr>
                                      <p:tavLst>
                                        <p:tav tm="0">
                                          <p:val>
                                            <p:strVal val="#ppt_x"/>
                                          </p:val>
                                        </p:tav>
                                        <p:tav tm="100000">
                                          <p:val>
                                            <p:strVal val="#ppt_x"/>
                                          </p:val>
                                        </p:tav>
                                      </p:tavLst>
                                    </p:anim>
                                    <p:anim calcmode="lin" valueType="num">
                                      <p:cBhvr>
                                        <p:cTn id="100" dur="1000" fill="hold"/>
                                        <p:tgtEl>
                                          <p:spTgt spid="37"/>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1000"/>
                                        <p:tgtEl>
                                          <p:spTgt spid="38"/>
                                        </p:tgtEl>
                                      </p:cBhvr>
                                    </p:animEffect>
                                    <p:anim calcmode="lin" valueType="num">
                                      <p:cBhvr>
                                        <p:cTn id="104" dur="1000" fill="hold"/>
                                        <p:tgtEl>
                                          <p:spTgt spid="38"/>
                                        </p:tgtEl>
                                        <p:attrNameLst>
                                          <p:attrName>ppt_x</p:attrName>
                                        </p:attrNameLst>
                                      </p:cBhvr>
                                      <p:tavLst>
                                        <p:tav tm="0">
                                          <p:val>
                                            <p:strVal val="#ppt_x"/>
                                          </p:val>
                                        </p:tav>
                                        <p:tav tm="100000">
                                          <p:val>
                                            <p:strVal val="#ppt_x"/>
                                          </p:val>
                                        </p:tav>
                                      </p:tavLst>
                                    </p:anim>
                                    <p:anim calcmode="lin" valueType="num">
                                      <p:cBhvr>
                                        <p:cTn id="105" dur="1000" fill="hold"/>
                                        <p:tgtEl>
                                          <p:spTgt spid="38"/>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1000"/>
                                        <p:tgtEl>
                                          <p:spTgt spid="39"/>
                                        </p:tgtEl>
                                      </p:cBhvr>
                                    </p:animEffect>
                                    <p:anim calcmode="lin" valueType="num">
                                      <p:cBhvr>
                                        <p:cTn id="109" dur="1000" fill="hold"/>
                                        <p:tgtEl>
                                          <p:spTgt spid="39"/>
                                        </p:tgtEl>
                                        <p:attrNameLst>
                                          <p:attrName>ppt_x</p:attrName>
                                        </p:attrNameLst>
                                      </p:cBhvr>
                                      <p:tavLst>
                                        <p:tav tm="0">
                                          <p:val>
                                            <p:strVal val="#ppt_x"/>
                                          </p:val>
                                        </p:tav>
                                        <p:tav tm="100000">
                                          <p:val>
                                            <p:strVal val="#ppt_x"/>
                                          </p:val>
                                        </p:tav>
                                      </p:tavLst>
                                    </p:anim>
                                    <p:anim calcmode="lin" valueType="num">
                                      <p:cBhvr>
                                        <p:cTn id="11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1000"/>
                                        <p:tgtEl>
                                          <p:spTgt spid="44"/>
                                        </p:tgtEl>
                                      </p:cBhvr>
                                    </p:animEffect>
                                    <p:anim calcmode="lin" valueType="num">
                                      <p:cBhvr>
                                        <p:cTn id="116" dur="1000" fill="hold"/>
                                        <p:tgtEl>
                                          <p:spTgt spid="44"/>
                                        </p:tgtEl>
                                        <p:attrNameLst>
                                          <p:attrName>ppt_x</p:attrName>
                                        </p:attrNameLst>
                                      </p:cBhvr>
                                      <p:tavLst>
                                        <p:tav tm="0">
                                          <p:val>
                                            <p:strVal val="#ppt_x"/>
                                          </p:val>
                                        </p:tav>
                                        <p:tav tm="100000">
                                          <p:val>
                                            <p:strVal val="#ppt_x"/>
                                          </p:val>
                                        </p:tav>
                                      </p:tavLst>
                                    </p:anim>
                                    <p:anim calcmode="lin" valueType="num">
                                      <p:cBhvr>
                                        <p:cTn id="117" dur="1000" fill="hold"/>
                                        <p:tgtEl>
                                          <p:spTgt spid="44"/>
                                        </p:tgtEl>
                                        <p:attrNameLst>
                                          <p:attrName>ppt_y</p:attrName>
                                        </p:attrNameLst>
                                      </p:cBhvr>
                                      <p:tavLst>
                                        <p:tav tm="0">
                                          <p:val>
                                            <p:strVal val="#ppt_y-.1"/>
                                          </p:val>
                                        </p:tav>
                                        <p:tav tm="100000">
                                          <p:val>
                                            <p:strVal val="#ppt_y"/>
                                          </p:val>
                                        </p:tav>
                                      </p:tavLst>
                                    </p:anim>
                                  </p:childTnLst>
                                </p:cTn>
                              </p:par>
                              <p:par>
                                <p:cTn id="118" presetID="47" presetClass="entr" presetSubtype="0" fill="hold"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1000"/>
                                        <p:tgtEl>
                                          <p:spTgt spid="45"/>
                                        </p:tgtEl>
                                      </p:cBhvr>
                                    </p:animEffect>
                                    <p:anim calcmode="lin" valueType="num">
                                      <p:cBhvr>
                                        <p:cTn id="121" dur="1000" fill="hold"/>
                                        <p:tgtEl>
                                          <p:spTgt spid="45"/>
                                        </p:tgtEl>
                                        <p:attrNameLst>
                                          <p:attrName>ppt_x</p:attrName>
                                        </p:attrNameLst>
                                      </p:cBhvr>
                                      <p:tavLst>
                                        <p:tav tm="0">
                                          <p:val>
                                            <p:strVal val="#ppt_x"/>
                                          </p:val>
                                        </p:tav>
                                        <p:tav tm="100000">
                                          <p:val>
                                            <p:strVal val="#ppt_x"/>
                                          </p:val>
                                        </p:tav>
                                      </p:tavLst>
                                    </p:anim>
                                    <p:anim calcmode="lin" valueType="num">
                                      <p:cBhvr>
                                        <p:cTn id="122" dur="1000" fill="hold"/>
                                        <p:tgtEl>
                                          <p:spTgt spid="45"/>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1000"/>
                                        <p:tgtEl>
                                          <p:spTgt spid="46"/>
                                        </p:tgtEl>
                                      </p:cBhvr>
                                    </p:animEffect>
                                    <p:anim calcmode="lin" valueType="num">
                                      <p:cBhvr>
                                        <p:cTn id="126" dur="1000" fill="hold"/>
                                        <p:tgtEl>
                                          <p:spTgt spid="46"/>
                                        </p:tgtEl>
                                        <p:attrNameLst>
                                          <p:attrName>ppt_x</p:attrName>
                                        </p:attrNameLst>
                                      </p:cBhvr>
                                      <p:tavLst>
                                        <p:tav tm="0">
                                          <p:val>
                                            <p:strVal val="#ppt_x"/>
                                          </p:val>
                                        </p:tav>
                                        <p:tav tm="100000">
                                          <p:val>
                                            <p:strVal val="#ppt_x"/>
                                          </p:val>
                                        </p:tav>
                                      </p:tavLst>
                                    </p:anim>
                                    <p:anim calcmode="lin" valueType="num">
                                      <p:cBhvr>
                                        <p:cTn id="127" dur="1000" fill="hold"/>
                                        <p:tgtEl>
                                          <p:spTgt spid="46"/>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1000"/>
                                        <p:tgtEl>
                                          <p:spTgt spid="47"/>
                                        </p:tgtEl>
                                      </p:cBhvr>
                                    </p:animEffect>
                                    <p:anim calcmode="lin" valueType="num">
                                      <p:cBhvr>
                                        <p:cTn id="131" dur="1000" fill="hold"/>
                                        <p:tgtEl>
                                          <p:spTgt spid="47"/>
                                        </p:tgtEl>
                                        <p:attrNameLst>
                                          <p:attrName>ppt_x</p:attrName>
                                        </p:attrNameLst>
                                      </p:cBhvr>
                                      <p:tavLst>
                                        <p:tav tm="0">
                                          <p:val>
                                            <p:strVal val="#ppt_x"/>
                                          </p:val>
                                        </p:tav>
                                        <p:tav tm="100000">
                                          <p:val>
                                            <p:strVal val="#ppt_x"/>
                                          </p:val>
                                        </p:tav>
                                      </p:tavLst>
                                    </p:anim>
                                    <p:anim calcmode="lin" valueType="num">
                                      <p:cBhvr>
                                        <p:cTn id="132" dur="1000" fill="hold"/>
                                        <p:tgtEl>
                                          <p:spTgt spid="47"/>
                                        </p:tgtEl>
                                        <p:attrNameLst>
                                          <p:attrName>ppt_y</p:attrName>
                                        </p:attrNameLst>
                                      </p:cBhvr>
                                      <p:tavLst>
                                        <p:tav tm="0">
                                          <p:val>
                                            <p:strVal val="#ppt_y-.1"/>
                                          </p:val>
                                        </p:tav>
                                        <p:tav tm="100000">
                                          <p:val>
                                            <p:strVal val="#ppt_y"/>
                                          </p:val>
                                        </p:tav>
                                      </p:tavLst>
                                    </p:anim>
                                  </p:childTnLst>
                                </p:cTn>
                              </p:par>
                              <p:par>
                                <p:cTn id="133" presetID="16" presetClass="entr" presetSubtype="21" fill="hold" grpId="0" nodeType="withEffect">
                                  <p:stCondLst>
                                    <p:cond delay="0"/>
                                  </p:stCondLst>
                                  <p:childTnLst>
                                    <p:set>
                                      <p:cBhvr>
                                        <p:cTn id="134" dur="1" fill="hold">
                                          <p:stCondLst>
                                            <p:cond delay="0"/>
                                          </p:stCondLst>
                                        </p:cTn>
                                        <p:tgtEl>
                                          <p:spTgt spid="92"/>
                                        </p:tgtEl>
                                        <p:attrNameLst>
                                          <p:attrName>style.visibility</p:attrName>
                                        </p:attrNameLst>
                                      </p:cBhvr>
                                      <p:to>
                                        <p:strVal val="visible"/>
                                      </p:to>
                                    </p:set>
                                    <p:animEffect transition="in" filter="barn(inVertical)">
                                      <p:cBhvr>
                                        <p:cTn id="13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68" grpId="0" animBg="1"/>
      <p:bldP spid="69" grpId="0" animBg="1"/>
      <p:bldP spid="70" grpId="0" animBg="1"/>
      <p:bldP spid="71" grpId="0" animBg="1"/>
      <p:bldP spid="72" grpId="0" animBg="1"/>
      <p:bldP spid="73" grpId="0" animBg="1"/>
      <p:bldP spid="54" grpId="0" animBg="1"/>
      <p:bldP spid="55" grpId="0"/>
      <p:bldP spid="57" grpId="0" animBg="1"/>
      <p:bldP spid="50" grpId="0"/>
      <p:bldP spid="51" grpId="0" animBg="1"/>
      <p:bldP spid="52" grpId="0" animBg="1"/>
      <p:bldP spid="53" grpId="0" animBg="1"/>
      <p:bldP spid="44" grpId="0"/>
      <p:bldP spid="46" grpId="0" animBg="1"/>
      <p:bldP spid="47" grpId="0" animBg="1"/>
      <p:bldP spid="36" grpId="0" animBg="1"/>
      <p:bldP spid="37" grpId="0"/>
      <p:bldP spid="39" grpId="0" animBg="1"/>
      <p:bldP spid="92" grpId="0"/>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19"/>
          <p:cNvCxnSpPr>
            <a:cxnSpLocks noChangeShapeType="1"/>
          </p:cNvCxnSpPr>
          <p:nvPr/>
        </p:nvCxnSpPr>
        <p:spPr bwMode="auto">
          <a:xfrm>
            <a:off x="2382363" y="3258657"/>
            <a:ext cx="1065781" cy="1070710"/>
          </a:xfrm>
          <a:prstGeom prst="line">
            <a:avLst/>
          </a:prstGeom>
          <a:noFill/>
          <a:ln w="12700" cap="flat" cmpd="sng">
            <a:solidFill>
              <a:schemeClr val="tx1"/>
            </a:solidFill>
            <a:prstDash val="dash"/>
            <a:round/>
          </a:ln>
          <a:extLst>
            <a:ext uri="{909E8E84-426E-40DD-AFC4-6F175D3DCCD1}">
              <a14:hiddenFill xmlns:a14="http://schemas.microsoft.com/office/drawing/2010/main" xmlns="">
                <a:noFill/>
              </a14:hiddenFill>
            </a:ext>
          </a:extLst>
        </p:spPr>
      </p:cxnSp>
      <p:cxnSp>
        <p:nvCxnSpPr>
          <p:cNvPr id="4" name="直接连接符 21"/>
          <p:cNvCxnSpPr>
            <a:cxnSpLocks noChangeShapeType="1"/>
          </p:cNvCxnSpPr>
          <p:nvPr/>
        </p:nvCxnSpPr>
        <p:spPr bwMode="auto">
          <a:xfrm flipH="1">
            <a:off x="4985275" y="3258657"/>
            <a:ext cx="1233212" cy="1290990"/>
          </a:xfrm>
          <a:prstGeom prst="line">
            <a:avLst/>
          </a:prstGeom>
          <a:noFill/>
          <a:ln w="12700" cap="flat" cmpd="sng">
            <a:solidFill>
              <a:schemeClr val="tx1"/>
            </a:solidFill>
            <a:prstDash val="dash"/>
            <a:round/>
          </a:ln>
          <a:extLst>
            <a:ext uri="{909E8E84-426E-40DD-AFC4-6F175D3DCCD1}">
              <a14:hiddenFill xmlns:a14="http://schemas.microsoft.com/office/drawing/2010/main" xmlns="">
                <a:noFill/>
              </a14:hiddenFill>
            </a:ext>
          </a:extLst>
        </p:spPr>
      </p:cxnSp>
      <p:cxnSp>
        <p:nvCxnSpPr>
          <p:cNvPr id="5" name="直接连接符 24"/>
          <p:cNvCxnSpPr>
            <a:cxnSpLocks noChangeShapeType="1"/>
          </p:cNvCxnSpPr>
          <p:nvPr/>
        </p:nvCxnSpPr>
        <p:spPr bwMode="auto">
          <a:xfrm>
            <a:off x="6996178" y="3375178"/>
            <a:ext cx="802037" cy="846311"/>
          </a:xfrm>
          <a:prstGeom prst="line">
            <a:avLst/>
          </a:prstGeom>
          <a:noFill/>
          <a:ln w="9525" cap="flat" cmpd="sng">
            <a:solidFill>
              <a:schemeClr val="tx1"/>
            </a:solidFill>
            <a:prstDash val="dash"/>
            <a:round/>
          </a:ln>
          <a:extLst>
            <a:ext uri="{909E8E84-426E-40DD-AFC4-6F175D3DCCD1}">
              <a14:hiddenFill xmlns:a14="http://schemas.microsoft.com/office/drawing/2010/main" xmlns="">
                <a:noFill/>
              </a14:hiddenFill>
            </a:ext>
          </a:extLst>
        </p:spPr>
      </p:cxnSp>
      <p:grpSp>
        <p:nvGrpSpPr>
          <p:cNvPr id="12" name="组合 11"/>
          <p:cNvGrpSpPr/>
          <p:nvPr/>
        </p:nvGrpSpPr>
        <p:grpSpPr>
          <a:xfrm>
            <a:off x="2540977" y="2183448"/>
            <a:ext cx="2850175" cy="939615"/>
            <a:chOff x="4512112" y="2803223"/>
            <a:chExt cx="3224222" cy="709878"/>
          </a:xfrm>
        </p:grpSpPr>
        <p:sp>
          <p:nvSpPr>
            <p:cNvPr id="13" name="TextBox 7"/>
            <p:cNvSpPr>
              <a:spLocks noChangeArrowheads="1"/>
            </p:cNvSpPr>
            <p:nvPr/>
          </p:nvSpPr>
          <p:spPr bwMode="auto">
            <a:xfrm>
              <a:off x="4512112" y="3181763"/>
              <a:ext cx="3224222" cy="33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325" tIns="34284" rIns="68325" bIns="34284">
              <a:spAutoFit/>
            </a:bodyPr>
            <a:lstStyle/>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在此输入文本</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信息在此输入文本信息</a:t>
              </a:r>
            </a:p>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输入文本信息在此输入文本</a:t>
              </a:r>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信息</a:t>
              </a:r>
              <a:endParaRPr lang="zh-CN" altLang="en-US" sz="12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9"/>
            <p:cNvSpPr>
              <a:spLocks noChangeArrowheads="1"/>
            </p:cNvSpPr>
            <p:nvPr/>
          </p:nvSpPr>
          <p:spPr bwMode="auto">
            <a:xfrm>
              <a:off x="4581209" y="2803223"/>
              <a:ext cx="1142569" cy="249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25" tIns="34284" rIns="68325" bIns="3428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2625" eaLnBrk="1" hangingPunct="1"/>
              <a:r>
                <a:rPr lang="zh-CN" altLang="en-US" sz="1700" b="1"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发现问题</a:t>
              </a:r>
              <a:endParaRPr lang="en-US" altLang="zh-CN" sz="1700" b="1"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grpSp>
      <p:grpSp>
        <p:nvGrpSpPr>
          <p:cNvPr id="93" name="组合 92"/>
          <p:cNvGrpSpPr/>
          <p:nvPr/>
        </p:nvGrpSpPr>
        <p:grpSpPr>
          <a:xfrm>
            <a:off x="816730" y="2087738"/>
            <a:ext cx="1646557" cy="1646557"/>
            <a:chOff x="807203" y="1924093"/>
            <a:chExt cx="1804972" cy="1804972"/>
          </a:xfrm>
        </p:grpSpPr>
        <p:sp>
          <p:nvSpPr>
            <p:cNvPr id="19" name="椭圆 18"/>
            <p:cNvSpPr/>
            <p:nvPr/>
          </p:nvSpPr>
          <p:spPr bwMode="auto">
            <a:xfrm>
              <a:off x="807203" y="1924093"/>
              <a:ext cx="1804972" cy="1804972"/>
            </a:xfrm>
            <a:prstGeom prst="ellipse">
              <a:avLst/>
            </a:prstGeom>
            <a:noFill/>
            <a:ln w="12700">
              <a:solidFill>
                <a:schemeClr val="tx1"/>
              </a:solidFill>
              <a:prstDash val="dash"/>
            </a:ln>
          </p:spPr>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effectLst/>
                <a:uLnTx/>
                <a:uFillTx/>
                <a:ea typeface="微软雅黑" panose="020B0503020204020204" pitchFamily="34" charset="-122"/>
              </a:endParaRPr>
            </a:p>
          </p:txBody>
        </p:sp>
        <p:sp>
          <p:nvSpPr>
            <p:cNvPr id="20" name="椭圆 19"/>
            <p:cNvSpPr/>
            <p:nvPr/>
          </p:nvSpPr>
          <p:spPr bwMode="auto">
            <a:xfrm>
              <a:off x="927155" y="2042348"/>
              <a:ext cx="1565012" cy="1565012"/>
            </a:xfrm>
            <a:prstGeom prst="ellipse">
              <a:avLst/>
            </a:prstGeom>
          </p:spPr>
          <p:style>
            <a:lnRef idx="2">
              <a:schemeClr val="dk1"/>
            </a:lnRef>
            <a:fillRef idx="1">
              <a:schemeClr val="lt1"/>
            </a:fillRef>
            <a:effectRef idx="0">
              <a:schemeClr val="dk1"/>
            </a:effectRef>
            <a:fontRef idx="minor">
              <a:schemeClr val="dk1"/>
            </a:fontRef>
          </p:style>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chemeClr val="tx1"/>
                </a:solidFill>
                <a:effectLst/>
                <a:uLnTx/>
                <a:uFillTx/>
                <a:ea typeface="微软雅黑" panose="020B0503020204020204" pitchFamily="34" charset="-122"/>
              </a:endParaRPr>
            </a:p>
          </p:txBody>
        </p:sp>
      </p:grpSp>
      <p:grpSp>
        <p:nvGrpSpPr>
          <p:cNvPr id="92" name="组合 91"/>
          <p:cNvGrpSpPr/>
          <p:nvPr/>
        </p:nvGrpSpPr>
        <p:grpSpPr>
          <a:xfrm>
            <a:off x="3348244" y="3971780"/>
            <a:ext cx="1646557" cy="1646557"/>
            <a:chOff x="3561392" y="3958075"/>
            <a:chExt cx="1804972" cy="1804972"/>
          </a:xfrm>
        </p:grpSpPr>
        <p:sp>
          <p:nvSpPr>
            <p:cNvPr id="26" name="椭圆 25"/>
            <p:cNvSpPr/>
            <p:nvPr/>
          </p:nvSpPr>
          <p:spPr bwMode="auto">
            <a:xfrm>
              <a:off x="3561392" y="3958075"/>
              <a:ext cx="1804972" cy="1804972"/>
            </a:xfrm>
            <a:prstGeom prst="ellipse">
              <a:avLst/>
            </a:prstGeom>
            <a:noFill/>
            <a:ln w="12700">
              <a:solidFill>
                <a:schemeClr val="tx1"/>
              </a:solidFill>
              <a:prstDash val="dash"/>
            </a:ln>
          </p:spPr>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effectLst/>
                <a:uLnTx/>
                <a:uFillTx/>
                <a:ea typeface="微软雅黑" panose="020B0503020204020204" pitchFamily="34" charset="-122"/>
              </a:endParaRPr>
            </a:p>
          </p:txBody>
        </p:sp>
        <p:sp>
          <p:nvSpPr>
            <p:cNvPr id="27" name="椭圆 26"/>
            <p:cNvSpPr/>
            <p:nvPr/>
          </p:nvSpPr>
          <p:spPr bwMode="auto">
            <a:xfrm>
              <a:off x="3681344" y="4076304"/>
              <a:ext cx="1565012" cy="156501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chemeClr val="tx1"/>
                </a:solidFill>
                <a:effectLst/>
                <a:uLnTx/>
                <a:uFillTx/>
                <a:ea typeface="微软雅黑" panose="020B0503020204020204" pitchFamily="34" charset="-122"/>
              </a:endParaRPr>
            </a:p>
          </p:txBody>
        </p:sp>
      </p:grpSp>
      <p:grpSp>
        <p:nvGrpSpPr>
          <p:cNvPr id="91" name="组合 90"/>
          <p:cNvGrpSpPr/>
          <p:nvPr/>
        </p:nvGrpSpPr>
        <p:grpSpPr>
          <a:xfrm>
            <a:off x="5897796" y="1728621"/>
            <a:ext cx="1646557" cy="1646557"/>
            <a:chOff x="6366677" y="1509543"/>
            <a:chExt cx="1804972" cy="1804972"/>
          </a:xfrm>
        </p:grpSpPr>
        <p:sp>
          <p:nvSpPr>
            <p:cNvPr id="32" name="椭圆 31"/>
            <p:cNvSpPr/>
            <p:nvPr/>
          </p:nvSpPr>
          <p:spPr bwMode="auto">
            <a:xfrm>
              <a:off x="6366677" y="1509543"/>
              <a:ext cx="1804972" cy="1804972"/>
            </a:xfrm>
            <a:prstGeom prst="ellipse">
              <a:avLst/>
            </a:prstGeom>
            <a:noFill/>
            <a:ln w="12700">
              <a:solidFill>
                <a:schemeClr val="tx1"/>
              </a:solidFill>
              <a:prstDash val="dash"/>
            </a:ln>
          </p:spPr>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effectLst/>
                <a:uLnTx/>
                <a:uFillTx/>
                <a:ea typeface="微软雅黑" panose="020B0503020204020204" pitchFamily="34" charset="-122"/>
              </a:endParaRPr>
            </a:p>
          </p:txBody>
        </p:sp>
        <p:sp>
          <p:nvSpPr>
            <p:cNvPr id="33" name="椭圆 32"/>
            <p:cNvSpPr/>
            <p:nvPr/>
          </p:nvSpPr>
          <p:spPr bwMode="auto">
            <a:xfrm>
              <a:off x="6486634" y="1627772"/>
              <a:ext cx="1565012" cy="156501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chemeClr val="tx1"/>
                </a:solidFill>
                <a:effectLst/>
                <a:uLnTx/>
                <a:uFillTx/>
                <a:ea typeface="微软雅黑" panose="020B0503020204020204" pitchFamily="34" charset="-122"/>
              </a:endParaRPr>
            </a:p>
          </p:txBody>
        </p:sp>
      </p:grpSp>
      <p:grpSp>
        <p:nvGrpSpPr>
          <p:cNvPr id="90" name="组合 89"/>
          <p:cNvGrpSpPr/>
          <p:nvPr/>
        </p:nvGrpSpPr>
        <p:grpSpPr>
          <a:xfrm>
            <a:off x="7325428" y="4173864"/>
            <a:ext cx="1646557" cy="1646557"/>
            <a:chOff x="7931662" y="4242250"/>
            <a:chExt cx="1804972" cy="1804972"/>
          </a:xfrm>
        </p:grpSpPr>
        <p:sp>
          <p:nvSpPr>
            <p:cNvPr id="36" name="椭圆 35"/>
            <p:cNvSpPr/>
            <p:nvPr/>
          </p:nvSpPr>
          <p:spPr bwMode="auto">
            <a:xfrm>
              <a:off x="7931662" y="4242250"/>
              <a:ext cx="1804972" cy="1804972"/>
            </a:xfrm>
            <a:prstGeom prst="ellipse">
              <a:avLst/>
            </a:prstGeom>
            <a:noFill/>
            <a:ln w="12700">
              <a:solidFill>
                <a:schemeClr val="tx1"/>
              </a:solidFill>
              <a:prstDash val="dash"/>
            </a:ln>
          </p:spPr>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effectLst/>
                <a:uLnTx/>
                <a:uFillTx/>
                <a:ea typeface="微软雅黑" panose="020B0503020204020204" pitchFamily="34" charset="-122"/>
              </a:endParaRPr>
            </a:p>
          </p:txBody>
        </p:sp>
        <p:sp>
          <p:nvSpPr>
            <p:cNvPr id="37" name="椭圆 36"/>
            <p:cNvSpPr/>
            <p:nvPr/>
          </p:nvSpPr>
          <p:spPr bwMode="auto">
            <a:xfrm>
              <a:off x="8051646" y="4360509"/>
              <a:ext cx="1565012" cy="156501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68325" tIns="34284" rIns="68325" bIns="34284" numCol="1" rtlCol="0" anchor="t" anchorCtr="0" compatLnSpc="1"/>
            <a:lstStyle/>
            <a:p>
              <a:pPr marL="0" marR="0" lvl="0" indent="0" algn="ctr" defTabSz="68262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chemeClr val="tx1"/>
                </a:solidFill>
                <a:effectLst/>
                <a:uLnTx/>
                <a:uFillTx/>
                <a:ea typeface="微软雅黑" panose="020B0503020204020204" pitchFamily="34" charset="-122"/>
              </a:endParaRPr>
            </a:p>
          </p:txBody>
        </p:sp>
      </p:grpSp>
      <p:grpSp>
        <p:nvGrpSpPr>
          <p:cNvPr id="72" name="组合 79"/>
          <p:cNvGrpSpPr/>
          <p:nvPr/>
        </p:nvGrpSpPr>
        <p:grpSpPr bwMode="auto">
          <a:xfrm>
            <a:off x="1249715" y="2471186"/>
            <a:ext cx="799635" cy="917756"/>
            <a:chOff x="0" y="0"/>
            <a:chExt cx="826250" cy="893902"/>
          </a:xfrm>
          <a:solidFill>
            <a:srgbClr val="C00000"/>
          </a:solidFill>
        </p:grpSpPr>
        <p:sp>
          <p:nvSpPr>
            <p:cNvPr id="73" name="任意多边形 25"/>
            <p:cNvSpPr>
              <a:spLocks noChangeArrowheads="1"/>
            </p:cNvSpPr>
            <p:nvPr/>
          </p:nvSpPr>
          <p:spPr bwMode="auto">
            <a:xfrm>
              <a:off x="0" y="0"/>
              <a:ext cx="624116" cy="838706"/>
            </a:xfrm>
            <a:custGeom>
              <a:avLst/>
              <a:gdLst>
                <a:gd name="T0" fmla="*/ 312059 w 624116"/>
                <a:gd name="T1" fmla="*/ 0 h 838706"/>
                <a:gd name="T2" fmla="*/ 466606 w 624116"/>
                <a:gd name="T3" fmla="*/ 154547 h 838706"/>
                <a:gd name="T4" fmla="*/ 372216 w 624116"/>
                <a:gd name="T5" fmla="*/ 296949 h 838706"/>
                <a:gd name="T6" fmla="*/ 335761 w 624116"/>
                <a:gd name="T7" fmla="*/ 304309 h 838706"/>
                <a:gd name="T8" fmla="*/ 374949 w 624116"/>
                <a:gd name="T9" fmla="*/ 308998 h 838706"/>
                <a:gd name="T10" fmla="*/ 624116 w 624116"/>
                <a:gd name="T11" fmla="*/ 671844 h 838706"/>
                <a:gd name="T12" fmla="*/ 619329 w 624116"/>
                <a:gd name="T13" fmla="*/ 728208 h 838706"/>
                <a:gd name="T14" fmla="*/ 617387 w 624116"/>
                <a:gd name="T15" fmla="*/ 730227 h 838706"/>
                <a:gd name="T16" fmla="*/ 312057 w 624116"/>
                <a:gd name="T17" fmla="*/ 838706 h 838706"/>
                <a:gd name="T18" fmla="*/ 6728 w 624116"/>
                <a:gd name="T19" fmla="*/ 730227 h 838706"/>
                <a:gd name="T20" fmla="*/ 4788 w 624116"/>
                <a:gd name="T21" fmla="*/ 728210 h 838706"/>
                <a:gd name="T22" fmla="*/ 0 w 624116"/>
                <a:gd name="T23" fmla="*/ 671844 h 838706"/>
                <a:gd name="T24" fmla="*/ 249168 w 624116"/>
                <a:gd name="T25" fmla="*/ 308998 h 838706"/>
                <a:gd name="T26" fmla="*/ 288357 w 624116"/>
                <a:gd name="T27" fmla="*/ 304309 h 838706"/>
                <a:gd name="T28" fmla="*/ 251902 w 624116"/>
                <a:gd name="T29" fmla="*/ 296949 h 838706"/>
                <a:gd name="T30" fmla="*/ 157512 w 624116"/>
                <a:gd name="T31" fmla="*/ 154547 h 838706"/>
                <a:gd name="T32" fmla="*/ 312059 w 624116"/>
                <a:gd name="T33" fmla="*/ 0 h 8387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4116"/>
                <a:gd name="T52" fmla="*/ 0 h 838706"/>
                <a:gd name="T53" fmla="*/ 624116 w 624116"/>
                <a:gd name="T54" fmla="*/ 838706 h 8387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4116" h="838706">
                  <a:moveTo>
                    <a:pt x="312059" y="0"/>
                  </a:moveTo>
                  <a:cubicBezTo>
                    <a:pt x="397413" y="0"/>
                    <a:pt x="466606" y="69193"/>
                    <a:pt x="466606" y="154547"/>
                  </a:cubicBezTo>
                  <a:cubicBezTo>
                    <a:pt x="466606" y="218562"/>
                    <a:pt x="427685" y="273487"/>
                    <a:pt x="372216" y="296949"/>
                  </a:cubicBezTo>
                  <a:lnTo>
                    <a:pt x="335761" y="304309"/>
                  </a:lnTo>
                  <a:lnTo>
                    <a:pt x="374949" y="308998"/>
                  </a:lnTo>
                  <a:cubicBezTo>
                    <a:pt x="517148" y="343533"/>
                    <a:pt x="624116" y="492862"/>
                    <a:pt x="624116" y="671844"/>
                  </a:cubicBezTo>
                  <a:lnTo>
                    <a:pt x="619329" y="728208"/>
                  </a:lnTo>
                  <a:lnTo>
                    <a:pt x="617387" y="730227"/>
                  </a:lnTo>
                  <a:cubicBezTo>
                    <a:pt x="539246" y="797251"/>
                    <a:pt x="431296" y="838706"/>
                    <a:pt x="312057" y="838706"/>
                  </a:cubicBezTo>
                  <a:cubicBezTo>
                    <a:pt x="192819" y="838706"/>
                    <a:pt x="84868" y="797251"/>
                    <a:pt x="6728" y="730227"/>
                  </a:cubicBezTo>
                  <a:lnTo>
                    <a:pt x="4788" y="728210"/>
                  </a:lnTo>
                  <a:lnTo>
                    <a:pt x="0" y="671844"/>
                  </a:lnTo>
                  <a:cubicBezTo>
                    <a:pt x="0" y="492862"/>
                    <a:pt x="106968" y="343533"/>
                    <a:pt x="249168" y="308998"/>
                  </a:cubicBezTo>
                  <a:lnTo>
                    <a:pt x="288357" y="304309"/>
                  </a:lnTo>
                  <a:lnTo>
                    <a:pt x="251902" y="296949"/>
                  </a:lnTo>
                  <a:cubicBezTo>
                    <a:pt x="196433" y="273487"/>
                    <a:pt x="157512" y="218562"/>
                    <a:pt x="157512" y="154547"/>
                  </a:cubicBezTo>
                  <a:cubicBezTo>
                    <a:pt x="157512" y="69193"/>
                    <a:pt x="226705" y="0"/>
                    <a:pt x="312059" y="0"/>
                  </a:cubicBezTo>
                  <a:close/>
                </a:path>
              </a:pathLst>
            </a:custGeom>
            <a:grpFill/>
            <a:ln>
              <a:noFill/>
            </a:ln>
            <a:extLst>
              <a:ext uri="{91240B29-F687-4F45-9708-019B960494DF}">
                <a14:hiddenLine xmlns:a14="http://schemas.microsoft.com/office/drawing/2010/main" xmlns="" w="25400">
                  <a:solidFill>
                    <a:srgbClr val="000000"/>
                  </a:solidFill>
                  <a:bevel/>
                </a14:hiddenLine>
              </a:ext>
            </a:ex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74" name="任意多边形 26"/>
            <p:cNvSpPr>
              <a:spLocks noChangeArrowheads="1"/>
            </p:cNvSpPr>
            <p:nvPr/>
          </p:nvSpPr>
          <p:spPr bwMode="auto">
            <a:xfrm>
              <a:off x="312058" y="202915"/>
              <a:ext cx="514192" cy="690987"/>
            </a:xfrm>
            <a:custGeom>
              <a:avLst/>
              <a:gdLst>
                <a:gd name="T0" fmla="*/ 257097 w 624116"/>
                <a:gd name="T1" fmla="*/ 0 h 838706"/>
                <a:gd name="T2" fmla="*/ 384424 w 624116"/>
                <a:gd name="T3" fmla="*/ 127327 h 838706"/>
                <a:gd name="T4" fmla="*/ 306659 w 624116"/>
                <a:gd name="T5" fmla="*/ 244648 h 838706"/>
                <a:gd name="T6" fmla="*/ 276624 w 624116"/>
                <a:gd name="T7" fmla="*/ 250712 h 838706"/>
                <a:gd name="T8" fmla="*/ 308910 w 624116"/>
                <a:gd name="T9" fmla="*/ 254575 h 838706"/>
                <a:gd name="T10" fmla="*/ 514192 w 624116"/>
                <a:gd name="T11" fmla="*/ 553514 h 838706"/>
                <a:gd name="T12" fmla="*/ 510248 w 624116"/>
                <a:gd name="T13" fmla="*/ 599951 h 838706"/>
                <a:gd name="T14" fmla="*/ 508648 w 624116"/>
                <a:gd name="T15" fmla="*/ 601614 h 838706"/>
                <a:gd name="T16" fmla="*/ 257095 w 624116"/>
                <a:gd name="T17" fmla="*/ 690987 h 838706"/>
                <a:gd name="T18" fmla="*/ 5543 w 624116"/>
                <a:gd name="T19" fmla="*/ 601614 h 838706"/>
                <a:gd name="T20" fmla="*/ 3945 w 624116"/>
                <a:gd name="T21" fmla="*/ 599952 h 838706"/>
                <a:gd name="T22" fmla="*/ 0 w 624116"/>
                <a:gd name="T23" fmla="*/ 553514 h 838706"/>
                <a:gd name="T24" fmla="*/ 205283 w 624116"/>
                <a:gd name="T25" fmla="*/ 254575 h 838706"/>
                <a:gd name="T26" fmla="*/ 237569 w 624116"/>
                <a:gd name="T27" fmla="*/ 250712 h 838706"/>
                <a:gd name="T28" fmla="*/ 207535 w 624116"/>
                <a:gd name="T29" fmla="*/ 244648 h 838706"/>
                <a:gd name="T30" fmla="*/ 129770 w 624116"/>
                <a:gd name="T31" fmla="*/ 127327 h 838706"/>
                <a:gd name="T32" fmla="*/ 257097 w 624116"/>
                <a:gd name="T33" fmla="*/ 0 h 8387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4116"/>
                <a:gd name="T52" fmla="*/ 0 h 838706"/>
                <a:gd name="T53" fmla="*/ 624116 w 624116"/>
                <a:gd name="T54" fmla="*/ 838706 h 8387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4116" h="838706">
                  <a:moveTo>
                    <a:pt x="312059" y="0"/>
                  </a:moveTo>
                  <a:cubicBezTo>
                    <a:pt x="397413" y="0"/>
                    <a:pt x="466606" y="69193"/>
                    <a:pt x="466606" y="154547"/>
                  </a:cubicBezTo>
                  <a:cubicBezTo>
                    <a:pt x="466606" y="218562"/>
                    <a:pt x="427685" y="273487"/>
                    <a:pt x="372216" y="296949"/>
                  </a:cubicBezTo>
                  <a:lnTo>
                    <a:pt x="335761" y="304309"/>
                  </a:lnTo>
                  <a:lnTo>
                    <a:pt x="374949" y="308998"/>
                  </a:lnTo>
                  <a:cubicBezTo>
                    <a:pt x="517148" y="343533"/>
                    <a:pt x="624116" y="492862"/>
                    <a:pt x="624116" y="671844"/>
                  </a:cubicBezTo>
                  <a:lnTo>
                    <a:pt x="619329" y="728208"/>
                  </a:lnTo>
                  <a:lnTo>
                    <a:pt x="617387" y="730227"/>
                  </a:lnTo>
                  <a:cubicBezTo>
                    <a:pt x="539246" y="797251"/>
                    <a:pt x="431296" y="838706"/>
                    <a:pt x="312057" y="838706"/>
                  </a:cubicBezTo>
                  <a:cubicBezTo>
                    <a:pt x="192819" y="838706"/>
                    <a:pt x="84868" y="797251"/>
                    <a:pt x="6728" y="730227"/>
                  </a:cubicBezTo>
                  <a:lnTo>
                    <a:pt x="4788" y="728210"/>
                  </a:lnTo>
                  <a:lnTo>
                    <a:pt x="0" y="671844"/>
                  </a:lnTo>
                  <a:cubicBezTo>
                    <a:pt x="0" y="492862"/>
                    <a:pt x="106968" y="343533"/>
                    <a:pt x="249168" y="308998"/>
                  </a:cubicBezTo>
                  <a:lnTo>
                    <a:pt x="288357" y="304309"/>
                  </a:lnTo>
                  <a:lnTo>
                    <a:pt x="251902" y="296949"/>
                  </a:lnTo>
                  <a:cubicBezTo>
                    <a:pt x="196433" y="273487"/>
                    <a:pt x="157512" y="218562"/>
                    <a:pt x="157512" y="154547"/>
                  </a:cubicBezTo>
                  <a:cubicBezTo>
                    <a:pt x="157512" y="69193"/>
                    <a:pt x="226705" y="0"/>
                    <a:pt x="312059" y="0"/>
                  </a:cubicBezTo>
                  <a:close/>
                </a:path>
              </a:pathLst>
            </a:custGeom>
            <a:grpFill/>
            <a:ln>
              <a:noFill/>
            </a:ln>
            <a:extLst>
              <a:ext uri="{91240B29-F687-4F45-9708-019B960494DF}">
                <a14:hiddenLine xmlns:a14="http://schemas.microsoft.com/office/drawing/2010/main" xmlns="" w="25400">
                  <a:solidFill>
                    <a:srgbClr val="000000"/>
                  </a:solidFill>
                  <a:bevel/>
                </a14:hiddenLine>
              </a:ext>
            </a:ex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sp>
        <p:nvSpPr>
          <p:cNvPr id="77" name="心形 49"/>
          <p:cNvSpPr>
            <a:spLocks noChangeArrowheads="1"/>
          </p:cNvSpPr>
          <p:nvPr/>
        </p:nvSpPr>
        <p:spPr bwMode="auto">
          <a:xfrm>
            <a:off x="3828668" y="4509586"/>
            <a:ext cx="694304" cy="694304"/>
          </a:xfrm>
          <a:custGeom>
            <a:avLst/>
            <a:gdLst>
              <a:gd name="T0" fmla="*/ 302092 w 21600"/>
              <a:gd name="T1" fmla="*/ 60836 h 21600"/>
              <a:gd name="T2" fmla="*/ 81448 w 21600"/>
              <a:gd name="T3" fmla="*/ 300423 h 21600"/>
              <a:gd name="T4" fmla="*/ 302092 w 21600"/>
              <a:gd name="T5" fmla="*/ 600846 h 21600"/>
              <a:gd name="T6" fmla="*/ 519398 w 21600"/>
              <a:gd name="T7" fmla="*/ 300423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C00000"/>
          </a:solidFill>
          <a:ln>
            <a:noFil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nvGrpSpPr>
          <p:cNvPr id="88" name="组合 87"/>
          <p:cNvGrpSpPr/>
          <p:nvPr/>
        </p:nvGrpSpPr>
        <p:grpSpPr>
          <a:xfrm>
            <a:off x="6418457" y="2115673"/>
            <a:ext cx="641115" cy="790516"/>
            <a:chOff x="1340401" y="4411141"/>
            <a:chExt cx="338627" cy="417539"/>
          </a:xfrm>
          <a:solidFill>
            <a:srgbClr val="C00000"/>
          </a:solidFill>
        </p:grpSpPr>
        <p:sp>
          <p:nvSpPr>
            <p:cNvPr id="81" name="Freeform 31"/>
            <p:cNvSpPr>
              <a:spLocks noChangeArrowheads="1"/>
            </p:cNvSpPr>
            <p:nvPr/>
          </p:nvSpPr>
          <p:spPr bwMode="auto">
            <a:xfrm flipH="1">
              <a:off x="1443591" y="4593815"/>
              <a:ext cx="65121" cy="234865"/>
            </a:xfrm>
            <a:custGeom>
              <a:avLst/>
              <a:gdLst>
                <a:gd name="T0" fmla="*/ 38695 w 40"/>
                <a:gd name="T1" fmla="*/ 0 h 143"/>
                <a:gd name="T2" fmla="*/ 25797 w 40"/>
                <a:gd name="T3" fmla="*/ 31173 h 143"/>
                <a:gd name="T4" fmla="*/ 0 w 40"/>
                <a:gd name="T5" fmla="*/ 371475 h 143"/>
                <a:gd name="T6" fmla="*/ 100608 w 40"/>
                <a:gd name="T7" fmla="*/ 371475 h 143"/>
                <a:gd name="T8" fmla="*/ 87710 w 40"/>
                <a:gd name="T9" fmla="*/ 33770 h 143"/>
                <a:gd name="T10" fmla="*/ 38695 w 40"/>
                <a:gd name="T11" fmla="*/ 0 h 143"/>
                <a:gd name="T12" fmla="*/ 0 60000 65536"/>
                <a:gd name="T13" fmla="*/ 0 60000 65536"/>
                <a:gd name="T14" fmla="*/ 0 60000 65536"/>
                <a:gd name="T15" fmla="*/ 0 60000 65536"/>
                <a:gd name="T16" fmla="*/ 0 60000 65536"/>
                <a:gd name="T17" fmla="*/ 0 60000 65536"/>
                <a:gd name="T18" fmla="*/ 0 w 40"/>
                <a:gd name="T19" fmla="*/ 0 h 143"/>
                <a:gd name="T20" fmla="*/ 40 w 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40" h="143">
                  <a:moveTo>
                    <a:pt x="15" y="0"/>
                  </a:moveTo>
                  <a:cubicBezTo>
                    <a:pt x="10" y="12"/>
                    <a:pt x="10" y="12"/>
                    <a:pt x="10" y="12"/>
                  </a:cubicBezTo>
                  <a:cubicBezTo>
                    <a:pt x="14" y="41"/>
                    <a:pt x="14" y="85"/>
                    <a:pt x="0" y="143"/>
                  </a:cubicBezTo>
                  <a:cubicBezTo>
                    <a:pt x="39" y="143"/>
                    <a:pt x="39" y="143"/>
                    <a:pt x="39" y="143"/>
                  </a:cubicBezTo>
                  <a:cubicBezTo>
                    <a:pt x="39" y="143"/>
                    <a:pt x="40" y="57"/>
                    <a:pt x="34" y="13"/>
                  </a:cubicBezTo>
                  <a:lnTo>
                    <a:pt x="15" y="0"/>
                  </a:lnTo>
                  <a:close/>
                </a:path>
              </a:pathLst>
            </a:custGeom>
            <a:grpFill/>
            <a:ln>
              <a:noFill/>
            </a:ln>
            <a:extLs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82" name="Freeform 32"/>
            <p:cNvSpPr>
              <a:spLocks noChangeArrowheads="1"/>
            </p:cNvSpPr>
            <p:nvPr/>
          </p:nvSpPr>
          <p:spPr bwMode="auto">
            <a:xfrm flipH="1">
              <a:off x="1340401" y="4411141"/>
              <a:ext cx="338627" cy="259958"/>
            </a:xfrm>
            <a:custGeom>
              <a:avLst/>
              <a:gdLst>
                <a:gd name="T0" fmla="*/ 326611 w 207"/>
                <a:gd name="T1" fmla="*/ 173257 h 159"/>
                <a:gd name="T2" fmla="*/ 536575 w 207"/>
                <a:gd name="T3" fmla="*/ 142226 h 159"/>
                <a:gd name="T4" fmla="*/ 435481 w 207"/>
                <a:gd name="T5" fmla="*/ 106023 h 159"/>
                <a:gd name="T6" fmla="*/ 303282 w 207"/>
                <a:gd name="T7" fmla="*/ 144812 h 159"/>
                <a:gd name="T8" fmla="*/ 412152 w 207"/>
                <a:gd name="T9" fmla="*/ 0 h 159"/>
                <a:gd name="T10" fmla="*/ 256623 w 207"/>
                <a:gd name="T11" fmla="*/ 142226 h 159"/>
                <a:gd name="T12" fmla="*/ 64804 w 207"/>
                <a:gd name="T13" fmla="*/ 62062 h 159"/>
                <a:gd name="T14" fmla="*/ 0 w 207"/>
                <a:gd name="T15" fmla="*/ 74992 h 159"/>
                <a:gd name="T16" fmla="*/ 202188 w 207"/>
                <a:gd name="T17" fmla="*/ 160328 h 159"/>
                <a:gd name="T18" fmla="*/ 23329 w 207"/>
                <a:gd name="T19" fmla="*/ 349101 h 159"/>
                <a:gd name="T20" fmla="*/ 217741 w 207"/>
                <a:gd name="T21" fmla="*/ 204289 h 159"/>
                <a:gd name="T22" fmla="*/ 199596 w 207"/>
                <a:gd name="T23" fmla="*/ 411163 h 159"/>
                <a:gd name="T24" fmla="*/ 290321 w 207"/>
                <a:gd name="T25" fmla="*/ 214632 h 159"/>
                <a:gd name="T26" fmla="*/ 495101 w 207"/>
                <a:gd name="T27" fmla="*/ 349101 h 159"/>
                <a:gd name="T28" fmla="*/ 326611 w 207"/>
                <a:gd name="T29" fmla="*/ 173257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7"/>
                <a:gd name="T46" fmla="*/ 0 h 159"/>
                <a:gd name="T47" fmla="*/ 207 w 207"/>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7" h="159">
                  <a:moveTo>
                    <a:pt x="126" y="67"/>
                  </a:moveTo>
                  <a:cubicBezTo>
                    <a:pt x="207" y="55"/>
                    <a:pt x="207" y="55"/>
                    <a:pt x="207" y="55"/>
                  </a:cubicBezTo>
                  <a:cubicBezTo>
                    <a:pt x="194" y="47"/>
                    <a:pt x="180" y="41"/>
                    <a:pt x="168" y="41"/>
                  </a:cubicBezTo>
                  <a:cubicBezTo>
                    <a:pt x="140" y="41"/>
                    <a:pt x="117" y="56"/>
                    <a:pt x="117" y="56"/>
                  </a:cubicBezTo>
                  <a:cubicBezTo>
                    <a:pt x="159" y="0"/>
                    <a:pt x="159" y="0"/>
                    <a:pt x="159" y="0"/>
                  </a:cubicBezTo>
                  <a:cubicBezTo>
                    <a:pt x="106" y="1"/>
                    <a:pt x="99" y="55"/>
                    <a:pt x="99" y="55"/>
                  </a:cubicBezTo>
                  <a:cubicBezTo>
                    <a:pt x="69" y="27"/>
                    <a:pt x="43" y="24"/>
                    <a:pt x="25" y="24"/>
                  </a:cubicBezTo>
                  <a:cubicBezTo>
                    <a:pt x="10" y="24"/>
                    <a:pt x="0" y="29"/>
                    <a:pt x="0" y="29"/>
                  </a:cubicBezTo>
                  <a:cubicBezTo>
                    <a:pt x="78" y="62"/>
                    <a:pt x="78" y="62"/>
                    <a:pt x="78" y="62"/>
                  </a:cubicBezTo>
                  <a:cubicBezTo>
                    <a:pt x="9" y="76"/>
                    <a:pt x="9" y="135"/>
                    <a:pt x="9" y="135"/>
                  </a:cubicBezTo>
                  <a:cubicBezTo>
                    <a:pt x="84" y="79"/>
                    <a:pt x="84" y="79"/>
                    <a:pt x="84" y="79"/>
                  </a:cubicBezTo>
                  <a:cubicBezTo>
                    <a:pt x="71" y="114"/>
                    <a:pt x="77" y="159"/>
                    <a:pt x="77" y="159"/>
                  </a:cubicBezTo>
                  <a:cubicBezTo>
                    <a:pt x="112" y="83"/>
                    <a:pt x="112" y="83"/>
                    <a:pt x="112" y="83"/>
                  </a:cubicBezTo>
                  <a:cubicBezTo>
                    <a:pt x="191" y="135"/>
                    <a:pt x="191" y="135"/>
                    <a:pt x="191" y="135"/>
                  </a:cubicBezTo>
                  <a:cubicBezTo>
                    <a:pt x="188" y="88"/>
                    <a:pt x="126" y="67"/>
                    <a:pt x="126" y="67"/>
                  </a:cubicBezTo>
                  <a:close/>
                </a:path>
              </a:pathLst>
            </a:custGeom>
            <a:grpFill/>
            <a:ln>
              <a:noFill/>
            </a:ln>
            <a:extLs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89" name="组合 88"/>
          <p:cNvGrpSpPr/>
          <p:nvPr/>
        </p:nvGrpSpPr>
        <p:grpSpPr>
          <a:xfrm>
            <a:off x="7817266" y="4557590"/>
            <a:ext cx="630199" cy="917202"/>
            <a:chOff x="1352366" y="5580105"/>
            <a:chExt cx="315161" cy="458690"/>
          </a:xfrm>
          <a:solidFill>
            <a:srgbClr val="C00000"/>
          </a:solidFill>
        </p:grpSpPr>
        <p:sp>
          <p:nvSpPr>
            <p:cNvPr id="86" name="Freeform 36"/>
            <p:cNvSpPr>
              <a:spLocks noChangeArrowheads="1"/>
            </p:cNvSpPr>
            <p:nvPr/>
          </p:nvSpPr>
          <p:spPr bwMode="auto">
            <a:xfrm flipH="1">
              <a:off x="1444706" y="5960507"/>
              <a:ext cx="130481" cy="78288"/>
            </a:xfrm>
            <a:custGeom>
              <a:avLst/>
              <a:gdLst>
                <a:gd name="T0" fmla="*/ 188317 w 80"/>
                <a:gd name="T1" fmla="*/ 5159 h 48"/>
                <a:gd name="T2" fmla="*/ 113506 w 80"/>
                <a:gd name="T3" fmla="*/ 20638 h 48"/>
                <a:gd name="T4" fmla="*/ 103188 w 80"/>
                <a:gd name="T5" fmla="*/ 20638 h 48"/>
                <a:gd name="T6" fmla="*/ 92869 w 80"/>
                <a:gd name="T7" fmla="*/ 20638 h 48"/>
                <a:gd name="T8" fmla="*/ 18058 w 80"/>
                <a:gd name="T9" fmla="*/ 5159 h 48"/>
                <a:gd name="T10" fmla="*/ 0 w 80"/>
                <a:gd name="T11" fmla="*/ 0 h 48"/>
                <a:gd name="T12" fmla="*/ 0 w 80"/>
                <a:gd name="T13" fmla="*/ 0 h 48"/>
                <a:gd name="T14" fmla="*/ 103188 w 80"/>
                <a:gd name="T15" fmla="*/ 123825 h 48"/>
                <a:gd name="T16" fmla="*/ 206375 w 80"/>
                <a:gd name="T17" fmla="*/ 0 h 48"/>
                <a:gd name="T18" fmla="*/ 206375 w 80"/>
                <a:gd name="T19" fmla="*/ 0 h 48"/>
                <a:gd name="T20" fmla="*/ 188317 w 80"/>
                <a:gd name="T21" fmla="*/ 515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48"/>
                <a:gd name="T35" fmla="*/ 80 w 80"/>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grpFill/>
            <a:ln>
              <a:noFill/>
            </a:ln>
            <a:extLs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87" name="Freeform 37"/>
            <p:cNvSpPr>
              <a:spLocks noEditPoints="1" noChangeArrowheads="1"/>
            </p:cNvSpPr>
            <p:nvPr/>
          </p:nvSpPr>
          <p:spPr bwMode="auto">
            <a:xfrm flipH="1">
              <a:off x="1352366" y="5580105"/>
              <a:ext cx="315161" cy="367353"/>
            </a:xfrm>
            <a:custGeom>
              <a:avLst/>
              <a:gdLst>
                <a:gd name="T0" fmla="*/ 249238 w 192"/>
                <a:gd name="T1" fmla="*/ 0 h 224"/>
                <a:gd name="T2" fmla="*/ 0 w 192"/>
                <a:gd name="T3" fmla="*/ 249011 h 224"/>
                <a:gd name="T4" fmla="*/ 124619 w 192"/>
                <a:gd name="T5" fmla="*/ 518772 h 224"/>
                <a:gd name="T6" fmla="*/ 173947 w 192"/>
                <a:gd name="T7" fmla="*/ 568056 h 224"/>
                <a:gd name="T8" fmla="*/ 233660 w 192"/>
                <a:gd name="T9" fmla="*/ 581025 h 224"/>
                <a:gd name="T10" fmla="*/ 249238 w 192"/>
                <a:gd name="T11" fmla="*/ 581025 h 224"/>
                <a:gd name="T12" fmla="*/ 324528 w 192"/>
                <a:gd name="T13" fmla="*/ 565462 h 224"/>
                <a:gd name="T14" fmla="*/ 373856 w 192"/>
                <a:gd name="T15" fmla="*/ 518772 h 224"/>
                <a:gd name="T16" fmla="*/ 498475 w 192"/>
                <a:gd name="T17" fmla="*/ 249011 h 224"/>
                <a:gd name="T18" fmla="*/ 249238 w 192"/>
                <a:gd name="T19" fmla="*/ 0 h 224"/>
                <a:gd name="T20" fmla="*/ 293373 w 192"/>
                <a:gd name="T21" fmla="*/ 103754 h 224"/>
                <a:gd name="T22" fmla="*/ 80483 w 192"/>
                <a:gd name="T23" fmla="*/ 313857 h 224"/>
                <a:gd name="T24" fmla="*/ 80483 w 192"/>
                <a:gd name="T25" fmla="*/ 332014 h 224"/>
                <a:gd name="T26" fmla="*/ 62309 w 192"/>
                <a:gd name="T27" fmla="*/ 254198 h 224"/>
                <a:gd name="T28" fmla="*/ 257026 w 192"/>
                <a:gd name="T29" fmla="*/ 62253 h 224"/>
                <a:gd name="T30" fmla="*/ 415396 w 192"/>
                <a:gd name="T31" fmla="*/ 140069 h 224"/>
                <a:gd name="T32" fmla="*/ 293373 w 192"/>
                <a:gd name="T33" fmla="*/ 103754 h 2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24"/>
                <a:gd name="T53" fmla="*/ 192 w 192"/>
                <a:gd name="T54" fmla="*/ 224 h 2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grpFill/>
            <a:ln>
              <a:noFill/>
            </a:ln>
            <a:extLs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55" name="组合 54"/>
          <p:cNvGrpSpPr/>
          <p:nvPr/>
        </p:nvGrpSpPr>
        <p:grpSpPr>
          <a:xfrm>
            <a:off x="7713051" y="2183448"/>
            <a:ext cx="2850175" cy="939615"/>
            <a:chOff x="4512112" y="2803223"/>
            <a:chExt cx="3224222" cy="709878"/>
          </a:xfrm>
        </p:grpSpPr>
        <p:sp>
          <p:nvSpPr>
            <p:cNvPr id="56" name="TextBox 7"/>
            <p:cNvSpPr>
              <a:spLocks noChangeArrowheads="1"/>
            </p:cNvSpPr>
            <p:nvPr/>
          </p:nvSpPr>
          <p:spPr bwMode="auto">
            <a:xfrm>
              <a:off x="4512112" y="3181763"/>
              <a:ext cx="3224222" cy="33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325" tIns="34284" rIns="68325" bIns="34284">
              <a:spAutoFit/>
            </a:bodyPr>
            <a:lstStyle/>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在此输入文本</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信息在此输入文本信息</a:t>
              </a:r>
            </a:p>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输入文本信息在此输入文本</a:t>
              </a:r>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信息</a:t>
              </a:r>
              <a:endParaRPr lang="zh-CN" altLang="en-US" sz="12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57" name="文本框 19"/>
            <p:cNvSpPr>
              <a:spLocks noChangeArrowheads="1"/>
            </p:cNvSpPr>
            <p:nvPr/>
          </p:nvSpPr>
          <p:spPr bwMode="auto">
            <a:xfrm>
              <a:off x="4581209" y="2803223"/>
              <a:ext cx="1142569" cy="249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25" tIns="34284" rIns="68325" bIns="3428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2625" eaLnBrk="1" hangingPunct="1"/>
              <a:r>
                <a:rPr lang="zh-CN" altLang="en-US" sz="1700" b="1"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提出假设</a:t>
              </a:r>
              <a:endParaRPr lang="en-US" altLang="zh-CN" sz="1700" b="1"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grpSp>
      <p:grpSp>
        <p:nvGrpSpPr>
          <p:cNvPr id="58" name="组合 57"/>
          <p:cNvGrpSpPr/>
          <p:nvPr/>
        </p:nvGrpSpPr>
        <p:grpSpPr>
          <a:xfrm>
            <a:off x="8995073" y="4793461"/>
            <a:ext cx="2850175" cy="939615"/>
            <a:chOff x="4512112" y="2803223"/>
            <a:chExt cx="3224222" cy="709878"/>
          </a:xfrm>
        </p:grpSpPr>
        <p:sp>
          <p:nvSpPr>
            <p:cNvPr id="59" name="TextBox 7"/>
            <p:cNvSpPr>
              <a:spLocks noChangeArrowheads="1"/>
            </p:cNvSpPr>
            <p:nvPr/>
          </p:nvSpPr>
          <p:spPr bwMode="auto">
            <a:xfrm>
              <a:off x="4512112" y="3181763"/>
              <a:ext cx="3224222" cy="33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325" tIns="34284" rIns="68325" bIns="34284">
              <a:spAutoFit/>
            </a:bodyPr>
            <a:lstStyle/>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在此输入文本</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信息在此输入文本信息</a:t>
              </a:r>
            </a:p>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输入文本信息在此输入文本</a:t>
              </a:r>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信息</a:t>
              </a:r>
              <a:endParaRPr lang="zh-CN" altLang="en-US" sz="12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0" name="文本框 19"/>
            <p:cNvSpPr>
              <a:spLocks noChangeArrowheads="1"/>
            </p:cNvSpPr>
            <p:nvPr/>
          </p:nvSpPr>
          <p:spPr bwMode="auto">
            <a:xfrm>
              <a:off x="4581209" y="2803223"/>
              <a:ext cx="1142569" cy="249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25" tIns="34284" rIns="68325" bIns="3428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2625" eaLnBrk="1" hangingPunct="1"/>
              <a:r>
                <a:rPr lang="zh-CN" altLang="en-US" sz="1700" b="1"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检验假设</a:t>
              </a:r>
              <a:endParaRPr lang="en-US" altLang="zh-CN" sz="1700" b="1"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grpSp>
      <p:grpSp>
        <p:nvGrpSpPr>
          <p:cNvPr id="76" name="组合 75"/>
          <p:cNvGrpSpPr/>
          <p:nvPr/>
        </p:nvGrpSpPr>
        <p:grpSpPr>
          <a:xfrm>
            <a:off x="816730" y="4793461"/>
            <a:ext cx="2850175" cy="939615"/>
            <a:chOff x="4512112" y="2803223"/>
            <a:chExt cx="3224222" cy="709878"/>
          </a:xfrm>
        </p:grpSpPr>
        <p:sp>
          <p:nvSpPr>
            <p:cNvPr id="78" name="TextBox 7"/>
            <p:cNvSpPr>
              <a:spLocks noChangeArrowheads="1"/>
            </p:cNvSpPr>
            <p:nvPr/>
          </p:nvSpPr>
          <p:spPr bwMode="auto">
            <a:xfrm>
              <a:off x="4512112" y="3181763"/>
              <a:ext cx="3224222" cy="33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325" tIns="34284" rIns="68325" bIns="34284">
              <a:spAutoFit/>
            </a:bodyPr>
            <a:lstStyle/>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在此输入文本</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信息在此输入文本信息</a:t>
              </a:r>
            </a:p>
            <a:p>
              <a:pPr defTabSz="682625"/>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在此</a:t>
              </a:r>
              <a:r>
                <a:rPr lang="zh-CN" altLang="en-US" sz="1200" b="1" dirty="0">
                  <a:latin typeface="微软雅黑" panose="020B0503020204020204" pitchFamily="34" charset="-122"/>
                  <a:ea typeface="微软雅黑" panose="020B0503020204020204" pitchFamily="34" charset="-122"/>
                  <a:sym typeface="宋体" panose="02010600030101010101" pitchFamily="2" charset="-122"/>
                </a:rPr>
                <a:t>输入文本信息在此输入文本</a:t>
              </a:r>
              <a:r>
                <a:rPr lang="zh-CN" altLang="en-US" sz="1200" b="1" dirty="0" smtClean="0">
                  <a:latin typeface="微软雅黑" panose="020B0503020204020204" pitchFamily="34" charset="-122"/>
                  <a:ea typeface="微软雅黑" panose="020B0503020204020204" pitchFamily="34" charset="-122"/>
                  <a:sym typeface="宋体" panose="02010600030101010101" pitchFamily="2" charset="-122"/>
                </a:rPr>
                <a:t>信息</a:t>
              </a:r>
              <a:endParaRPr lang="zh-CN" altLang="en-US" sz="12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9" name="文本框 19"/>
            <p:cNvSpPr>
              <a:spLocks noChangeArrowheads="1"/>
            </p:cNvSpPr>
            <p:nvPr/>
          </p:nvSpPr>
          <p:spPr bwMode="auto">
            <a:xfrm>
              <a:off x="4581209" y="2803223"/>
              <a:ext cx="1142569" cy="249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25" tIns="34284" rIns="68325" bIns="3428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2625" eaLnBrk="1" hangingPunct="1"/>
              <a:r>
                <a:rPr lang="zh-CN" altLang="en-US" sz="1700" b="1"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分析问题</a:t>
              </a:r>
              <a:endParaRPr lang="en-US" altLang="zh-CN" sz="1700" b="1"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p:txBody>
        </p:sp>
      </p:grpSp>
      <p:grpSp>
        <p:nvGrpSpPr>
          <p:cNvPr id="46" name="组合 45"/>
          <p:cNvGrpSpPr/>
          <p:nvPr/>
        </p:nvGrpSpPr>
        <p:grpSpPr>
          <a:xfrm>
            <a:off x="-1" y="199303"/>
            <a:ext cx="12192000" cy="562467"/>
            <a:chOff x="-1" y="199301"/>
            <a:chExt cx="12192000" cy="562467"/>
          </a:xfrm>
        </p:grpSpPr>
        <p:sp>
          <p:nvSpPr>
            <p:cNvPr id="5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61"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63"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岗位认知</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解决问题</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矩形 63"/>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500"/>
                                        <p:tgtEl>
                                          <p:spTgt spid="93"/>
                                        </p:tgtEl>
                                      </p:cBhvr>
                                    </p:animEffect>
                                  </p:childTnLst>
                                </p:cTn>
                              </p:par>
                              <p:par>
                                <p:cTn id="15" presetID="10"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par>
                          <p:cTn id="18" fill="hold">
                            <p:stCondLst>
                              <p:cond delay="1000"/>
                            </p:stCondLst>
                            <p:childTnLst>
                              <p:par>
                                <p:cTn id="19" presetID="8" presetClass="emph" presetSubtype="0" fill="hold" nodeType="afterEffect">
                                  <p:stCondLst>
                                    <p:cond delay="0"/>
                                  </p:stCondLst>
                                  <p:childTnLst>
                                    <p:animRot by="21600000">
                                      <p:cBhvr>
                                        <p:cTn id="20" dur="2000" fill="hold"/>
                                        <p:tgtEl>
                                          <p:spTgt spid="93"/>
                                        </p:tgtEl>
                                        <p:attrNameLst>
                                          <p:attrName>r</p:attrName>
                                        </p:attrNameLst>
                                      </p:cBhvr>
                                    </p:animRo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childTnLst>
                          </p:cTn>
                        </p:par>
                        <p:par>
                          <p:cTn id="36" fill="hold">
                            <p:stCondLst>
                              <p:cond delay="4500"/>
                            </p:stCondLst>
                            <p:childTnLst>
                              <p:par>
                                <p:cTn id="37" presetID="8" presetClass="emph" presetSubtype="0" fill="hold" nodeType="afterEffect">
                                  <p:stCondLst>
                                    <p:cond delay="0"/>
                                  </p:stCondLst>
                                  <p:childTnLst>
                                    <p:animRot by="21600000">
                                      <p:cBhvr>
                                        <p:cTn id="38" dur="2000" fill="hold"/>
                                        <p:tgtEl>
                                          <p:spTgt spid="92"/>
                                        </p:tgtEl>
                                        <p:attrNameLst>
                                          <p:attrName>r</p:attrName>
                                        </p:attrNameLst>
                                      </p:cBhvr>
                                    </p:animRot>
                                  </p:childTnLst>
                                </p:cTn>
                              </p:par>
                            </p:childTnLst>
                          </p:cTn>
                        </p:par>
                        <p:par>
                          <p:cTn id="39" fill="hold">
                            <p:stCondLst>
                              <p:cond delay="6500"/>
                            </p:stCondLst>
                            <p:childTnLst>
                              <p:par>
                                <p:cTn id="40" presetID="10" presetClass="entr" presetSubtype="0" fill="hold"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par>
                          <p:cTn id="43" fill="hold">
                            <p:stCondLst>
                              <p:cond delay="7000"/>
                            </p:stCondLst>
                            <p:childTnLst>
                              <p:par>
                                <p:cTn id="44" presetID="22" presetClass="entr" presetSubtype="4"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par>
                          <p:cTn id="47" fill="hold">
                            <p:stCondLst>
                              <p:cond delay="7500"/>
                            </p:stCondLst>
                            <p:childTnLst>
                              <p:par>
                                <p:cTn id="48" presetID="10" presetClass="entr" presetSubtype="0" fill="hold"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500"/>
                                        <p:tgtEl>
                                          <p:spTgt spid="91"/>
                                        </p:tgtEl>
                                      </p:cBhvr>
                                    </p:animEffect>
                                  </p:childTnLst>
                                </p:cTn>
                              </p:par>
                              <p:par>
                                <p:cTn id="51" presetID="10" presetClass="entr" presetSubtype="0" fill="hold"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500"/>
                                        <p:tgtEl>
                                          <p:spTgt spid="88"/>
                                        </p:tgtEl>
                                      </p:cBhvr>
                                    </p:animEffect>
                                  </p:childTnLst>
                                </p:cTn>
                              </p:par>
                            </p:childTnLst>
                          </p:cTn>
                        </p:par>
                        <p:par>
                          <p:cTn id="54" fill="hold">
                            <p:stCondLst>
                              <p:cond delay="8000"/>
                            </p:stCondLst>
                            <p:childTnLst>
                              <p:par>
                                <p:cTn id="55" presetID="8" presetClass="emph" presetSubtype="0" fill="hold" nodeType="afterEffect">
                                  <p:stCondLst>
                                    <p:cond delay="0"/>
                                  </p:stCondLst>
                                  <p:childTnLst>
                                    <p:animRot by="21600000">
                                      <p:cBhvr>
                                        <p:cTn id="56" dur="2000" fill="hold"/>
                                        <p:tgtEl>
                                          <p:spTgt spid="91"/>
                                        </p:tgtEl>
                                        <p:attrNameLst>
                                          <p:attrName>r</p:attrName>
                                        </p:attrNameLst>
                                      </p:cBhvr>
                                    </p:animRot>
                                  </p:childTnLst>
                                </p:cTn>
                              </p:par>
                            </p:childTnLst>
                          </p:cTn>
                        </p:par>
                        <p:par>
                          <p:cTn id="57" fill="hold">
                            <p:stCondLst>
                              <p:cond delay="10000"/>
                            </p:stCondLst>
                            <p:childTnLst>
                              <p:par>
                                <p:cTn id="58" presetID="10" presetClass="entr" presetSubtype="0"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par>
                          <p:cTn id="61" fill="hold">
                            <p:stCondLst>
                              <p:cond delay="10500"/>
                            </p:stCondLst>
                            <p:childTnLst>
                              <p:par>
                                <p:cTn id="62" presetID="22" presetClass="entr" presetSubtype="8"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par>
                          <p:cTn id="65" fill="hold">
                            <p:stCondLst>
                              <p:cond delay="11000"/>
                            </p:stCondLst>
                            <p:childTnLst>
                              <p:par>
                                <p:cTn id="66" presetID="10" presetClass="entr" presetSubtype="0" fill="hold" nodeType="after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500"/>
                                        <p:tgtEl>
                                          <p:spTgt spid="90"/>
                                        </p:tgtEl>
                                      </p:cBhvr>
                                    </p:animEffect>
                                  </p:childTnLst>
                                </p:cTn>
                              </p:par>
                              <p:par>
                                <p:cTn id="69" presetID="10" presetClass="entr" presetSubtype="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fade">
                                      <p:cBhvr>
                                        <p:cTn id="71" dur="500"/>
                                        <p:tgtEl>
                                          <p:spTgt spid="89"/>
                                        </p:tgtEl>
                                      </p:cBhvr>
                                    </p:animEffect>
                                  </p:childTnLst>
                                </p:cTn>
                              </p:par>
                            </p:childTnLst>
                          </p:cTn>
                        </p:par>
                        <p:par>
                          <p:cTn id="72" fill="hold">
                            <p:stCondLst>
                              <p:cond delay="11500"/>
                            </p:stCondLst>
                            <p:childTnLst>
                              <p:par>
                                <p:cTn id="73" presetID="8" presetClass="emph" presetSubtype="0" fill="hold" nodeType="afterEffect">
                                  <p:stCondLst>
                                    <p:cond delay="0"/>
                                  </p:stCondLst>
                                  <p:childTnLst>
                                    <p:animRot by="21600000">
                                      <p:cBhvr>
                                        <p:cTn id="74" dur="2000" fill="hold"/>
                                        <p:tgtEl>
                                          <p:spTgt spid="90"/>
                                        </p:tgtEl>
                                        <p:attrNameLst>
                                          <p:attrName>r</p:attrName>
                                        </p:attrNameLst>
                                      </p:cBhvr>
                                    </p:animRot>
                                  </p:childTnLst>
                                </p:cTn>
                              </p:par>
                            </p:childTnLst>
                          </p:cTn>
                        </p:par>
                        <p:par>
                          <p:cTn id="75" fill="hold">
                            <p:stCondLst>
                              <p:cond delay="13500"/>
                            </p:stCondLst>
                            <p:childTnLst>
                              <p:par>
                                <p:cTn id="76" presetID="10" presetClass="entr" presetSubtype="0" fill="hold"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barn(inVertical)">
                                      <p:cBhvr>
                                        <p:cTn id="8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63"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文本框 45"/>
          <p:cNvSpPr>
            <a:spLocks noChangeArrowheads="1"/>
          </p:cNvSpPr>
          <p:nvPr/>
        </p:nvSpPr>
        <p:spPr bwMode="auto">
          <a:xfrm>
            <a:off x="8636813" y="2122674"/>
            <a:ext cx="12618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800" b="1" dirty="0" smtClean="0">
                <a:solidFill>
                  <a:srgbClr val="C00000"/>
                </a:solidFill>
                <a:latin typeface="微软雅黑" panose="020B0503020204020204" pitchFamily="34" charset="-122"/>
                <a:ea typeface="微软雅黑" panose="020B0503020204020204" pitchFamily="34" charset="-122"/>
                <a:sym typeface="方正兰亭黑_GBK" pitchFamily="2" charset="-122"/>
              </a:rPr>
              <a:t>决策力</a:t>
            </a:r>
            <a:endParaRPr lang="zh-CN" altLang="en-US" sz="2800" b="1" dirty="0">
              <a:solidFill>
                <a:srgbClr val="C00000"/>
              </a:solidFill>
              <a:latin typeface="微软雅黑" panose="020B0503020204020204" pitchFamily="34" charset="-122"/>
              <a:ea typeface="微软雅黑" panose="020B0503020204020204" pitchFamily="34" charset="-122"/>
              <a:sym typeface="方正兰亭黑_GBK" pitchFamily="2" charset="-122"/>
            </a:endParaRPr>
          </a:p>
        </p:txBody>
      </p:sp>
      <p:sp>
        <p:nvSpPr>
          <p:cNvPr id="28685" name="文本框 46"/>
          <p:cNvSpPr>
            <a:spLocks noChangeArrowheads="1"/>
          </p:cNvSpPr>
          <p:nvPr/>
        </p:nvSpPr>
        <p:spPr bwMode="auto">
          <a:xfrm>
            <a:off x="8483419" y="5091336"/>
            <a:ext cx="114646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500" b="1" dirty="0" smtClean="0">
                <a:solidFill>
                  <a:srgbClr val="C00000"/>
                </a:solidFill>
                <a:latin typeface="微软雅黑" panose="020B0503020204020204" pitchFamily="34" charset="-122"/>
                <a:ea typeface="微软雅黑" panose="020B0503020204020204" pitchFamily="34" charset="-122"/>
                <a:sym typeface="方正兰亭黑_GBK" pitchFamily="2" charset="-122"/>
              </a:rPr>
              <a:t>执行力</a:t>
            </a:r>
            <a:endParaRPr lang="zh-CN" altLang="en-US" sz="2500" b="1" dirty="0">
              <a:solidFill>
                <a:srgbClr val="C00000"/>
              </a:solidFill>
              <a:latin typeface="微软雅黑" panose="020B0503020204020204" pitchFamily="34" charset="-122"/>
              <a:ea typeface="微软雅黑" panose="020B0503020204020204" pitchFamily="34" charset="-122"/>
              <a:sym typeface="方正兰亭黑_GBK" pitchFamily="2" charset="-122"/>
            </a:endParaRPr>
          </a:p>
        </p:txBody>
      </p:sp>
      <p:sp>
        <p:nvSpPr>
          <p:cNvPr id="28686" name="文本框 47"/>
          <p:cNvSpPr>
            <a:spLocks noChangeArrowheads="1"/>
          </p:cNvSpPr>
          <p:nvPr/>
        </p:nvSpPr>
        <p:spPr bwMode="auto">
          <a:xfrm>
            <a:off x="9276509" y="3669145"/>
            <a:ext cx="103105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200" b="1" dirty="0" smtClean="0">
                <a:solidFill>
                  <a:srgbClr val="C00000"/>
                </a:solidFill>
                <a:latin typeface="微软雅黑" panose="020B0503020204020204" pitchFamily="34" charset="-122"/>
                <a:ea typeface="微软雅黑" panose="020B0503020204020204" pitchFamily="34" charset="-122"/>
              </a:rPr>
              <a:t>感召力</a:t>
            </a:r>
            <a:endParaRPr lang="zh-CN" altLang="en-US" sz="2200" b="1" dirty="0">
              <a:solidFill>
                <a:srgbClr val="C00000"/>
              </a:solidFill>
              <a:latin typeface="微软雅黑" panose="020B0503020204020204" pitchFamily="34" charset="-122"/>
              <a:ea typeface="微软雅黑" panose="020B0503020204020204" pitchFamily="34" charset="-122"/>
            </a:endParaRPr>
          </a:p>
        </p:txBody>
      </p:sp>
      <p:sp>
        <p:nvSpPr>
          <p:cNvPr id="28688" name="文本框 53"/>
          <p:cNvSpPr>
            <a:spLocks noChangeArrowheads="1"/>
          </p:cNvSpPr>
          <p:nvPr/>
        </p:nvSpPr>
        <p:spPr bwMode="auto">
          <a:xfrm>
            <a:off x="6476384" y="5153058"/>
            <a:ext cx="114646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500" b="1" dirty="0" smtClean="0">
                <a:solidFill>
                  <a:srgbClr val="C00000"/>
                </a:solidFill>
                <a:latin typeface="微软雅黑" panose="020B0503020204020204" pitchFamily="34" charset="-122"/>
                <a:ea typeface="微软雅黑" panose="020B0503020204020204" pitchFamily="34" charset="-122"/>
              </a:rPr>
              <a:t>创新力</a:t>
            </a:r>
            <a:endParaRPr lang="zh-CN" altLang="en-US" sz="2500" b="1" dirty="0">
              <a:solidFill>
                <a:srgbClr val="C00000"/>
              </a:solidFill>
              <a:latin typeface="微软雅黑" panose="020B0503020204020204" pitchFamily="34" charset="-122"/>
              <a:ea typeface="微软雅黑" panose="020B0503020204020204" pitchFamily="34" charset="-122"/>
            </a:endParaRPr>
          </a:p>
        </p:txBody>
      </p:sp>
      <p:sp>
        <p:nvSpPr>
          <p:cNvPr id="28690" name="文本框 55"/>
          <p:cNvSpPr>
            <a:spLocks noChangeArrowheads="1"/>
          </p:cNvSpPr>
          <p:nvPr/>
        </p:nvSpPr>
        <p:spPr bwMode="auto">
          <a:xfrm>
            <a:off x="5819833" y="2819938"/>
            <a:ext cx="114646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500" b="1" dirty="0" smtClean="0">
                <a:solidFill>
                  <a:srgbClr val="C00000"/>
                </a:solidFill>
                <a:latin typeface="微软雅黑" panose="020B0503020204020204" pitchFamily="34" charset="-122"/>
                <a:ea typeface="微软雅黑" panose="020B0503020204020204" pitchFamily="34" charset="-122"/>
                <a:sym typeface="方正兰亭黑_GBK" pitchFamily="2" charset="-122"/>
              </a:rPr>
              <a:t>远见力</a:t>
            </a:r>
            <a:endParaRPr lang="zh-CN" altLang="en-US" sz="2500" b="1" dirty="0">
              <a:solidFill>
                <a:srgbClr val="C00000"/>
              </a:solidFill>
              <a:latin typeface="微软雅黑" panose="020B0503020204020204" pitchFamily="34" charset="-122"/>
              <a:ea typeface="微软雅黑" panose="020B0503020204020204" pitchFamily="34" charset="-122"/>
              <a:sym typeface="方正兰亭黑_GBK" pitchFamily="2" charset="-122"/>
            </a:endParaRPr>
          </a:p>
        </p:txBody>
      </p:sp>
      <p:sp>
        <p:nvSpPr>
          <p:cNvPr id="25" name="Freeform 5"/>
          <p:cNvSpPr>
            <a:spLocks noChangeArrowheads="1"/>
          </p:cNvSpPr>
          <p:nvPr/>
        </p:nvSpPr>
        <p:spPr bwMode="auto">
          <a:xfrm>
            <a:off x="8038332" y="2974480"/>
            <a:ext cx="636877" cy="796736"/>
          </a:xfrm>
          <a:custGeom>
            <a:avLst/>
            <a:gdLst>
              <a:gd name="T0" fmla="*/ 427155 w 136"/>
              <a:gd name="T1" fmla="*/ 236658 h 172"/>
              <a:gd name="T2" fmla="*/ 453383 w 136"/>
              <a:gd name="T3" fmla="*/ 229145 h 172"/>
              <a:gd name="T4" fmla="*/ 505841 w 136"/>
              <a:gd name="T5" fmla="*/ 22539 h 172"/>
              <a:gd name="T6" fmla="*/ 487106 w 136"/>
              <a:gd name="T7" fmla="*/ 7513 h 172"/>
              <a:gd name="T8" fmla="*/ 296011 w 136"/>
              <a:gd name="T9" fmla="*/ 86399 h 172"/>
              <a:gd name="T10" fmla="*/ 288517 w 136"/>
              <a:gd name="T11" fmla="*/ 116451 h 172"/>
              <a:gd name="T12" fmla="*/ 314746 w 136"/>
              <a:gd name="T13" fmla="*/ 138989 h 172"/>
              <a:gd name="T14" fmla="*/ 251047 w 136"/>
              <a:gd name="T15" fmla="*/ 210362 h 172"/>
              <a:gd name="T16" fmla="*/ 0 w 136"/>
              <a:gd name="T17" fmla="*/ 142746 h 172"/>
              <a:gd name="T18" fmla="*/ 0 w 136"/>
              <a:gd name="T19" fmla="*/ 646113 h 172"/>
              <a:gd name="T20" fmla="*/ 472118 w 136"/>
              <a:gd name="T21" fmla="*/ 480828 h 172"/>
              <a:gd name="T22" fmla="*/ 344721 w 136"/>
              <a:gd name="T23" fmla="*/ 281735 h 172"/>
              <a:gd name="T24" fmla="*/ 400926 w 136"/>
              <a:gd name="T25" fmla="*/ 214119 h 172"/>
              <a:gd name="T26" fmla="*/ 427155 w 136"/>
              <a:gd name="T27" fmla="*/ 236658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72"/>
              <a:gd name="T44" fmla="*/ 136 w 136"/>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6" name="Freeform 6"/>
          <p:cNvSpPr>
            <a:spLocks noChangeArrowheads="1"/>
          </p:cNvSpPr>
          <p:nvPr/>
        </p:nvSpPr>
        <p:spPr bwMode="auto">
          <a:xfrm>
            <a:off x="7048296" y="3170238"/>
            <a:ext cx="924563" cy="951384"/>
          </a:xfrm>
          <a:custGeom>
            <a:avLst/>
            <a:gdLst>
              <a:gd name="T0" fmla="*/ 739775 w 197"/>
              <a:gd name="T1" fmla="*/ 0 h 206"/>
              <a:gd name="T2" fmla="*/ 322947 w 197"/>
              <a:gd name="T3" fmla="*/ 220971 h 206"/>
              <a:gd name="T4" fmla="*/ 225312 w 197"/>
              <a:gd name="T5" fmla="*/ 157301 h 206"/>
              <a:gd name="T6" fmla="*/ 240333 w 197"/>
              <a:gd name="T7" fmla="*/ 127339 h 206"/>
              <a:gd name="T8" fmla="*/ 229067 w 197"/>
              <a:gd name="T9" fmla="*/ 101122 h 206"/>
              <a:gd name="T10" fmla="*/ 18776 w 197"/>
              <a:gd name="T11" fmla="*/ 82396 h 206"/>
              <a:gd name="T12" fmla="*/ 7510 w 197"/>
              <a:gd name="T13" fmla="*/ 101122 h 206"/>
              <a:gd name="T14" fmla="*/ 116411 w 197"/>
              <a:gd name="T15" fmla="*/ 284640 h 206"/>
              <a:gd name="T16" fmla="*/ 146453 w 197"/>
              <a:gd name="T17" fmla="*/ 284640 h 206"/>
              <a:gd name="T18" fmla="*/ 161474 w 197"/>
              <a:gd name="T19" fmla="*/ 254678 h 206"/>
              <a:gd name="T20" fmla="*/ 270375 w 197"/>
              <a:gd name="T21" fmla="*/ 322093 h 206"/>
              <a:gd name="T22" fmla="*/ 236578 w 197"/>
              <a:gd name="T23" fmla="*/ 501866 h 206"/>
              <a:gd name="T24" fmla="*/ 319192 w 197"/>
              <a:gd name="T25" fmla="*/ 771525 h 206"/>
              <a:gd name="T26" fmla="*/ 315437 w 197"/>
              <a:gd name="T27" fmla="*/ 764034 h 206"/>
              <a:gd name="T28" fmla="*/ 739775 w 197"/>
              <a:gd name="T29" fmla="*/ 501866 h 206"/>
              <a:gd name="T30" fmla="*/ 739775 w 197"/>
              <a:gd name="T31" fmla="*/ 0 h 2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7"/>
              <a:gd name="T49" fmla="*/ 0 h 206"/>
              <a:gd name="T50" fmla="*/ 197 w 197"/>
              <a:gd name="T51" fmla="*/ 206 h 2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7" name="Freeform 7"/>
          <p:cNvSpPr>
            <a:spLocks noChangeArrowheads="1"/>
          </p:cNvSpPr>
          <p:nvPr/>
        </p:nvSpPr>
        <p:spPr bwMode="auto">
          <a:xfrm>
            <a:off x="8066107" y="3618526"/>
            <a:ext cx="1039636" cy="461989"/>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8" name="Freeform 8"/>
          <p:cNvSpPr>
            <a:spLocks noChangeArrowheads="1"/>
          </p:cNvSpPr>
          <p:nvPr/>
        </p:nvSpPr>
        <p:spPr bwMode="auto">
          <a:xfrm>
            <a:off x="8048252" y="3853434"/>
            <a:ext cx="565451" cy="875038"/>
          </a:xfrm>
          <a:custGeom>
            <a:avLst/>
            <a:gdLst>
              <a:gd name="T0" fmla="*/ 426263 w 121"/>
              <a:gd name="T1" fmla="*/ 480584 h 189"/>
              <a:gd name="T2" fmla="*/ 400089 w 121"/>
              <a:gd name="T3" fmla="*/ 469320 h 189"/>
              <a:gd name="T4" fmla="*/ 373915 w 121"/>
              <a:gd name="T5" fmla="*/ 488093 h 189"/>
              <a:gd name="T6" fmla="*/ 310349 w 121"/>
              <a:gd name="T7" fmla="*/ 390474 h 189"/>
              <a:gd name="T8" fmla="*/ 452437 w 121"/>
              <a:gd name="T9" fmla="*/ 206501 h 189"/>
              <a:gd name="T10" fmla="*/ 0 w 121"/>
              <a:gd name="T11" fmla="*/ 0 h 189"/>
              <a:gd name="T12" fmla="*/ 0 w 121"/>
              <a:gd name="T13" fmla="*/ 499357 h 189"/>
              <a:gd name="T14" fmla="*/ 213131 w 121"/>
              <a:gd name="T15" fmla="*/ 450547 h 189"/>
              <a:gd name="T16" fmla="*/ 276697 w 121"/>
              <a:gd name="T17" fmla="*/ 548166 h 189"/>
              <a:gd name="T18" fmla="*/ 246784 w 121"/>
              <a:gd name="T19" fmla="*/ 566939 h 189"/>
              <a:gd name="T20" fmla="*/ 250523 w 121"/>
              <a:gd name="T21" fmla="*/ 596975 h 189"/>
              <a:gd name="T22" fmla="*/ 433741 w 121"/>
              <a:gd name="T23" fmla="*/ 702103 h 189"/>
              <a:gd name="T24" fmla="*/ 452437 w 121"/>
              <a:gd name="T25" fmla="*/ 690839 h 189"/>
              <a:gd name="T26" fmla="*/ 426263 w 121"/>
              <a:gd name="T27" fmla="*/ 480584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189"/>
              <a:gd name="T44" fmla="*/ 121 w 121"/>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9" name="Freeform 9"/>
          <p:cNvSpPr>
            <a:spLocks noChangeArrowheads="1"/>
          </p:cNvSpPr>
          <p:nvPr/>
        </p:nvSpPr>
        <p:spPr bwMode="auto">
          <a:xfrm>
            <a:off x="7453040" y="3853434"/>
            <a:ext cx="533707" cy="875038"/>
          </a:xfrm>
          <a:custGeom>
            <a:avLst/>
            <a:gdLst>
              <a:gd name="T0" fmla="*/ 427037 w 114"/>
              <a:gd name="T1" fmla="*/ 499357 h 189"/>
              <a:gd name="T2" fmla="*/ 427037 w 114"/>
              <a:gd name="T3" fmla="*/ 0 h 189"/>
              <a:gd name="T4" fmla="*/ 0 w 114"/>
              <a:gd name="T5" fmla="*/ 262819 h 189"/>
              <a:gd name="T6" fmla="*/ 138600 w 114"/>
              <a:gd name="T7" fmla="*/ 409247 h 189"/>
              <a:gd name="T8" fmla="*/ 86157 w 114"/>
              <a:gd name="T9" fmla="*/ 488093 h 189"/>
              <a:gd name="T10" fmla="*/ 59935 w 114"/>
              <a:gd name="T11" fmla="*/ 469320 h 189"/>
              <a:gd name="T12" fmla="*/ 33713 w 114"/>
              <a:gd name="T13" fmla="*/ 480584 h 189"/>
              <a:gd name="T14" fmla="*/ 7492 w 114"/>
              <a:gd name="T15" fmla="*/ 690839 h 189"/>
              <a:gd name="T16" fmla="*/ 29968 w 114"/>
              <a:gd name="T17" fmla="*/ 702103 h 189"/>
              <a:gd name="T18" fmla="*/ 209773 w 114"/>
              <a:gd name="T19" fmla="*/ 596975 h 189"/>
              <a:gd name="T20" fmla="*/ 213519 w 114"/>
              <a:gd name="T21" fmla="*/ 566939 h 189"/>
              <a:gd name="T22" fmla="*/ 183551 w 114"/>
              <a:gd name="T23" fmla="*/ 548166 h 189"/>
              <a:gd name="T24" fmla="*/ 239740 w 114"/>
              <a:gd name="T25" fmla="*/ 461811 h 189"/>
              <a:gd name="T26" fmla="*/ 427037 w 114"/>
              <a:gd name="T27" fmla="*/ 499357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89"/>
              <a:gd name="T44" fmla="*/ 114 w 114"/>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30" name="Freeform 10"/>
          <p:cNvSpPr>
            <a:spLocks noEditPoints="1" noChangeArrowheads="1"/>
          </p:cNvSpPr>
          <p:nvPr/>
        </p:nvSpPr>
        <p:spPr bwMode="auto">
          <a:xfrm>
            <a:off x="6341979" y="4671705"/>
            <a:ext cx="1424540" cy="1405543"/>
          </a:xfrm>
          <a:custGeom>
            <a:avLst/>
            <a:gdLst>
              <a:gd name="T0" fmla="*/ 569913 w 304"/>
              <a:gd name="T1" fmla="*/ 0 h 304"/>
              <a:gd name="T2" fmla="*/ 0 w 304"/>
              <a:gd name="T3" fmla="*/ 569913 h 304"/>
              <a:gd name="T4" fmla="*/ 569913 w 304"/>
              <a:gd name="T5" fmla="*/ 1139825 h 304"/>
              <a:gd name="T6" fmla="*/ 1139825 w 304"/>
              <a:gd name="T7" fmla="*/ 569913 h 304"/>
              <a:gd name="T8" fmla="*/ 569913 w 304"/>
              <a:gd name="T9" fmla="*/ 0 h 304"/>
              <a:gd name="T10" fmla="*/ 569913 w 304"/>
              <a:gd name="T11" fmla="*/ 1083584 h 304"/>
              <a:gd name="T12" fmla="*/ 56241 w 304"/>
              <a:gd name="T13" fmla="*/ 569913 h 304"/>
              <a:gd name="T14" fmla="*/ 569913 w 304"/>
              <a:gd name="T15" fmla="*/ 56241 h 304"/>
              <a:gd name="T16" fmla="*/ 1083584 w 304"/>
              <a:gd name="T17" fmla="*/ 569913 h 304"/>
              <a:gd name="T18" fmla="*/ 569913 w 304"/>
              <a:gd name="T19" fmla="*/ 1083584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
              <a:gd name="T31" fmla="*/ 0 h 304"/>
              <a:gd name="T32" fmla="*/ 304 w 304"/>
              <a:gd name="T33" fmla="*/ 304 h 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solidFill>
                <a:srgbClr val="C00000"/>
              </a:solidFill>
            </a:endParaRPr>
          </a:p>
        </p:txBody>
      </p:sp>
      <p:sp>
        <p:nvSpPr>
          <p:cNvPr id="31" name="Freeform 11"/>
          <p:cNvSpPr>
            <a:spLocks noEditPoints="1" noChangeArrowheads="1"/>
          </p:cNvSpPr>
          <p:nvPr/>
        </p:nvSpPr>
        <p:spPr bwMode="auto">
          <a:xfrm>
            <a:off x="5788433" y="2498788"/>
            <a:ext cx="1194391" cy="1178464"/>
          </a:xfrm>
          <a:custGeom>
            <a:avLst/>
            <a:gdLst>
              <a:gd name="T0" fmla="*/ 475964 w 255"/>
              <a:gd name="T1" fmla="*/ 0 h 255"/>
              <a:gd name="T2" fmla="*/ 0 w 255"/>
              <a:gd name="T3" fmla="*/ 475964 h 255"/>
              <a:gd name="T4" fmla="*/ 475964 w 255"/>
              <a:gd name="T5" fmla="*/ 955675 h 255"/>
              <a:gd name="T6" fmla="*/ 955675 w 255"/>
              <a:gd name="T7" fmla="*/ 475964 h 255"/>
              <a:gd name="T8" fmla="*/ 475964 w 255"/>
              <a:gd name="T9" fmla="*/ 0 h 255"/>
              <a:gd name="T10" fmla="*/ 475964 w 255"/>
              <a:gd name="T11" fmla="*/ 906954 h 255"/>
              <a:gd name="T12" fmla="*/ 48721 w 255"/>
              <a:gd name="T13" fmla="*/ 475964 h 255"/>
              <a:gd name="T14" fmla="*/ 475964 w 255"/>
              <a:gd name="T15" fmla="*/ 48721 h 255"/>
              <a:gd name="T16" fmla="*/ 906954 w 255"/>
              <a:gd name="T17" fmla="*/ 475964 h 255"/>
              <a:gd name="T18" fmla="*/ 475964 w 255"/>
              <a:gd name="T19" fmla="*/ 906954 h 2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255"/>
              <a:gd name="T32" fmla="*/ 255 w 255"/>
              <a:gd name="T33" fmla="*/ 255 h 2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solidFill>
                <a:srgbClr val="C00000"/>
              </a:solidFill>
            </a:endParaRPr>
          </a:p>
        </p:txBody>
      </p:sp>
      <p:sp>
        <p:nvSpPr>
          <p:cNvPr id="28672" name="Freeform 12"/>
          <p:cNvSpPr>
            <a:spLocks noEditPoints="1" noChangeArrowheads="1"/>
          </p:cNvSpPr>
          <p:nvPr/>
        </p:nvSpPr>
        <p:spPr bwMode="auto">
          <a:xfrm>
            <a:off x="8516485" y="1727503"/>
            <a:ext cx="1382875" cy="1358561"/>
          </a:xfrm>
          <a:custGeom>
            <a:avLst/>
            <a:gdLst>
              <a:gd name="T0" fmla="*/ 555119 w 295"/>
              <a:gd name="T1" fmla="*/ 0 h 294"/>
              <a:gd name="T2" fmla="*/ 0 w 295"/>
              <a:gd name="T3" fmla="*/ 550863 h 294"/>
              <a:gd name="T4" fmla="*/ 555119 w 295"/>
              <a:gd name="T5" fmla="*/ 1101725 h 294"/>
              <a:gd name="T6" fmla="*/ 1106487 w 295"/>
              <a:gd name="T7" fmla="*/ 550863 h 294"/>
              <a:gd name="T8" fmla="*/ 555119 w 295"/>
              <a:gd name="T9" fmla="*/ 0 h 294"/>
              <a:gd name="T10" fmla="*/ 555119 w 295"/>
              <a:gd name="T11" fmla="*/ 1049262 h 294"/>
              <a:gd name="T12" fmla="*/ 56262 w 295"/>
              <a:gd name="T13" fmla="*/ 550863 h 294"/>
              <a:gd name="T14" fmla="*/ 555119 w 295"/>
              <a:gd name="T15" fmla="*/ 52463 h 294"/>
              <a:gd name="T16" fmla="*/ 1050225 w 295"/>
              <a:gd name="T17" fmla="*/ 550863 h 294"/>
              <a:gd name="T18" fmla="*/ 555119 w 295"/>
              <a:gd name="T19" fmla="*/ 1049262 h 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4"/>
              <a:gd name="T32" fmla="*/ 295 w 295"/>
              <a:gd name="T33" fmla="*/ 294 h 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solidFill>
                <a:srgbClr val="C00000"/>
              </a:solidFill>
            </a:endParaRPr>
          </a:p>
        </p:txBody>
      </p:sp>
      <p:sp>
        <p:nvSpPr>
          <p:cNvPr id="28673" name="Freeform 13"/>
          <p:cNvSpPr>
            <a:spLocks noEditPoints="1" noChangeArrowheads="1"/>
          </p:cNvSpPr>
          <p:nvPr/>
        </p:nvSpPr>
        <p:spPr bwMode="auto">
          <a:xfrm>
            <a:off x="9304148" y="3424725"/>
            <a:ext cx="946387" cy="933767"/>
          </a:xfrm>
          <a:custGeom>
            <a:avLst/>
            <a:gdLst>
              <a:gd name="T0" fmla="*/ 378619 w 202"/>
              <a:gd name="T1" fmla="*/ 0 h 202"/>
              <a:gd name="T2" fmla="*/ 0 w 202"/>
              <a:gd name="T3" fmla="*/ 378619 h 202"/>
              <a:gd name="T4" fmla="*/ 378619 w 202"/>
              <a:gd name="T5" fmla="*/ 757238 h 202"/>
              <a:gd name="T6" fmla="*/ 757238 w 202"/>
              <a:gd name="T7" fmla="*/ 378619 h 202"/>
              <a:gd name="T8" fmla="*/ 378619 w 202"/>
              <a:gd name="T9" fmla="*/ 0 h 202"/>
              <a:gd name="T10" fmla="*/ 378619 w 202"/>
              <a:gd name="T11" fmla="*/ 719751 h 202"/>
              <a:gd name="T12" fmla="*/ 37487 w 202"/>
              <a:gd name="T13" fmla="*/ 378619 h 202"/>
              <a:gd name="T14" fmla="*/ 378619 w 202"/>
              <a:gd name="T15" fmla="*/ 37487 h 202"/>
              <a:gd name="T16" fmla="*/ 719751 w 202"/>
              <a:gd name="T17" fmla="*/ 378619 h 202"/>
              <a:gd name="T18" fmla="*/ 378619 w 202"/>
              <a:gd name="T19" fmla="*/ 719751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202"/>
              <a:gd name="T32" fmla="*/ 202 w 202"/>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solidFill>
                <a:srgbClr val="C00000"/>
              </a:solidFill>
            </a:endParaRPr>
          </a:p>
        </p:txBody>
      </p:sp>
      <p:sp>
        <p:nvSpPr>
          <p:cNvPr id="28680" name="Freeform 14"/>
          <p:cNvSpPr>
            <a:spLocks noEditPoints="1" noChangeArrowheads="1"/>
          </p:cNvSpPr>
          <p:nvPr/>
        </p:nvSpPr>
        <p:spPr bwMode="auto">
          <a:xfrm>
            <a:off x="8355778" y="4616893"/>
            <a:ext cx="1402716" cy="1378137"/>
          </a:xfrm>
          <a:custGeom>
            <a:avLst/>
            <a:gdLst>
              <a:gd name="T0" fmla="*/ 559305 w 299"/>
              <a:gd name="T1" fmla="*/ 0 h 298"/>
              <a:gd name="T2" fmla="*/ 0 w 299"/>
              <a:gd name="T3" fmla="*/ 558800 h 298"/>
              <a:gd name="T4" fmla="*/ 559305 w 299"/>
              <a:gd name="T5" fmla="*/ 1117600 h 298"/>
              <a:gd name="T6" fmla="*/ 1122363 w 299"/>
              <a:gd name="T7" fmla="*/ 558800 h 298"/>
              <a:gd name="T8" fmla="*/ 559305 w 299"/>
              <a:gd name="T9" fmla="*/ 0 h 298"/>
              <a:gd name="T10" fmla="*/ 559305 w 299"/>
              <a:gd name="T11" fmla="*/ 1065095 h 298"/>
              <a:gd name="T12" fmla="*/ 56306 w 299"/>
              <a:gd name="T13" fmla="*/ 558800 h 298"/>
              <a:gd name="T14" fmla="*/ 559305 w 299"/>
              <a:gd name="T15" fmla="*/ 56255 h 298"/>
              <a:gd name="T16" fmla="*/ 1066057 w 299"/>
              <a:gd name="T17" fmla="*/ 558800 h 298"/>
              <a:gd name="T18" fmla="*/ 559305 w 299"/>
              <a:gd name="T19" fmla="*/ 1065095 h 2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9"/>
              <a:gd name="T31" fmla="*/ 0 h 298"/>
              <a:gd name="T32" fmla="*/ 299 w 299"/>
              <a:gd name="T33" fmla="*/ 298 h 2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solidFill>
                <a:srgbClr val="C00000"/>
              </a:solidFill>
            </a:endParaRPr>
          </a:p>
        </p:txBody>
      </p:sp>
      <p:sp>
        <p:nvSpPr>
          <p:cNvPr id="28681" name="Freeform 1788"/>
          <p:cNvSpPr>
            <a:spLocks noChangeArrowheads="1"/>
          </p:cNvSpPr>
          <p:nvPr/>
        </p:nvSpPr>
        <p:spPr bwMode="auto">
          <a:xfrm>
            <a:off x="6306812" y="4485835"/>
            <a:ext cx="505929" cy="485480"/>
          </a:xfrm>
          <a:custGeom>
            <a:avLst/>
            <a:gdLst>
              <a:gd name="T0" fmla="*/ 123693 w 108"/>
              <a:gd name="T1" fmla="*/ 393700 h 105"/>
              <a:gd name="T2" fmla="*/ 194909 w 108"/>
              <a:gd name="T3" fmla="*/ 303711 h 105"/>
              <a:gd name="T4" fmla="*/ 404812 w 108"/>
              <a:gd name="T5" fmla="*/ 172478 h 105"/>
              <a:gd name="T6" fmla="*/ 202406 w 108"/>
              <a:gd name="T7" fmla="*/ 0 h 105"/>
              <a:gd name="T8" fmla="*/ 0 w 108"/>
              <a:gd name="T9" fmla="*/ 206224 h 105"/>
              <a:gd name="T10" fmla="*/ 123693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tx1">
              <a:alpha val="65000"/>
            </a:schemeClr>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8682" name="Freeform 1789"/>
          <p:cNvSpPr>
            <a:spLocks noChangeArrowheads="1"/>
          </p:cNvSpPr>
          <p:nvPr/>
        </p:nvSpPr>
        <p:spPr bwMode="auto">
          <a:xfrm>
            <a:off x="5719261" y="2292317"/>
            <a:ext cx="505931" cy="481565"/>
          </a:xfrm>
          <a:custGeom>
            <a:avLst/>
            <a:gdLst>
              <a:gd name="T0" fmla="*/ 119945 w 108"/>
              <a:gd name="T1" fmla="*/ 390525 h 104"/>
              <a:gd name="T2" fmla="*/ 194910 w 108"/>
              <a:gd name="T3" fmla="*/ 300404 h 104"/>
              <a:gd name="T4" fmla="*/ 404813 w 108"/>
              <a:gd name="T5" fmla="*/ 172732 h 104"/>
              <a:gd name="T6" fmla="*/ 202407 w 108"/>
              <a:gd name="T7" fmla="*/ 0 h 104"/>
              <a:gd name="T8" fmla="*/ 0 w 108"/>
              <a:gd name="T9" fmla="*/ 202773 h 104"/>
              <a:gd name="T10" fmla="*/ 119945 w 108"/>
              <a:gd name="T11" fmla="*/ 390525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tx1">
              <a:alpha val="65000"/>
            </a:schemeClr>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8693" name="Freeform 1790"/>
          <p:cNvSpPr>
            <a:spLocks noChangeArrowheads="1"/>
          </p:cNvSpPr>
          <p:nvPr/>
        </p:nvSpPr>
        <p:spPr bwMode="auto">
          <a:xfrm>
            <a:off x="9296521" y="4432912"/>
            <a:ext cx="505931" cy="485480"/>
          </a:xfrm>
          <a:custGeom>
            <a:avLst/>
            <a:gdLst>
              <a:gd name="T0" fmla="*/ 281120 w 108"/>
              <a:gd name="T1" fmla="*/ 393700 h 105"/>
              <a:gd name="T2" fmla="*/ 206155 w 108"/>
              <a:gd name="T3" fmla="*/ 303711 h 105"/>
              <a:gd name="T4" fmla="*/ 0 w 108"/>
              <a:gd name="T5" fmla="*/ 172478 h 105"/>
              <a:gd name="T6" fmla="*/ 198658 w 108"/>
              <a:gd name="T7" fmla="*/ 0 h 105"/>
              <a:gd name="T8" fmla="*/ 404813 w 108"/>
              <a:gd name="T9" fmla="*/ 206224 h 105"/>
              <a:gd name="T10" fmla="*/ 281120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tx1">
              <a:alpha val="65000"/>
            </a:schemeClr>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8694" name="Freeform 1791"/>
          <p:cNvSpPr>
            <a:spLocks noChangeArrowheads="1"/>
          </p:cNvSpPr>
          <p:nvPr/>
        </p:nvSpPr>
        <p:spPr bwMode="auto">
          <a:xfrm>
            <a:off x="9437661" y="1530852"/>
            <a:ext cx="505931" cy="479607"/>
          </a:xfrm>
          <a:custGeom>
            <a:avLst/>
            <a:gdLst>
              <a:gd name="T0" fmla="*/ 281120 w 108"/>
              <a:gd name="T1" fmla="*/ 388937 h 104"/>
              <a:gd name="T2" fmla="*/ 209903 w 108"/>
              <a:gd name="T3" fmla="*/ 299182 h 104"/>
              <a:gd name="T4" fmla="*/ 0 w 108"/>
              <a:gd name="T5" fmla="*/ 172030 h 104"/>
              <a:gd name="T6" fmla="*/ 202407 w 108"/>
              <a:gd name="T7" fmla="*/ 0 h 104"/>
              <a:gd name="T8" fmla="*/ 404813 w 108"/>
              <a:gd name="T9" fmla="*/ 201948 h 104"/>
              <a:gd name="T10" fmla="*/ 281120 w 108"/>
              <a:gd name="T11" fmla="*/ 388937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tx1">
              <a:alpha val="65000"/>
            </a:schemeClr>
          </a:solidFill>
          <a:ln>
            <a:noFill/>
          </a:ln>
        </p:spPr>
        <p:txBody>
          <a:bodyPr vert="horz" wrap="square" lIns="91440" tIns="45720" rIns="91440" bIns="45720" numCol="1" anchor="t" anchorCtr="0" compatLnSpc="1"/>
          <a:lstStyle/>
          <a:p>
            <a:endParaRPr lang="zh-CN" altLang="en-US"/>
          </a:p>
        </p:txBody>
      </p:sp>
      <p:sp>
        <p:nvSpPr>
          <p:cNvPr id="28695" name="Freeform 1792"/>
          <p:cNvSpPr>
            <a:spLocks noChangeArrowheads="1"/>
          </p:cNvSpPr>
          <p:nvPr/>
        </p:nvSpPr>
        <p:spPr bwMode="auto">
          <a:xfrm>
            <a:off x="9915815" y="3259360"/>
            <a:ext cx="388872" cy="369982"/>
          </a:xfrm>
          <a:custGeom>
            <a:avLst/>
            <a:gdLst>
              <a:gd name="T0" fmla="*/ 217430 w 83"/>
              <a:gd name="T1" fmla="*/ 300037 h 80"/>
              <a:gd name="T2" fmla="*/ 161198 w 83"/>
              <a:gd name="T3" fmla="*/ 232529 h 80"/>
              <a:gd name="T4" fmla="*/ 0 w 83"/>
              <a:gd name="T5" fmla="*/ 131266 h 80"/>
              <a:gd name="T6" fmla="*/ 157449 w 83"/>
              <a:gd name="T7" fmla="*/ 0 h 80"/>
              <a:gd name="T8" fmla="*/ 311150 w 83"/>
              <a:gd name="T9" fmla="*/ 157519 h 80"/>
              <a:gd name="T10" fmla="*/ 217430 w 83"/>
              <a:gd name="T11" fmla="*/ 300037 h 80"/>
              <a:gd name="T12" fmla="*/ 0 60000 65536"/>
              <a:gd name="T13" fmla="*/ 0 60000 65536"/>
              <a:gd name="T14" fmla="*/ 0 60000 65536"/>
              <a:gd name="T15" fmla="*/ 0 60000 65536"/>
              <a:gd name="T16" fmla="*/ 0 60000 65536"/>
              <a:gd name="T17" fmla="*/ 0 60000 65536"/>
              <a:gd name="T18" fmla="*/ 0 w 83"/>
              <a:gd name="T19" fmla="*/ 0 h 80"/>
              <a:gd name="T20" fmla="*/ 83 w 8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tx1">
              <a:alpha val="65000"/>
            </a:schemeClr>
          </a:solidFill>
          <a:ln>
            <a:noFill/>
          </a:ln>
        </p:spPr>
        <p:txBody>
          <a:bodyPr vert="horz" wrap="square" lIns="91440" tIns="45720" rIns="91440" bIns="45720" numCol="1" anchor="t" anchorCtr="0" compatLnSpc="1"/>
          <a:lstStyle/>
          <a:p>
            <a:endParaRPr lang="zh-CN" altLang="en-US">
              <a:solidFill>
                <a:srgbClr val="C00000"/>
              </a:solidFill>
            </a:endParaRPr>
          </a:p>
        </p:txBody>
      </p:sp>
      <p:sp>
        <p:nvSpPr>
          <p:cNvPr id="28696" name="TextBox 682"/>
          <p:cNvSpPr>
            <a:spLocks noChangeArrowheads="1"/>
          </p:cNvSpPr>
          <p:nvPr/>
        </p:nvSpPr>
        <p:spPr bwMode="auto">
          <a:xfrm>
            <a:off x="5770575" y="2289361"/>
            <a:ext cx="389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A.</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28697" name="TextBox 682"/>
          <p:cNvSpPr>
            <a:spLocks noChangeArrowheads="1"/>
          </p:cNvSpPr>
          <p:nvPr/>
        </p:nvSpPr>
        <p:spPr bwMode="auto">
          <a:xfrm>
            <a:off x="9560712" y="1557226"/>
            <a:ext cx="389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B.</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8" name="TextBox 682"/>
          <p:cNvSpPr>
            <a:spLocks noChangeArrowheads="1"/>
          </p:cNvSpPr>
          <p:nvPr/>
        </p:nvSpPr>
        <p:spPr bwMode="auto">
          <a:xfrm>
            <a:off x="9978215" y="3263172"/>
            <a:ext cx="389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C.</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28699" name="TextBox 682"/>
          <p:cNvSpPr>
            <a:spLocks noChangeArrowheads="1"/>
          </p:cNvSpPr>
          <p:nvPr/>
        </p:nvSpPr>
        <p:spPr bwMode="auto">
          <a:xfrm>
            <a:off x="9402025" y="4476872"/>
            <a:ext cx="389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D.</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28700" name="TextBox 682"/>
          <p:cNvSpPr>
            <a:spLocks noChangeArrowheads="1"/>
          </p:cNvSpPr>
          <p:nvPr/>
        </p:nvSpPr>
        <p:spPr bwMode="auto">
          <a:xfrm>
            <a:off x="6378273" y="4496584"/>
            <a:ext cx="3898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E.</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52" name="矩形 3"/>
          <p:cNvSpPr>
            <a:spLocks noChangeArrowheads="1"/>
          </p:cNvSpPr>
          <p:nvPr/>
        </p:nvSpPr>
        <p:spPr bwMode="auto">
          <a:xfrm>
            <a:off x="827397" y="1622278"/>
            <a:ext cx="2877693" cy="553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000" b="1"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我的责任与义务</a:t>
            </a:r>
            <a:endParaRPr lang="zh-CN" altLang="en-US" sz="30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矩形 3"/>
          <p:cNvSpPr>
            <a:spLocks noChangeArrowheads="1"/>
          </p:cNvSpPr>
          <p:nvPr/>
        </p:nvSpPr>
        <p:spPr bwMode="auto">
          <a:xfrm>
            <a:off x="827397" y="2376782"/>
            <a:ext cx="4088553" cy="2723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r>
              <a:rPr lang="zh-CN" altLang="en-US" sz="1900" dirty="0" smtClean="0">
                <a:latin typeface="微软雅黑" panose="020B0503020204020204" pitchFamily="34" charset="-122"/>
                <a:ea typeface="微软雅黑" panose="020B0503020204020204" pitchFamily="34" charset="-122"/>
                <a:sym typeface="Arial" panose="020B0604020202020204" pitchFamily="34" charset="0"/>
              </a:rPr>
              <a:t>在此写入明年的任务计划，并详细说明，以及计划达成情况都写入在此。</a:t>
            </a:r>
            <a:endParaRPr lang="en-US" altLang="zh-CN" sz="19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1900"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900" dirty="0" smtClean="0">
                <a:latin typeface="微软雅黑" panose="020B0503020204020204" pitchFamily="34" charset="-122"/>
                <a:ea typeface="微软雅黑" panose="020B0503020204020204" pitchFamily="34" charset="-122"/>
                <a:sym typeface="Arial" panose="020B0604020202020204" pitchFamily="34" charset="0"/>
              </a:rPr>
              <a:t>在此</a:t>
            </a:r>
            <a:r>
              <a:rPr lang="zh-CN" altLang="en-US" sz="1900" dirty="0">
                <a:latin typeface="微软雅黑" panose="020B0503020204020204" pitchFamily="34" charset="-122"/>
                <a:ea typeface="微软雅黑" panose="020B0503020204020204" pitchFamily="34" charset="-122"/>
                <a:sym typeface="Arial" panose="020B0604020202020204" pitchFamily="34" charset="0"/>
              </a:rPr>
              <a:t>写入明年的任务计划，并详细说明，以及计划达成情况都写入在此</a:t>
            </a:r>
            <a:r>
              <a:rPr lang="zh-CN" altLang="en-US" sz="1900"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sz="19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1900" dirty="0">
              <a:latin typeface="微软雅黑" panose="020B0503020204020204" pitchFamily="34" charset="-122"/>
              <a:ea typeface="微软雅黑" panose="020B0503020204020204" pitchFamily="34" charset="-122"/>
              <a:sym typeface="Arial" panose="020B0604020202020204" pitchFamily="34" charset="0"/>
            </a:endParaRPr>
          </a:p>
          <a:p>
            <a:r>
              <a:rPr lang="zh-CN" altLang="en-US" sz="1900" dirty="0">
                <a:latin typeface="微软雅黑" panose="020B0503020204020204" pitchFamily="34" charset="-122"/>
                <a:ea typeface="微软雅黑" panose="020B0503020204020204" pitchFamily="34" charset="-122"/>
                <a:sym typeface="Arial" panose="020B0604020202020204" pitchFamily="34" charset="0"/>
              </a:rPr>
              <a:t>在此写入明年的任务计划，并详细说明，以及计划达成情况都写入在此。</a:t>
            </a:r>
          </a:p>
          <a:p>
            <a:endParaRPr lang="zh-CN" altLang="en-US" sz="1900" dirty="0">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6" name="组合 35"/>
          <p:cNvGrpSpPr/>
          <p:nvPr/>
        </p:nvGrpSpPr>
        <p:grpSpPr>
          <a:xfrm>
            <a:off x="-1" y="199303"/>
            <a:ext cx="12192000" cy="562467"/>
            <a:chOff x="-1" y="199301"/>
            <a:chExt cx="12192000" cy="562467"/>
          </a:xfrm>
        </p:grpSpPr>
        <p:sp>
          <p:nvSpPr>
            <p:cNvPr id="37"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2"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43"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岗位认知</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责任义务</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矩形 43"/>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8682"/>
                                        </p:tgtEl>
                                        <p:attrNameLst>
                                          <p:attrName>style.visibility</p:attrName>
                                        </p:attrNameLst>
                                      </p:cBhvr>
                                      <p:to>
                                        <p:strVal val="visible"/>
                                      </p:to>
                                    </p:set>
                                    <p:animEffect transition="in" filter="fade">
                                      <p:cBhvr>
                                        <p:cTn id="34" dur="500"/>
                                        <p:tgtEl>
                                          <p:spTgt spid="2868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696"/>
                                        </p:tgtEl>
                                        <p:attrNameLst>
                                          <p:attrName>style.visibility</p:attrName>
                                        </p:attrNameLst>
                                      </p:cBhvr>
                                      <p:to>
                                        <p:strVal val="visible"/>
                                      </p:to>
                                    </p:set>
                                    <p:animEffect transition="in" filter="fade">
                                      <p:cBhvr>
                                        <p:cTn id="37" dur="500"/>
                                        <p:tgtEl>
                                          <p:spTgt spid="2869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28690"/>
                                        </p:tgtEl>
                                        <p:attrNameLst>
                                          <p:attrName>style.visibility</p:attrName>
                                        </p:attrNameLst>
                                      </p:cBhvr>
                                      <p:to>
                                        <p:strVal val="visible"/>
                                      </p:to>
                                    </p:set>
                                    <p:animEffect transition="in" filter="fade">
                                      <p:cBhvr>
                                        <p:cTn id="44" dur="1000"/>
                                        <p:tgtEl>
                                          <p:spTgt spid="28690"/>
                                        </p:tgtEl>
                                      </p:cBhvr>
                                    </p:animEffect>
                                    <p:anim calcmode="lin" valueType="num">
                                      <p:cBhvr>
                                        <p:cTn id="45" dur="1000" fill="hold"/>
                                        <p:tgtEl>
                                          <p:spTgt spid="28690"/>
                                        </p:tgtEl>
                                        <p:attrNameLst>
                                          <p:attrName>ppt_x</p:attrName>
                                        </p:attrNameLst>
                                      </p:cBhvr>
                                      <p:tavLst>
                                        <p:tav tm="0">
                                          <p:val>
                                            <p:strVal val="#ppt_x"/>
                                          </p:val>
                                        </p:tav>
                                        <p:tav tm="100000">
                                          <p:val>
                                            <p:strVal val="#ppt_x"/>
                                          </p:val>
                                        </p:tav>
                                      </p:tavLst>
                                    </p:anim>
                                    <p:anim calcmode="lin" valueType="num">
                                      <p:cBhvr>
                                        <p:cTn id="46" dur="1000" fill="hold"/>
                                        <p:tgtEl>
                                          <p:spTgt spid="28690"/>
                                        </p:tgtEl>
                                        <p:attrNameLst>
                                          <p:attrName>ppt_y</p:attrName>
                                        </p:attrNameLst>
                                      </p:cBhvr>
                                      <p:tavLst>
                                        <p:tav tm="0">
                                          <p:val>
                                            <p:strVal val="#ppt_y+.1"/>
                                          </p:val>
                                        </p:tav>
                                        <p:tav tm="100000">
                                          <p:val>
                                            <p:strVal val="#ppt_y"/>
                                          </p:val>
                                        </p:tav>
                                      </p:tavLst>
                                    </p:anim>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28694"/>
                                        </p:tgtEl>
                                        <p:attrNameLst>
                                          <p:attrName>style.visibility</p:attrName>
                                        </p:attrNameLst>
                                      </p:cBhvr>
                                      <p:to>
                                        <p:strVal val="visible"/>
                                      </p:to>
                                    </p:set>
                                    <p:animEffect transition="in" filter="fade">
                                      <p:cBhvr>
                                        <p:cTn id="50" dur="500"/>
                                        <p:tgtEl>
                                          <p:spTgt spid="2869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697"/>
                                        </p:tgtEl>
                                        <p:attrNameLst>
                                          <p:attrName>style.visibility</p:attrName>
                                        </p:attrNameLst>
                                      </p:cBhvr>
                                      <p:to>
                                        <p:strVal val="visible"/>
                                      </p:to>
                                    </p:set>
                                    <p:animEffect transition="in" filter="fade">
                                      <p:cBhvr>
                                        <p:cTn id="53" dur="500"/>
                                        <p:tgtEl>
                                          <p:spTgt spid="2869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672"/>
                                        </p:tgtEl>
                                        <p:attrNameLst>
                                          <p:attrName>style.visibility</p:attrName>
                                        </p:attrNameLst>
                                      </p:cBhvr>
                                      <p:to>
                                        <p:strVal val="visible"/>
                                      </p:to>
                                    </p:set>
                                    <p:animEffect transition="in" filter="fade">
                                      <p:cBhvr>
                                        <p:cTn id="56" dur="500"/>
                                        <p:tgtEl>
                                          <p:spTgt spid="28672"/>
                                        </p:tgtEl>
                                      </p:cBhvr>
                                    </p:animEffect>
                                  </p:childTnLst>
                                </p:cTn>
                              </p:par>
                            </p:childTnLst>
                          </p:cTn>
                        </p:par>
                        <p:par>
                          <p:cTn id="57" fill="hold">
                            <p:stCondLst>
                              <p:cond delay="5000"/>
                            </p:stCondLst>
                            <p:childTnLst>
                              <p:par>
                                <p:cTn id="58" presetID="42" presetClass="entr" presetSubtype="0" fill="hold" grpId="0" nodeType="afterEffect">
                                  <p:stCondLst>
                                    <p:cond delay="0"/>
                                  </p:stCondLst>
                                  <p:childTnLst>
                                    <p:set>
                                      <p:cBhvr>
                                        <p:cTn id="59" dur="1" fill="hold">
                                          <p:stCondLst>
                                            <p:cond delay="0"/>
                                          </p:stCondLst>
                                        </p:cTn>
                                        <p:tgtEl>
                                          <p:spTgt spid="28684"/>
                                        </p:tgtEl>
                                        <p:attrNameLst>
                                          <p:attrName>style.visibility</p:attrName>
                                        </p:attrNameLst>
                                      </p:cBhvr>
                                      <p:to>
                                        <p:strVal val="visible"/>
                                      </p:to>
                                    </p:set>
                                    <p:animEffect transition="in" filter="fade">
                                      <p:cBhvr>
                                        <p:cTn id="60" dur="1000"/>
                                        <p:tgtEl>
                                          <p:spTgt spid="28684"/>
                                        </p:tgtEl>
                                      </p:cBhvr>
                                    </p:animEffect>
                                    <p:anim calcmode="lin" valueType="num">
                                      <p:cBhvr>
                                        <p:cTn id="61" dur="1000" fill="hold"/>
                                        <p:tgtEl>
                                          <p:spTgt spid="28684"/>
                                        </p:tgtEl>
                                        <p:attrNameLst>
                                          <p:attrName>ppt_x</p:attrName>
                                        </p:attrNameLst>
                                      </p:cBhvr>
                                      <p:tavLst>
                                        <p:tav tm="0">
                                          <p:val>
                                            <p:strVal val="#ppt_x"/>
                                          </p:val>
                                        </p:tav>
                                        <p:tav tm="100000">
                                          <p:val>
                                            <p:strVal val="#ppt_x"/>
                                          </p:val>
                                        </p:tav>
                                      </p:tavLst>
                                    </p:anim>
                                    <p:anim calcmode="lin" valueType="num">
                                      <p:cBhvr>
                                        <p:cTn id="62" dur="1000" fill="hold"/>
                                        <p:tgtEl>
                                          <p:spTgt spid="28684"/>
                                        </p:tgtEl>
                                        <p:attrNameLst>
                                          <p:attrName>ppt_y</p:attrName>
                                        </p:attrNameLst>
                                      </p:cBhvr>
                                      <p:tavLst>
                                        <p:tav tm="0">
                                          <p:val>
                                            <p:strVal val="#ppt_y+.1"/>
                                          </p:val>
                                        </p:tav>
                                        <p:tav tm="100000">
                                          <p:val>
                                            <p:strVal val="#ppt_y"/>
                                          </p:val>
                                        </p:tav>
                                      </p:tavLst>
                                    </p:anim>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28695"/>
                                        </p:tgtEl>
                                        <p:attrNameLst>
                                          <p:attrName>style.visibility</p:attrName>
                                        </p:attrNameLst>
                                      </p:cBhvr>
                                      <p:to>
                                        <p:strVal val="visible"/>
                                      </p:to>
                                    </p:set>
                                    <p:animEffect transition="in" filter="fade">
                                      <p:cBhvr>
                                        <p:cTn id="66" dur="500"/>
                                        <p:tgtEl>
                                          <p:spTgt spid="2869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8698"/>
                                        </p:tgtEl>
                                        <p:attrNameLst>
                                          <p:attrName>style.visibility</p:attrName>
                                        </p:attrNameLst>
                                      </p:cBhvr>
                                      <p:to>
                                        <p:strVal val="visible"/>
                                      </p:to>
                                    </p:set>
                                    <p:animEffect transition="in" filter="fade">
                                      <p:cBhvr>
                                        <p:cTn id="69" dur="500"/>
                                        <p:tgtEl>
                                          <p:spTgt spid="2869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673"/>
                                        </p:tgtEl>
                                        <p:attrNameLst>
                                          <p:attrName>style.visibility</p:attrName>
                                        </p:attrNameLst>
                                      </p:cBhvr>
                                      <p:to>
                                        <p:strVal val="visible"/>
                                      </p:to>
                                    </p:set>
                                    <p:animEffect transition="in" filter="fade">
                                      <p:cBhvr>
                                        <p:cTn id="72" dur="500"/>
                                        <p:tgtEl>
                                          <p:spTgt spid="28673"/>
                                        </p:tgtEl>
                                      </p:cBhvr>
                                    </p:animEffect>
                                  </p:childTnLst>
                                </p:cTn>
                              </p:par>
                            </p:childTnLst>
                          </p:cTn>
                        </p:par>
                        <p:par>
                          <p:cTn id="73" fill="hold">
                            <p:stCondLst>
                              <p:cond delay="6500"/>
                            </p:stCondLst>
                            <p:childTnLst>
                              <p:par>
                                <p:cTn id="74" presetID="42" presetClass="entr" presetSubtype="0" fill="hold" grpId="0" nodeType="afterEffect">
                                  <p:stCondLst>
                                    <p:cond delay="0"/>
                                  </p:stCondLst>
                                  <p:childTnLst>
                                    <p:set>
                                      <p:cBhvr>
                                        <p:cTn id="75" dur="1" fill="hold">
                                          <p:stCondLst>
                                            <p:cond delay="0"/>
                                          </p:stCondLst>
                                        </p:cTn>
                                        <p:tgtEl>
                                          <p:spTgt spid="28686"/>
                                        </p:tgtEl>
                                        <p:attrNameLst>
                                          <p:attrName>style.visibility</p:attrName>
                                        </p:attrNameLst>
                                      </p:cBhvr>
                                      <p:to>
                                        <p:strVal val="visible"/>
                                      </p:to>
                                    </p:set>
                                    <p:animEffect transition="in" filter="fade">
                                      <p:cBhvr>
                                        <p:cTn id="76" dur="1000"/>
                                        <p:tgtEl>
                                          <p:spTgt spid="28686"/>
                                        </p:tgtEl>
                                      </p:cBhvr>
                                    </p:animEffect>
                                    <p:anim calcmode="lin" valueType="num">
                                      <p:cBhvr>
                                        <p:cTn id="77" dur="1000" fill="hold"/>
                                        <p:tgtEl>
                                          <p:spTgt spid="28686"/>
                                        </p:tgtEl>
                                        <p:attrNameLst>
                                          <p:attrName>ppt_x</p:attrName>
                                        </p:attrNameLst>
                                      </p:cBhvr>
                                      <p:tavLst>
                                        <p:tav tm="0">
                                          <p:val>
                                            <p:strVal val="#ppt_x"/>
                                          </p:val>
                                        </p:tav>
                                        <p:tav tm="100000">
                                          <p:val>
                                            <p:strVal val="#ppt_x"/>
                                          </p:val>
                                        </p:tav>
                                      </p:tavLst>
                                    </p:anim>
                                    <p:anim calcmode="lin" valueType="num">
                                      <p:cBhvr>
                                        <p:cTn id="78" dur="1000" fill="hold"/>
                                        <p:tgtEl>
                                          <p:spTgt spid="28686"/>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28693"/>
                                        </p:tgtEl>
                                        <p:attrNameLst>
                                          <p:attrName>style.visibility</p:attrName>
                                        </p:attrNameLst>
                                      </p:cBhvr>
                                      <p:to>
                                        <p:strVal val="visible"/>
                                      </p:to>
                                    </p:set>
                                    <p:animEffect transition="in" filter="fade">
                                      <p:cBhvr>
                                        <p:cTn id="82" dur="500"/>
                                        <p:tgtEl>
                                          <p:spTgt spid="2869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699"/>
                                        </p:tgtEl>
                                        <p:attrNameLst>
                                          <p:attrName>style.visibility</p:attrName>
                                        </p:attrNameLst>
                                      </p:cBhvr>
                                      <p:to>
                                        <p:strVal val="visible"/>
                                      </p:to>
                                    </p:set>
                                    <p:animEffect transition="in" filter="fade">
                                      <p:cBhvr>
                                        <p:cTn id="85" dur="500"/>
                                        <p:tgtEl>
                                          <p:spTgt spid="2869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680"/>
                                        </p:tgtEl>
                                        <p:attrNameLst>
                                          <p:attrName>style.visibility</p:attrName>
                                        </p:attrNameLst>
                                      </p:cBhvr>
                                      <p:to>
                                        <p:strVal val="visible"/>
                                      </p:to>
                                    </p:set>
                                    <p:animEffect transition="in" filter="fade">
                                      <p:cBhvr>
                                        <p:cTn id="88" dur="500"/>
                                        <p:tgtEl>
                                          <p:spTgt spid="28680"/>
                                        </p:tgtEl>
                                      </p:cBhvr>
                                    </p:animEffect>
                                  </p:childTnLst>
                                </p:cTn>
                              </p:par>
                            </p:childTnLst>
                          </p:cTn>
                        </p:par>
                        <p:par>
                          <p:cTn id="89" fill="hold">
                            <p:stCondLst>
                              <p:cond delay="8000"/>
                            </p:stCondLst>
                            <p:childTnLst>
                              <p:par>
                                <p:cTn id="90" presetID="42" presetClass="entr" presetSubtype="0" fill="hold" grpId="0" nodeType="afterEffect">
                                  <p:stCondLst>
                                    <p:cond delay="0"/>
                                  </p:stCondLst>
                                  <p:childTnLst>
                                    <p:set>
                                      <p:cBhvr>
                                        <p:cTn id="91" dur="1" fill="hold">
                                          <p:stCondLst>
                                            <p:cond delay="0"/>
                                          </p:stCondLst>
                                        </p:cTn>
                                        <p:tgtEl>
                                          <p:spTgt spid="28685"/>
                                        </p:tgtEl>
                                        <p:attrNameLst>
                                          <p:attrName>style.visibility</p:attrName>
                                        </p:attrNameLst>
                                      </p:cBhvr>
                                      <p:to>
                                        <p:strVal val="visible"/>
                                      </p:to>
                                    </p:set>
                                    <p:animEffect transition="in" filter="fade">
                                      <p:cBhvr>
                                        <p:cTn id="92" dur="1000"/>
                                        <p:tgtEl>
                                          <p:spTgt spid="28685"/>
                                        </p:tgtEl>
                                      </p:cBhvr>
                                    </p:animEffect>
                                    <p:anim calcmode="lin" valueType="num">
                                      <p:cBhvr>
                                        <p:cTn id="93" dur="1000" fill="hold"/>
                                        <p:tgtEl>
                                          <p:spTgt spid="28685"/>
                                        </p:tgtEl>
                                        <p:attrNameLst>
                                          <p:attrName>ppt_x</p:attrName>
                                        </p:attrNameLst>
                                      </p:cBhvr>
                                      <p:tavLst>
                                        <p:tav tm="0">
                                          <p:val>
                                            <p:strVal val="#ppt_x"/>
                                          </p:val>
                                        </p:tav>
                                        <p:tav tm="100000">
                                          <p:val>
                                            <p:strVal val="#ppt_x"/>
                                          </p:val>
                                        </p:tav>
                                      </p:tavLst>
                                    </p:anim>
                                    <p:anim calcmode="lin" valueType="num">
                                      <p:cBhvr>
                                        <p:cTn id="94" dur="1000" fill="hold"/>
                                        <p:tgtEl>
                                          <p:spTgt spid="28685"/>
                                        </p:tgtEl>
                                        <p:attrNameLst>
                                          <p:attrName>ppt_y</p:attrName>
                                        </p:attrNameLst>
                                      </p:cBhvr>
                                      <p:tavLst>
                                        <p:tav tm="0">
                                          <p:val>
                                            <p:strVal val="#ppt_y+.1"/>
                                          </p:val>
                                        </p:tav>
                                        <p:tav tm="100000">
                                          <p:val>
                                            <p:strVal val="#ppt_y"/>
                                          </p:val>
                                        </p:tav>
                                      </p:tavLst>
                                    </p:anim>
                                  </p:childTnLst>
                                </p:cTn>
                              </p:par>
                            </p:childTnLst>
                          </p:cTn>
                        </p:par>
                        <p:par>
                          <p:cTn id="95" fill="hold">
                            <p:stCondLst>
                              <p:cond delay="9000"/>
                            </p:stCondLst>
                            <p:childTnLst>
                              <p:par>
                                <p:cTn id="96" presetID="10" presetClass="entr" presetSubtype="0" fill="hold" grpId="0" nodeType="afterEffect">
                                  <p:stCondLst>
                                    <p:cond delay="0"/>
                                  </p:stCondLst>
                                  <p:childTnLst>
                                    <p:set>
                                      <p:cBhvr>
                                        <p:cTn id="97" dur="1" fill="hold">
                                          <p:stCondLst>
                                            <p:cond delay="0"/>
                                          </p:stCondLst>
                                        </p:cTn>
                                        <p:tgtEl>
                                          <p:spTgt spid="28681"/>
                                        </p:tgtEl>
                                        <p:attrNameLst>
                                          <p:attrName>style.visibility</p:attrName>
                                        </p:attrNameLst>
                                      </p:cBhvr>
                                      <p:to>
                                        <p:strVal val="visible"/>
                                      </p:to>
                                    </p:set>
                                    <p:animEffect transition="in" filter="fade">
                                      <p:cBhvr>
                                        <p:cTn id="98" dur="500"/>
                                        <p:tgtEl>
                                          <p:spTgt spid="286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8700"/>
                                        </p:tgtEl>
                                        <p:attrNameLst>
                                          <p:attrName>style.visibility</p:attrName>
                                        </p:attrNameLst>
                                      </p:cBhvr>
                                      <p:to>
                                        <p:strVal val="visible"/>
                                      </p:to>
                                    </p:set>
                                    <p:animEffect transition="in" filter="fade">
                                      <p:cBhvr>
                                        <p:cTn id="101" dur="500"/>
                                        <p:tgtEl>
                                          <p:spTgt spid="2870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par>
                          <p:cTn id="105" fill="hold">
                            <p:stCondLst>
                              <p:cond delay="9500"/>
                            </p:stCondLst>
                            <p:childTnLst>
                              <p:par>
                                <p:cTn id="106" presetID="42" presetClass="entr" presetSubtype="0" fill="hold" grpId="0" nodeType="afterEffect">
                                  <p:stCondLst>
                                    <p:cond delay="0"/>
                                  </p:stCondLst>
                                  <p:childTnLst>
                                    <p:set>
                                      <p:cBhvr>
                                        <p:cTn id="107" dur="1" fill="hold">
                                          <p:stCondLst>
                                            <p:cond delay="0"/>
                                          </p:stCondLst>
                                        </p:cTn>
                                        <p:tgtEl>
                                          <p:spTgt spid="28688"/>
                                        </p:tgtEl>
                                        <p:attrNameLst>
                                          <p:attrName>style.visibility</p:attrName>
                                        </p:attrNameLst>
                                      </p:cBhvr>
                                      <p:to>
                                        <p:strVal val="visible"/>
                                      </p:to>
                                    </p:set>
                                    <p:animEffect transition="in" filter="fade">
                                      <p:cBhvr>
                                        <p:cTn id="108" dur="1000"/>
                                        <p:tgtEl>
                                          <p:spTgt spid="28688"/>
                                        </p:tgtEl>
                                      </p:cBhvr>
                                    </p:animEffect>
                                    <p:anim calcmode="lin" valueType="num">
                                      <p:cBhvr>
                                        <p:cTn id="109" dur="1000" fill="hold"/>
                                        <p:tgtEl>
                                          <p:spTgt spid="28688"/>
                                        </p:tgtEl>
                                        <p:attrNameLst>
                                          <p:attrName>ppt_x</p:attrName>
                                        </p:attrNameLst>
                                      </p:cBhvr>
                                      <p:tavLst>
                                        <p:tav tm="0">
                                          <p:val>
                                            <p:strVal val="#ppt_x"/>
                                          </p:val>
                                        </p:tav>
                                        <p:tav tm="100000">
                                          <p:val>
                                            <p:strVal val="#ppt_x"/>
                                          </p:val>
                                        </p:tav>
                                      </p:tavLst>
                                    </p:anim>
                                    <p:anim calcmode="lin" valueType="num">
                                      <p:cBhvr>
                                        <p:cTn id="110" dur="1000" fill="hold"/>
                                        <p:tgtEl>
                                          <p:spTgt spid="2868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fade">
                                      <p:cBhvr>
                                        <p:cTn id="120" dur="500"/>
                                        <p:tgtEl>
                                          <p:spTgt spid="53"/>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arn(inVertical)">
                                      <p:cBhvr>
                                        <p:cTn id="1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p:bldP spid="28685" grpId="0"/>
      <p:bldP spid="28686" grpId="0"/>
      <p:bldP spid="28688" grpId="0"/>
      <p:bldP spid="28690" grpId="0"/>
      <p:bldP spid="25" grpId="0" animBg="1"/>
      <p:bldP spid="26" grpId="0" animBg="1"/>
      <p:bldP spid="27" grpId="0" animBg="1"/>
      <p:bldP spid="28" grpId="0" animBg="1"/>
      <p:bldP spid="29" grpId="0" animBg="1"/>
      <p:bldP spid="30" grpId="0" animBg="1"/>
      <p:bldP spid="31" grpId="0" animBg="1"/>
      <p:bldP spid="28672" grpId="0" animBg="1"/>
      <p:bldP spid="28673" grpId="0" animBg="1"/>
      <p:bldP spid="28680" grpId="0" animBg="1"/>
      <p:bldP spid="28681" grpId="0" animBg="1"/>
      <p:bldP spid="28682" grpId="0" animBg="1"/>
      <p:bldP spid="28693" grpId="0" animBg="1"/>
      <p:bldP spid="28694" grpId="0" animBg="1"/>
      <p:bldP spid="28695" grpId="0" animBg="1"/>
      <p:bldP spid="28696" grpId="0"/>
      <p:bldP spid="28697" grpId="0"/>
      <p:bldP spid="28698" grpId="0"/>
      <p:bldP spid="28699" grpId="0"/>
      <p:bldP spid="28700" grpId="0"/>
      <p:bldP spid="52" grpId="0"/>
      <p:bldP spid="53"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燕尾形 52"/>
          <p:cNvSpPr>
            <a:spLocks noChangeArrowheads="1"/>
          </p:cNvSpPr>
          <p:nvPr/>
        </p:nvSpPr>
        <p:spPr bwMode="auto">
          <a:xfrm>
            <a:off x="5711826" y="2678561"/>
            <a:ext cx="322263" cy="290513"/>
          </a:xfrm>
          <a:prstGeom prst="chevron">
            <a:avLst>
              <a:gd name="adj" fmla="val 55464"/>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7" name="组合 16"/>
          <p:cNvGrpSpPr/>
          <p:nvPr>
            <p:custDataLst>
              <p:tags r:id="rId1"/>
            </p:custDataLst>
          </p:nvPr>
        </p:nvGrpSpPr>
        <p:grpSpPr>
          <a:xfrm>
            <a:off x="2327684" y="2735264"/>
            <a:ext cx="1362848" cy="1098597"/>
            <a:chOff x="2327683" y="2735263"/>
            <a:chExt cx="1362848" cy="1098597"/>
          </a:xfrm>
        </p:grpSpPr>
        <p:sp>
          <p:nvSpPr>
            <p:cNvPr id="18" name="矩形 29"/>
            <p:cNvSpPr>
              <a:spLocks noChangeArrowheads="1"/>
            </p:cNvSpPr>
            <p:nvPr/>
          </p:nvSpPr>
          <p:spPr bwMode="auto">
            <a:xfrm>
              <a:off x="2327683" y="2735263"/>
              <a:ext cx="1362848" cy="707874"/>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4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rPr>
                <a:t>目 录</a:t>
              </a:r>
              <a:endParaRPr kumimoji="0" lang="zh-CN" altLang="zh-CN" sz="1800" b="0" i="0" u="none" strike="noStrike" cap="none" normalizeH="0" baseline="0" dirty="0" smtClean="0">
                <a:ln>
                  <a:noFill/>
                </a:ln>
                <a:solidFill>
                  <a:srgbClr val="C00000"/>
                </a:solidFill>
                <a:effectLst/>
                <a:cs typeface="宋体" panose="02010600030101010101" pitchFamily="2" charset="-122"/>
              </a:endParaRPr>
            </a:p>
          </p:txBody>
        </p:sp>
        <p:sp>
          <p:nvSpPr>
            <p:cNvPr id="19" name="矩形 27"/>
            <p:cNvSpPr>
              <a:spLocks noChangeArrowheads="1"/>
            </p:cNvSpPr>
            <p:nvPr/>
          </p:nvSpPr>
          <p:spPr bwMode="auto">
            <a:xfrm>
              <a:off x="2339581" y="3433763"/>
              <a:ext cx="1345665" cy="40009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宋体" panose="02010600030101010101" pitchFamily="2" charset="-122"/>
                  <a:cs typeface="宋体" panose="02010600030101010101" pitchFamily="2" charset="-122"/>
                </a:rPr>
                <a:t>Contents</a:t>
              </a:r>
              <a:endParaRPr kumimoji="0" lang="zh-CN" altLang="zh-CN" sz="1800" b="0" i="0" u="none" strike="noStrike" cap="none" normalizeH="0" baseline="0" dirty="0" smtClean="0">
                <a:ln>
                  <a:noFill/>
                </a:ln>
                <a:solidFill>
                  <a:srgbClr val="C00000"/>
                </a:solidFill>
                <a:effectLst/>
                <a:ea typeface="宋体" panose="02010600030101010101" pitchFamily="2" charset="-122"/>
                <a:cs typeface="宋体" panose="02010600030101010101" pitchFamily="2" charset="-122"/>
              </a:endParaRPr>
            </a:p>
          </p:txBody>
        </p:sp>
      </p:grpSp>
      <p:sp>
        <p:nvSpPr>
          <p:cNvPr id="20" name="矩形 3"/>
          <p:cNvSpPr>
            <a:spLocks noChangeArrowheads="1"/>
          </p:cNvSpPr>
          <p:nvPr/>
        </p:nvSpPr>
        <p:spPr bwMode="auto">
          <a:xfrm>
            <a:off x="5375276" y="1512889"/>
            <a:ext cx="4175125" cy="687387"/>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矩形 3"/>
          <p:cNvSpPr>
            <a:spLocks noChangeArrowheads="1"/>
          </p:cNvSpPr>
          <p:nvPr/>
        </p:nvSpPr>
        <p:spPr bwMode="auto">
          <a:xfrm>
            <a:off x="5375276" y="24574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矩形 21"/>
          <p:cNvSpPr>
            <a:spLocks noChangeArrowheads="1"/>
          </p:cNvSpPr>
          <p:nvPr/>
        </p:nvSpPr>
        <p:spPr bwMode="auto">
          <a:xfrm>
            <a:off x="5375276" y="34099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矩形 3"/>
          <p:cNvSpPr>
            <a:spLocks noChangeArrowheads="1"/>
          </p:cNvSpPr>
          <p:nvPr/>
        </p:nvSpPr>
        <p:spPr bwMode="auto">
          <a:xfrm>
            <a:off x="5375276" y="4371975"/>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Copyright Notice"/>
          <p:cNvSpPr/>
          <p:nvPr/>
        </p:nvSpPr>
        <p:spPr bwMode="auto">
          <a:xfrm>
            <a:off x="6330993" y="3530600"/>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三、</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胜任能力</a:t>
            </a:r>
            <a:endParaRPr kumimoji="0" lang="zh-CN" altLang="zh-CN" sz="1800" b="0" i="0" u="none" strike="noStrike" cap="none" normalizeH="0" baseline="0" dirty="0" smtClean="0">
              <a:ln>
                <a:noFill/>
              </a:ln>
              <a:effectLst/>
              <a:cs typeface="宋体" panose="02010600030101010101" pitchFamily="2" charset="-122"/>
            </a:endParaRPr>
          </a:p>
        </p:txBody>
      </p:sp>
      <p:sp>
        <p:nvSpPr>
          <p:cNvPr id="25" name="Copyright Notice"/>
          <p:cNvSpPr/>
          <p:nvPr/>
        </p:nvSpPr>
        <p:spPr bwMode="auto">
          <a:xfrm>
            <a:off x="6330993" y="4510088"/>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四、</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规划目标</a:t>
            </a:r>
            <a:endParaRPr kumimoji="0" lang="zh-CN" altLang="zh-CN" sz="1800" b="0" i="0" u="none" strike="noStrike" cap="none" normalizeH="0" baseline="0" dirty="0" smtClean="0">
              <a:ln>
                <a:noFill/>
              </a:ln>
              <a:effectLst/>
              <a:cs typeface="宋体" panose="02010600030101010101" pitchFamily="2" charset="-122"/>
            </a:endParaRPr>
          </a:p>
        </p:txBody>
      </p:sp>
      <p:sp>
        <p:nvSpPr>
          <p:cNvPr id="26" name="Copyright Notice"/>
          <p:cNvSpPr/>
          <p:nvPr/>
        </p:nvSpPr>
        <p:spPr bwMode="auto">
          <a:xfrm>
            <a:off x="6292993" y="1657350"/>
            <a:ext cx="2263491"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一、</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关于我自己</a:t>
            </a:r>
            <a:endParaRPr kumimoji="0" lang="zh-CN" altLang="zh-CN" sz="1800" b="0" i="0" u="none" strike="noStrike" cap="none" normalizeH="0" baseline="0" dirty="0" smtClean="0">
              <a:ln>
                <a:noFill/>
              </a:ln>
              <a:effectLst/>
              <a:cs typeface="宋体" panose="02010600030101010101" pitchFamily="2" charset="-122"/>
            </a:endParaRPr>
          </a:p>
        </p:txBody>
      </p:sp>
      <p:sp>
        <p:nvSpPr>
          <p:cNvPr id="27" name="Copyright Notice"/>
          <p:cNvSpPr/>
          <p:nvPr/>
        </p:nvSpPr>
        <p:spPr bwMode="auto">
          <a:xfrm>
            <a:off x="6330995" y="2614613"/>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二、</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岗位认知</a:t>
            </a:r>
            <a:endParaRPr kumimoji="0" lang="zh-CN" altLang="zh-CN" sz="1800" b="0" i="0" u="none" strike="noStrike" cap="none" normalizeH="0" baseline="0" dirty="0" smtClean="0">
              <a:ln>
                <a:noFill/>
              </a:ln>
              <a:effectLst/>
              <a:cs typeface="宋体" panose="02010600030101010101" pitchFamily="2" charset="-122"/>
            </a:endParaRPr>
          </a:p>
        </p:txBody>
      </p:sp>
      <p:sp>
        <p:nvSpPr>
          <p:cNvPr id="28" name="燕尾形 52"/>
          <p:cNvSpPr>
            <a:spLocks noChangeArrowheads="1"/>
          </p:cNvSpPr>
          <p:nvPr/>
        </p:nvSpPr>
        <p:spPr bwMode="auto">
          <a:xfrm>
            <a:off x="5711826" y="3543301"/>
            <a:ext cx="322263" cy="290513"/>
          </a:xfrm>
          <a:prstGeom prst="chevron">
            <a:avLst>
              <a:gd name="adj" fmla="val 55464"/>
            </a:avLst>
          </a:prstGeom>
          <a:solidFill>
            <a:srgbClr val="C00000"/>
          </a:solidFill>
          <a:ln>
            <a:noFill/>
          </a:ln>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1" presetClass="emph" presetSubtype="0" fill="hold" grpId="1" nodeType="withEffect">
                                  <p:stCondLst>
                                    <p:cond delay="0"/>
                                  </p:stCondLst>
                                  <p:childTnLst>
                                    <p:animClr clrSpc="hsl" dir="cw">
                                      <p:cBhvr override="childStyle">
                                        <p:cTn id="10" dur="500" fill="hold"/>
                                        <p:tgtEl>
                                          <p:spTgt spid="16"/>
                                        </p:tgtEl>
                                        <p:attrNameLst>
                                          <p:attrName>style.color</p:attrName>
                                        </p:attrNameLst>
                                      </p:cBhvr>
                                      <p:by>
                                        <p:hsl h="7200000" s="0" l="0"/>
                                      </p:by>
                                    </p:animClr>
                                    <p:animClr clrSpc="hsl" dir="cw">
                                      <p:cBhvr>
                                        <p:cTn id="11" dur="500" fill="hold"/>
                                        <p:tgtEl>
                                          <p:spTgt spid="16"/>
                                        </p:tgtEl>
                                        <p:attrNameLst>
                                          <p:attrName>fillcolor</p:attrName>
                                        </p:attrNameLst>
                                      </p:cBhvr>
                                      <p:by>
                                        <p:hsl h="7200000" s="0" l="0"/>
                                      </p:by>
                                    </p:animClr>
                                    <p:animClr clrSpc="hsl" dir="cw">
                                      <p:cBhvr>
                                        <p:cTn id="12" dur="500" fill="hold"/>
                                        <p:tgtEl>
                                          <p:spTgt spid="16"/>
                                        </p:tgtEl>
                                        <p:attrNameLst>
                                          <p:attrName>stroke.color</p:attrName>
                                        </p:attrNameLst>
                                      </p:cBhvr>
                                      <p:by>
                                        <p:hsl h="7200000" s="0" l="0"/>
                                      </p:by>
                                    </p:animClr>
                                    <p:set>
                                      <p:cBhvr>
                                        <p:cTn id="13" dur="500" fill="hold"/>
                                        <p:tgtEl>
                                          <p:spTgt spid="16"/>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p:tgtEl>
                                          <p:spTgt spid="27"/>
                                        </p:tgtEl>
                                        <p:attrNameLst>
                                          <p:attrName>ppt_x</p:attrName>
                                        </p:attrNameLst>
                                      </p:cBhvr>
                                      <p:tavLst>
                                        <p:tav tm="0">
                                          <p:val>
                                            <p:strVal val="#ppt_x-#ppt_w*1.125000"/>
                                          </p:val>
                                        </p:tav>
                                        <p:tav tm="100000">
                                          <p:val>
                                            <p:strVal val="#ppt_x"/>
                                          </p:val>
                                        </p:tav>
                                      </p:tavLst>
                                    </p:anim>
                                    <p:animEffect transition="in" filter="wipe(right)">
                                      <p:cBhvr>
                                        <p:cTn id="34" dur="500"/>
                                        <p:tgtEl>
                                          <p:spTgt spid="2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p:tgtEl>
                                          <p:spTgt spid="21"/>
                                        </p:tgtEl>
                                        <p:attrNameLst>
                                          <p:attrName>ppt_x</p:attrName>
                                        </p:attrNameLst>
                                      </p:cBhvr>
                                      <p:tavLst>
                                        <p:tav tm="0">
                                          <p:val>
                                            <p:strVal val="#ppt_x-#ppt_w*1.125000"/>
                                          </p:val>
                                        </p:tav>
                                        <p:tav tm="100000">
                                          <p:val>
                                            <p:strVal val="#ppt_x"/>
                                          </p:val>
                                        </p:tav>
                                      </p:tavLst>
                                    </p:anim>
                                    <p:animEffect transition="in" filter="wipe(righ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ppt_x</p:attrName>
                                        </p:attrNameLst>
                                      </p:cBhvr>
                                      <p:tavLst>
                                        <p:tav tm="0">
                                          <p:val>
                                            <p:strVal val="#ppt_x-#ppt_w*1.125000"/>
                                          </p:val>
                                        </p:tav>
                                        <p:tav tm="100000">
                                          <p:val>
                                            <p:strVal val="#ppt_x"/>
                                          </p:val>
                                        </p:tav>
                                      </p:tavLst>
                                    </p:anim>
                                    <p:animEffect transition="in" filter="wipe(right)">
                                      <p:cBhvr>
                                        <p:cTn id="44" dur="500"/>
                                        <p:tgtEl>
                                          <p:spTgt spid="24"/>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ppt_x</p:attrName>
                                        </p:attrNameLst>
                                      </p:cBhvr>
                                      <p:tavLst>
                                        <p:tav tm="0">
                                          <p:val>
                                            <p:strVal val="#ppt_x-#ppt_w*1.125000"/>
                                          </p:val>
                                        </p:tav>
                                        <p:tav tm="100000">
                                          <p:val>
                                            <p:strVal val="#ppt_x"/>
                                          </p:val>
                                        </p:tav>
                                      </p:tavLst>
                                    </p:anim>
                                    <p:animEffect transition="in" filter="wipe(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p:tgtEl>
                                          <p:spTgt spid="25"/>
                                        </p:tgtEl>
                                        <p:attrNameLst>
                                          <p:attrName>ppt_x</p:attrName>
                                        </p:attrNameLst>
                                      </p:cBhvr>
                                      <p:tavLst>
                                        <p:tav tm="0">
                                          <p:val>
                                            <p:strVal val="#ppt_x-#ppt_w*1.125000"/>
                                          </p:val>
                                        </p:tav>
                                        <p:tav tm="100000">
                                          <p:val>
                                            <p:strVal val="#ppt_x"/>
                                          </p:val>
                                        </p:tav>
                                      </p:tavLst>
                                    </p:anim>
                                    <p:animEffect transition="in" filter="wipe(right)">
                                      <p:cBhvr>
                                        <p:cTn id="54" dur="500"/>
                                        <p:tgtEl>
                                          <p:spTgt spid="25"/>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p:tgtEl>
                                          <p:spTgt spid="23"/>
                                        </p:tgtEl>
                                        <p:attrNameLst>
                                          <p:attrName>ppt_x</p:attrName>
                                        </p:attrNameLst>
                                      </p:cBhvr>
                                      <p:tavLst>
                                        <p:tav tm="0">
                                          <p:val>
                                            <p:strVal val="#ppt_x-#ppt_w*1.125000"/>
                                          </p:val>
                                        </p:tav>
                                        <p:tav tm="100000">
                                          <p:val>
                                            <p:strVal val="#ppt_x"/>
                                          </p:val>
                                        </p:tav>
                                      </p:tavLst>
                                    </p:anim>
                                    <p:animEffect transition="in" filter="wipe(righ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0-#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mph" presetSubtype="0" fill="hold" grpId="1" nodeType="clickEffect">
                                  <p:stCondLst>
                                    <p:cond delay="0"/>
                                  </p:stCondLst>
                                  <p:childTnLst>
                                    <p:animClr clrSpc="hsl" dir="cw">
                                      <p:cBhvr override="childStyle">
                                        <p:cTn id="68" dur="500" fill="hold"/>
                                        <p:tgtEl>
                                          <p:spTgt spid="20"/>
                                        </p:tgtEl>
                                        <p:attrNameLst>
                                          <p:attrName>style.color</p:attrName>
                                        </p:attrNameLst>
                                      </p:cBhvr>
                                      <p:by>
                                        <p:hsl h="7200000" s="0" l="0"/>
                                      </p:by>
                                    </p:animClr>
                                    <p:animClr clrSpc="hsl" dir="cw">
                                      <p:cBhvr>
                                        <p:cTn id="69" dur="500" fill="hold"/>
                                        <p:tgtEl>
                                          <p:spTgt spid="20"/>
                                        </p:tgtEl>
                                        <p:attrNameLst>
                                          <p:attrName>fillcolor</p:attrName>
                                        </p:attrNameLst>
                                      </p:cBhvr>
                                      <p:by>
                                        <p:hsl h="7200000" s="0" l="0"/>
                                      </p:by>
                                    </p:animClr>
                                    <p:animClr clrSpc="hsl" dir="cw">
                                      <p:cBhvr>
                                        <p:cTn id="70" dur="500" fill="hold"/>
                                        <p:tgtEl>
                                          <p:spTgt spid="20"/>
                                        </p:tgtEl>
                                        <p:attrNameLst>
                                          <p:attrName>stroke.color</p:attrName>
                                        </p:attrNameLst>
                                      </p:cBhvr>
                                      <p:by>
                                        <p:hsl h="7200000" s="0" l="0"/>
                                      </p:by>
                                    </p:animClr>
                                    <p:set>
                                      <p:cBhvr>
                                        <p:cTn id="71" dur="500" fill="hold"/>
                                        <p:tgtEl>
                                          <p:spTgt spid="20"/>
                                        </p:tgtEl>
                                        <p:attrNameLst>
                                          <p:attrName>fill.type</p:attrName>
                                        </p:attrNameLst>
                                      </p:cBhvr>
                                      <p:to>
                                        <p:strVal val="solid"/>
                                      </p:to>
                                    </p:set>
                                  </p:childTnLst>
                                </p:cTn>
                              </p:par>
                              <p:par>
                                <p:cTn id="72" presetID="21" presetClass="emph" presetSubtype="0" fill="hold" grpId="1" nodeType="withEffect">
                                  <p:stCondLst>
                                    <p:cond delay="0"/>
                                  </p:stCondLst>
                                  <p:childTnLst>
                                    <p:animClr clrSpc="hsl" dir="cw">
                                      <p:cBhvr override="childStyle">
                                        <p:cTn id="73" dur="500" fill="hold"/>
                                        <p:tgtEl>
                                          <p:spTgt spid="26"/>
                                        </p:tgtEl>
                                        <p:attrNameLst>
                                          <p:attrName>style.color</p:attrName>
                                        </p:attrNameLst>
                                      </p:cBhvr>
                                      <p:by>
                                        <p:hsl h="7200000" s="0" l="0"/>
                                      </p:by>
                                    </p:animClr>
                                    <p:animClr clrSpc="hsl" dir="cw">
                                      <p:cBhvr>
                                        <p:cTn id="74" dur="500" fill="hold"/>
                                        <p:tgtEl>
                                          <p:spTgt spid="26"/>
                                        </p:tgtEl>
                                        <p:attrNameLst>
                                          <p:attrName>fillcolor</p:attrName>
                                        </p:attrNameLst>
                                      </p:cBhvr>
                                      <p:by>
                                        <p:hsl h="7200000" s="0" l="0"/>
                                      </p:by>
                                    </p:animClr>
                                    <p:animClr clrSpc="hsl" dir="cw">
                                      <p:cBhvr>
                                        <p:cTn id="75" dur="500" fill="hold"/>
                                        <p:tgtEl>
                                          <p:spTgt spid="26"/>
                                        </p:tgtEl>
                                        <p:attrNameLst>
                                          <p:attrName>stroke.color</p:attrName>
                                        </p:attrNameLst>
                                      </p:cBhvr>
                                      <p:by>
                                        <p:hsl h="7200000" s="0" l="0"/>
                                      </p:by>
                                    </p:animClr>
                                    <p:set>
                                      <p:cBhvr>
                                        <p:cTn id="76" dur="500" fill="hold"/>
                                        <p:tgtEl>
                                          <p:spTgt spid="26"/>
                                        </p:tgtEl>
                                        <p:attrNameLst>
                                          <p:attrName>fill.type</p:attrName>
                                        </p:attrNameLst>
                                      </p:cBhvr>
                                      <p:to>
                                        <p:strVal val="solid"/>
                                      </p:to>
                                    </p:set>
                                  </p:childTnLst>
                                </p:cTn>
                              </p:par>
                              <p:par>
                                <p:cTn id="77" presetID="21" presetClass="emph" presetSubtype="0" fill="hold" grpId="1" nodeType="withEffect">
                                  <p:stCondLst>
                                    <p:cond delay="0"/>
                                  </p:stCondLst>
                                  <p:childTnLst>
                                    <p:animClr clrSpc="hsl" dir="cw">
                                      <p:cBhvr override="childStyle">
                                        <p:cTn id="78" dur="500" fill="hold"/>
                                        <p:tgtEl>
                                          <p:spTgt spid="28"/>
                                        </p:tgtEl>
                                        <p:attrNameLst>
                                          <p:attrName>style.color</p:attrName>
                                        </p:attrNameLst>
                                      </p:cBhvr>
                                      <p:by>
                                        <p:hsl h="7200000" s="0" l="0"/>
                                      </p:by>
                                    </p:animClr>
                                    <p:animClr clrSpc="hsl" dir="cw">
                                      <p:cBhvr>
                                        <p:cTn id="79" dur="500" fill="hold"/>
                                        <p:tgtEl>
                                          <p:spTgt spid="28"/>
                                        </p:tgtEl>
                                        <p:attrNameLst>
                                          <p:attrName>fillcolor</p:attrName>
                                        </p:attrNameLst>
                                      </p:cBhvr>
                                      <p:by>
                                        <p:hsl h="7200000" s="0" l="0"/>
                                      </p:by>
                                    </p:animClr>
                                    <p:animClr clrSpc="hsl" dir="cw">
                                      <p:cBhvr>
                                        <p:cTn id="80" dur="500" fill="hold"/>
                                        <p:tgtEl>
                                          <p:spTgt spid="28"/>
                                        </p:tgtEl>
                                        <p:attrNameLst>
                                          <p:attrName>stroke.color</p:attrName>
                                        </p:attrNameLst>
                                      </p:cBhvr>
                                      <p:by>
                                        <p:hsl h="7200000" s="0" l="0"/>
                                      </p:by>
                                    </p:animClr>
                                    <p:set>
                                      <p:cBhvr>
                                        <p:cTn id="81"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animBg="1"/>
      <p:bldP spid="20" grpId="1" animBg="1"/>
      <p:bldP spid="21" grpId="0" animBg="1"/>
      <p:bldP spid="22" grpId="0" animBg="1"/>
      <p:bldP spid="23" grpId="0" animBg="1"/>
      <p:bldP spid="24" grpId="0"/>
      <p:bldP spid="25" grpId="0"/>
      <p:bldP spid="26" grpId="0"/>
      <p:bldP spid="26" grpId="1"/>
      <p:bldP spid="27" grpId="0"/>
      <p:bldP spid="28" grpId="0" animBg="1"/>
      <p:bldP spid="2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4655004" y="3153769"/>
            <a:ext cx="4886325" cy="89931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a:xfrm>
            <a:off x="5731600" y="3141763"/>
            <a:ext cx="2954655" cy="923330"/>
          </a:xfrm>
          <a:prstGeom prst="rect">
            <a:avLst/>
          </a:prstGeom>
          <a:noFill/>
        </p:spPr>
        <p:txBody>
          <a:bodyPr wrap="none" lIns="91440" tIns="45720" rIns="91440" bIns="45720">
            <a:spAutoFit/>
          </a:bodyPr>
          <a:lstStyle/>
          <a:p>
            <a:pPr algn="ctr"/>
            <a:r>
              <a:rPr lang="zh-CN" altLang="en-US" sz="5400" b="1" cap="none" spc="0" dirty="0" smtClean="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rPr>
              <a:t>胜任能力</a:t>
            </a:r>
            <a:endParaRPr lang="zh-CN" altLang="en-US" sz="5400" b="1" cap="none" spc="0" dirty="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endParaRPr>
          </a:p>
        </p:txBody>
      </p:sp>
      <p:sp>
        <p:nvSpPr>
          <p:cNvPr id="11" name="矩形 10"/>
          <p:cNvSpPr/>
          <p:nvPr/>
        </p:nvSpPr>
        <p:spPr>
          <a:xfrm>
            <a:off x="2943602" y="2836189"/>
            <a:ext cx="149404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9000" b="1" dirty="0" smtClean="0">
                <a:ln w="38100" cmpd="sng">
                  <a:noFill/>
                  <a:prstDash val="solid"/>
                  <a:miter lim="800000"/>
                </a:ln>
                <a:latin typeface="Britannic Bold" panose="020B0903060703020204" pitchFamily="34" charset="0"/>
                <a:ea typeface="微软雅黑" panose="020B0503020204020204" pitchFamily="34" charset="-122"/>
              </a:rPr>
              <a:t>3</a:t>
            </a:r>
            <a:endParaRPr lang="en-US" altLang="zh-CN" sz="9000" b="1" dirty="0">
              <a:ln w="38100" cmpd="sng">
                <a:noFill/>
                <a:prstDash val="solid"/>
                <a:miter lim="800000"/>
              </a:ln>
              <a:latin typeface="Britannic Bold" panose="020B0903060703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2"/>
          <p:cNvSpPr/>
          <p:nvPr/>
        </p:nvSpPr>
        <p:spPr bwMode="auto">
          <a:xfrm>
            <a:off x="7215719" y="1870076"/>
            <a:ext cx="1068917" cy="1763184"/>
          </a:xfrm>
          <a:custGeom>
            <a:avLst/>
            <a:gdLst>
              <a:gd name="T0" fmla="*/ 554 w 554"/>
              <a:gd name="T1" fmla="*/ 915 h 915"/>
              <a:gd name="T2" fmla="*/ 0 w 554"/>
              <a:gd name="T3" fmla="*/ 0 h 915"/>
            </a:gdLst>
            <a:ahLst/>
            <a:cxnLst>
              <a:cxn ang="0">
                <a:pos x="T0" y="T1"/>
              </a:cxn>
              <a:cxn ang="0">
                <a:pos x="T2" y="T3"/>
              </a:cxn>
            </a:cxnLst>
            <a:rect l="0" t="0" r="r" b="b"/>
            <a:pathLst>
              <a:path w="554" h="915">
                <a:moveTo>
                  <a:pt x="554" y="915"/>
                </a:moveTo>
                <a:cubicBezTo>
                  <a:pt x="523" y="530"/>
                  <a:pt x="309" y="197"/>
                  <a:pt x="0"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xmlns="">
                <a:solidFill>
                  <a:srgbClr val="FFFFFF"/>
                </a:solidFill>
              </a14:hiddenFill>
            </a:ext>
          </a:extLst>
        </p:spPr>
        <p:txBody>
          <a:bodyPr vert="horz" wrap="square" lIns="121917" tIns="60958" rIns="121917" bIns="60958" numCol="1" anchor="t" anchorCtr="0" compatLnSpc="1"/>
          <a:lstStyle/>
          <a:p>
            <a:endParaRPr lang="en-US" dirty="0"/>
          </a:p>
        </p:txBody>
      </p:sp>
      <p:sp>
        <p:nvSpPr>
          <p:cNvPr id="22" name="Freeform 13"/>
          <p:cNvSpPr/>
          <p:nvPr/>
        </p:nvSpPr>
        <p:spPr bwMode="auto">
          <a:xfrm>
            <a:off x="5334002" y="1510245"/>
            <a:ext cx="1881717" cy="359833"/>
          </a:xfrm>
          <a:custGeom>
            <a:avLst/>
            <a:gdLst>
              <a:gd name="T0" fmla="*/ 976 w 976"/>
              <a:gd name="T1" fmla="*/ 187 h 187"/>
              <a:gd name="T2" fmla="*/ 332 w 976"/>
              <a:gd name="T3" fmla="*/ 0 h 187"/>
              <a:gd name="T4" fmla="*/ 0 w 976"/>
              <a:gd name="T5" fmla="*/ 46 h 187"/>
            </a:gdLst>
            <a:ahLst/>
            <a:cxnLst>
              <a:cxn ang="0">
                <a:pos x="T0" y="T1"/>
              </a:cxn>
              <a:cxn ang="0">
                <a:pos x="T2" y="T3"/>
              </a:cxn>
              <a:cxn ang="0">
                <a:pos x="T4" y="T5"/>
              </a:cxn>
            </a:cxnLst>
            <a:rect l="0" t="0" r="r" b="b"/>
            <a:pathLst>
              <a:path w="976" h="187">
                <a:moveTo>
                  <a:pt x="976" y="187"/>
                </a:moveTo>
                <a:cubicBezTo>
                  <a:pt x="790" y="69"/>
                  <a:pt x="569" y="0"/>
                  <a:pt x="332" y="0"/>
                </a:cubicBezTo>
                <a:cubicBezTo>
                  <a:pt x="217" y="0"/>
                  <a:pt x="106" y="16"/>
                  <a:pt x="0" y="46"/>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xmlns="">
                <a:solidFill>
                  <a:srgbClr val="FFFFFF"/>
                </a:solidFill>
              </a14:hiddenFill>
            </a:ext>
          </a:extLst>
        </p:spPr>
        <p:txBody>
          <a:bodyPr vert="horz" wrap="square" lIns="121917" tIns="60958" rIns="121917" bIns="60958" numCol="1" anchor="t" anchorCtr="0" compatLnSpc="1"/>
          <a:lstStyle/>
          <a:p>
            <a:endParaRPr lang="en-US" dirty="0"/>
          </a:p>
        </p:txBody>
      </p:sp>
      <p:sp>
        <p:nvSpPr>
          <p:cNvPr id="23" name="Freeform 14"/>
          <p:cNvSpPr/>
          <p:nvPr/>
        </p:nvSpPr>
        <p:spPr bwMode="auto">
          <a:xfrm>
            <a:off x="7533219" y="3633261"/>
            <a:ext cx="759884" cy="1909233"/>
          </a:xfrm>
          <a:custGeom>
            <a:avLst/>
            <a:gdLst>
              <a:gd name="T0" fmla="*/ 0 w 394"/>
              <a:gd name="T1" fmla="*/ 991 h 991"/>
              <a:gd name="T2" fmla="*/ 394 w 394"/>
              <a:gd name="T3" fmla="*/ 101 h 991"/>
              <a:gd name="T4" fmla="*/ 389 w 394"/>
              <a:gd name="T5" fmla="*/ 0 h 991"/>
            </a:gdLst>
            <a:ahLst/>
            <a:cxnLst>
              <a:cxn ang="0">
                <a:pos x="T0" y="T1"/>
              </a:cxn>
              <a:cxn ang="0">
                <a:pos x="T2" y="T3"/>
              </a:cxn>
              <a:cxn ang="0">
                <a:pos x="T4" y="T5"/>
              </a:cxn>
            </a:cxnLst>
            <a:rect l="0" t="0" r="r" b="b"/>
            <a:pathLst>
              <a:path w="394" h="991">
                <a:moveTo>
                  <a:pt x="0" y="991"/>
                </a:moveTo>
                <a:cubicBezTo>
                  <a:pt x="242" y="771"/>
                  <a:pt x="394" y="454"/>
                  <a:pt x="394" y="101"/>
                </a:cubicBezTo>
                <a:cubicBezTo>
                  <a:pt x="394" y="67"/>
                  <a:pt x="392" y="34"/>
                  <a:pt x="389"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xmlns="">
                <a:solidFill>
                  <a:srgbClr val="FFFFFF"/>
                </a:solidFill>
              </a14:hiddenFill>
            </a:ext>
          </a:extLst>
        </p:spPr>
        <p:txBody>
          <a:bodyPr vert="horz" wrap="square" lIns="121917" tIns="60958" rIns="121917" bIns="60958" numCol="1" anchor="t" anchorCtr="0" compatLnSpc="1"/>
          <a:lstStyle/>
          <a:p>
            <a:endParaRPr lang="en-US" dirty="0"/>
          </a:p>
        </p:txBody>
      </p:sp>
      <p:sp>
        <p:nvSpPr>
          <p:cNvPr id="24" name="Freeform 15"/>
          <p:cNvSpPr/>
          <p:nvPr/>
        </p:nvSpPr>
        <p:spPr bwMode="auto">
          <a:xfrm>
            <a:off x="5039786" y="5542494"/>
            <a:ext cx="2493433" cy="603251"/>
          </a:xfrm>
          <a:custGeom>
            <a:avLst/>
            <a:gdLst>
              <a:gd name="T0" fmla="*/ 0 w 1294"/>
              <a:gd name="T1" fmla="*/ 211 h 313"/>
              <a:gd name="T2" fmla="*/ 485 w 1294"/>
              <a:gd name="T3" fmla="*/ 313 h 313"/>
              <a:gd name="T4" fmla="*/ 1294 w 1294"/>
              <a:gd name="T5" fmla="*/ 0 h 313"/>
            </a:gdLst>
            <a:ahLst/>
            <a:cxnLst>
              <a:cxn ang="0">
                <a:pos x="T0" y="T1"/>
              </a:cxn>
              <a:cxn ang="0">
                <a:pos x="T2" y="T3"/>
              </a:cxn>
              <a:cxn ang="0">
                <a:pos x="T4" y="T5"/>
              </a:cxn>
            </a:cxnLst>
            <a:rect l="0" t="0" r="r" b="b"/>
            <a:pathLst>
              <a:path w="1294" h="313">
                <a:moveTo>
                  <a:pt x="0" y="211"/>
                </a:moveTo>
                <a:cubicBezTo>
                  <a:pt x="148" y="277"/>
                  <a:pt x="312" y="313"/>
                  <a:pt x="485" y="313"/>
                </a:cubicBezTo>
                <a:cubicBezTo>
                  <a:pt x="797" y="313"/>
                  <a:pt x="1081" y="194"/>
                  <a:pt x="1294"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xmlns="">
                <a:solidFill>
                  <a:srgbClr val="FFFFFF"/>
                </a:solidFill>
              </a14:hiddenFill>
            </a:ext>
          </a:extLst>
        </p:spPr>
        <p:txBody>
          <a:bodyPr vert="horz" wrap="square" lIns="121917" tIns="60958" rIns="121917" bIns="60958" numCol="1" anchor="t" anchorCtr="0" compatLnSpc="1"/>
          <a:lstStyle/>
          <a:p>
            <a:endParaRPr lang="en-US" dirty="0"/>
          </a:p>
        </p:txBody>
      </p:sp>
      <p:sp>
        <p:nvSpPr>
          <p:cNvPr id="11" name="Rectangle 10"/>
          <p:cNvSpPr/>
          <p:nvPr/>
        </p:nvSpPr>
        <p:spPr bwMode="auto">
          <a:xfrm>
            <a:off x="894657" y="2779286"/>
            <a:ext cx="4992555" cy="21691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17" tIns="60958" rIns="121917" bIns="60958" numCol="1" rtlCol="0" anchor="t" anchorCtr="0" compatLnSpc="1"/>
          <a:lstStyle/>
          <a:p>
            <a:pPr algn="ctr" defTabSz="1218565"/>
            <a:endParaRPr lang="en-US" sz="7500" dirty="0">
              <a:solidFill>
                <a:srgbClr val="000000"/>
              </a:solidFill>
              <a:latin typeface="Gill Sans" charset="0"/>
              <a:ea typeface="ヒラギノ角ゴ ProN W3" charset="0"/>
              <a:cs typeface="ヒラギノ角ゴ ProN W3" charset="0"/>
              <a:sym typeface="Gill Sans" charset="0"/>
            </a:endParaRPr>
          </a:p>
        </p:txBody>
      </p:sp>
      <p:sp>
        <p:nvSpPr>
          <p:cNvPr id="12" name="Oval 11"/>
          <p:cNvSpPr/>
          <p:nvPr/>
        </p:nvSpPr>
        <p:spPr bwMode="auto">
          <a:xfrm>
            <a:off x="5147980" y="2924897"/>
            <a:ext cx="1907808" cy="1907808"/>
          </a:xfrm>
          <a:prstGeom prst="ellipse">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solidFill>
                <a:schemeClr val="bg1"/>
              </a:solidFill>
              <a:latin typeface="Gill Sans" charset="0"/>
              <a:ea typeface="ヒラギノ角ゴ ProN W3" charset="0"/>
              <a:cs typeface="ヒラギノ角ゴ ProN W3" charset="0"/>
              <a:sym typeface="Gill Sans" charset="0"/>
            </a:endParaRPr>
          </a:p>
        </p:txBody>
      </p:sp>
      <p:grpSp>
        <p:nvGrpSpPr>
          <p:cNvPr id="10" name="Group 9"/>
          <p:cNvGrpSpPr/>
          <p:nvPr/>
        </p:nvGrpSpPr>
        <p:grpSpPr>
          <a:xfrm>
            <a:off x="4957137" y="2620497"/>
            <a:ext cx="2230769" cy="2446259"/>
            <a:chOff x="2378075" y="182563"/>
            <a:chExt cx="4387851" cy="4811712"/>
          </a:xfrm>
          <a:solidFill>
            <a:schemeClr val="accent1">
              <a:alpha val="81000"/>
            </a:schemeClr>
          </a:solidFill>
        </p:grpSpPr>
        <p:sp>
          <p:nvSpPr>
            <p:cNvPr id="7" name="Freeform 6"/>
            <p:cNvSpPr/>
            <p:nvPr/>
          </p:nvSpPr>
          <p:spPr bwMode="auto">
            <a:xfrm>
              <a:off x="2378075" y="182563"/>
              <a:ext cx="2339975" cy="4616450"/>
            </a:xfrm>
            <a:custGeom>
              <a:avLst/>
              <a:gdLst>
                <a:gd name="T0" fmla="*/ 528 w 624"/>
                <a:gd name="T1" fmla="*/ 1145 h 1231"/>
                <a:gd name="T2" fmla="*/ 600 w 624"/>
                <a:gd name="T3" fmla="*/ 1064 h 1231"/>
                <a:gd name="T4" fmla="*/ 585 w 624"/>
                <a:gd name="T5" fmla="*/ 1064 h 1231"/>
                <a:gd name="T6" fmla="*/ 166 w 624"/>
                <a:gd name="T7" fmla="*/ 646 h 1231"/>
                <a:gd name="T8" fmla="*/ 421 w 624"/>
                <a:gd name="T9" fmla="*/ 261 h 1231"/>
                <a:gd name="T10" fmla="*/ 421 w 624"/>
                <a:gd name="T11" fmla="*/ 328 h 1231"/>
                <a:gd name="T12" fmla="*/ 503 w 624"/>
                <a:gd name="T13" fmla="*/ 235 h 1231"/>
                <a:gd name="T14" fmla="*/ 584 w 624"/>
                <a:gd name="T15" fmla="*/ 144 h 1231"/>
                <a:gd name="T16" fmla="*/ 497 w 624"/>
                <a:gd name="T17" fmla="*/ 67 h 1231"/>
                <a:gd name="T18" fmla="*/ 421 w 624"/>
                <a:gd name="T19" fmla="*/ 0 h 1231"/>
                <a:gd name="T20" fmla="*/ 421 w 624"/>
                <a:gd name="T21" fmla="*/ 84 h 1231"/>
                <a:gd name="T22" fmla="*/ 0 w 624"/>
                <a:gd name="T23" fmla="*/ 646 h 1231"/>
                <a:gd name="T24" fmla="*/ 585 w 624"/>
                <a:gd name="T25" fmla="*/ 1231 h 1231"/>
                <a:gd name="T26" fmla="*/ 624 w 624"/>
                <a:gd name="T27" fmla="*/ 1230 h 1231"/>
                <a:gd name="T28" fmla="*/ 528 w 624"/>
                <a:gd name="T29" fmla="*/ 114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4" h="1231">
                  <a:moveTo>
                    <a:pt x="528" y="1145"/>
                  </a:moveTo>
                  <a:cubicBezTo>
                    <a:pt x="600" y="1064"/>
                    <a:pt x="600" y="1064"/>
                    <a:pt x="600" y="1064"/>
                  </a:cubicBezTo>
                  <a:cubicBezTo>
                    <a:pt x="595" y="1064"/>
                    <a:pt x="590" y="1064"/>
                    <a:pt x="585" y="1064"/>
                  </a:cubicBezTo>
                  <a:cubicBezTo>
                    <a:pt x="354" y="1064"/>
                    <a:pt x="166" y="877"/>
                    <a:pt x="166" y="646"/>
                  </a:cubicBezTo>
                  <a:cubicBezTo>
                    <a:pt x="166" y="473"/>
                    <a:pt x="271" y="324"/>
                    <a:pt x="421" y="261"/>
                  </a:cubicBezTo>
                  <a:cubicBezTo>
                    <a:pt x="421" y="328"/>
                    <a:pt x="421" y="328"/>
                    <a:pt x="421" y="328"/>
                  </a:cubicBezTo>
                  <a:cubicBezTo>
                    <a:pt x="503" y="235"/>
                    <a:pt x="503" y="235"/>
                    <a:pt x="503" y="235"/>
                  </a:cubicBezTo>
                  <a:cubicBezTo>
                    <a:pt x="584" y="144"/>
                    <a:pt x="584" y="144"/>
                    <a:pt x="584" y="144"/>
                  </a:cubicBezTo>
                  <a:cubicBezTo>
                    <a:pt x="497" y="67"/>
                    <a:pt x="497" y="67"/>
                    <a:pt x="497" y="67"/>
                  </a:cubicBezTo>
                  <a:cubicBezTo>
                    <a:pt x="421" y="0"/>
                    <a:pt x="421" y="0"/>
                    <a:pt x="421" y="0"/>
                  </a:cubicBezTo>
                  <a:cubicBezTo>
                    <a:pt x="421" y="84"/>
                    <a:pt x="421" y="84"/>
                    <a:pt x="421" y="84"/>
                  </a:cubicBezTo>
                  <a:cubicBezTo>
                    <a:pt x="177" y="155"/>
                    <a:pt x="0" y="380"/>
                    <a:pt x="0" y="646"/>
                  </a:cubicBezTo>
                  <a:cubicBezTo>
                    <a:pt x="0" y="969"/>
                    <a:pt x="262" y="1231"/>
                    <a:pt x="585" y="1231"/>
                  </a:cubicBezTo>
                  <a:cubicBezTo>
                    <a:pt x="598" y="1231"/>
                    <a:pt x="611" y="1230"/>
                    <a:pt x="624" y="1230"/>
                  </a:cubicBezTo>
                  <a:lnTo>
                    <a:pt x="528" y="1145"/>
                  </a:ln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p:nvSpPr>
          <p:spPr bwMode="auto">
            <a:xfrm>
              <a:off x="4462463" y="407988"/>
              <a:ext cx="2303463" cy="4586287"/>
            </a:xfrm>
            <a:custGeom>
              <a:avLst/>
              <a:gdLst>
                <a:gd name="T0" fmla="*/ 29 w 614"/>
                <a:gd name="T1" fmla="*/ 0 h 1223"/>
                <a:gd name="T2" fmla="*/ 0 w 614"/>
                <a:gd name="T3" fmla="*/ 1 h 1223"/>
                <a:gd name="T4" fmla="*/ 87 w 614"/>
                <a:gd name="T5" fmla="*/ 78 h 1223"/>
                <a:gd name="T6" fmla="*/ 8 w 614"/>
                <a:gd name="T7" fmla="*/ 168 h 1223"/>
                <a:gd name="T8" fmla="*/ 29 w 614"/>
                <a:gd name="T9" fmla="*/ 167 h 1223"/>
                <a:gd name="T10" fmla="*/ 448 w 614"/>
                <a:gd name="T11" fmla="*/ 586 h 1223"/>
                <a:gd name="T12" fmla="*/ 194 w 614"/>
                <a:gd name="T13" fmla="*/ 970 h 1223"/>
                <a:gd name="T14" fmla="*/ 194 w 614"/>
                <a:gd name="T15" fmla="*/ 896 h 1223"/>
                <a:gd name="T16" fmla="*/ 103 w 614"/>
                <a:gd name="T17" fmla="*/ 998 h 1223"/>
                <a:gd name="T18" fmla="*/ 31 w 614"/>
                <a:gd name="T19" fmla="*/ 1079 h 1223"/>
                <a:gd name="T20" fmla="*/ 126 w 614"/>
                <a:gd name="T21" fmla="*/ 1163 h 1223"/>
                <a:gd name="T22" fmla="*/ 194 w 614"/>
                <a:gd name="T23" fmla="*/ 1223 h 1223"/>
                <a:gd name="T24" fmla="*/ 194 w 614"/>
                <a:gd name="T25" fmla="*/ 1147 h 1223"/>
                <a:gd name="T26" fmla="*/ 614 w 614"/>
                <a:gd name="T27" fmla="*/ 586 h 1223"/>
                <a:gd name="T28" fmla="*/ 29 w 614"/>
                <a:gd name="T2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1223">
                  <a:moveTo>
                    <a:pt x="29" y="0"/>
                  </a:moveTo>
                  <a:cubicBezTo>
                    <a:pt x="19" y="0"/>
                    <a:pt x="9" y="1"/>
                    <a:pt x="0" y="1"/>
                  </a:cubicBezTo>
                  <a:cubicBezTo>
                    <a:pt x="87" y="78"/>
                    <a:pt x="87" y="78"/>
                    <a:pt x="87" y="78"/>
                  </a:cubicBezTo>
                  <a:cubicBezTo>
                    <a:pt x="8" y="168"/>
                    <a:pt x="8" y="168"/>
                    <a:pt x="8" y="168"/>
                  </a:cubicBezTo>
                  <a:cubicBezTo>
                    <a:pt x="15" y="167"/>
                    <a:pt x="22" y="167"/>
                    <a:pt x="29" y="167"/>
                  </a:cubicBezTo>
                  <a:cubicBezTo>
                    <a:pt x="260" y="167"/>
                    <a:pt x="448" y="354"/>
                    <a:pt x="448" y="586"/>
                  </a:cubicBezTo>
                  <a:cubicBezTo>
                    <a:pt x="448" y="758"/>
                    <a:pt x="343" y="906"/>
                    <a:pt x="194" y="970"/>
                  </a:cubicBezTo>
                  <a:cubicBezTo>
                    <a:pt x="194" y="896"/>
                    <a:pt x="194" y="896"/>
                    <a:pt x="194" y="896"/>
                  </a:cubicBezTo>
                  <a:cubicBezTo>
                    <a:pt x="103" y="998"/>
                    <a:pt x="103" y="998"/>
                    <a:pt x="103" y="998"/>
                  </a:cubicBezTo>
                  <a:cubicBezTo>
                    <a:pt x="31" y="1079"/>
                    <a:pt x="31" y="1079"/>
                    <a:pt x="31" y="1079"/>
                  </a:cubicBezTo>
                  <a:cubicBezTo>
                    <a:pt x="126" y="1163"/>
                    <a:pt x="126" y="1163"/>
                    <a:pt x="126" y="1163"/>
                  </a:cubicBezTo>
                  <a:cubicBezTo>
                    <a:pt x="194" y="1223"/>
                    <a:pt x="194" y="1223"/>
                    <a:pt x="194" y="1223"/>
                  </a:cubicBezTo>
                  <a:cubicBezTo>
                    <a:pt x="194" y="1147"/>
                    <a:pt x="194" y="1147"/>
                    <a:pt x="194" y="1147"/>
                  </a:cubicBezTo>
                  <a:cubicBezTo>
                    <a:pt x="437" y="1076"/>
                    <a:pt x="614" y="851"/>
                    <a:pt x="614" y="586"/>
                  </a:cubicBezTo>
                  <a:cubicBezTo>
                    <a:pt x="614" y="262"/>
                    <a:pt x="352" y="0"/>
                    <a:pt x="29" y="0"/>
                  </a:cubicBez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69" name="Oval 68"/>
          <p:cNvSpPr/>
          <p:nvPr/>
        </p:nvSpPr>
        <p:spPr bwMode="auto">
          <a:xfrm rot="10800000">
            <a:off x="4533396" y="5296281"/>
            <a:ext cx="1259003" cy="1259001"/>
          </a:xfrm>
          <a:prstGeom prst="ellipse">
            <a:avLst/>
          </a:prstGeom>
          <a:solidFill>
            <a:schemeClr val="bg1">
              <a:alpha val="30000"/>
            </a:schemeClr>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grpSp>
        <p:nvGrpSpPr>
          <p:cNvPr id="8" name="Group 7"/>
          <p:cNvGrpSpPr/>
          <p:nvPr/>
        </p:nvGrpSpPr>
        <p:grpSpPr>
          <a:xfrm>
            <a:off x="4677243" y="5446175"/>
            <a:ext cx="945908" cy="945906"/>
            <a:chOff x="3736531" y="3706012"/>
            <a:chExt cx="709431" cy="709430"/>
          </a:xfrm>
        </p:grpSpPr>
        <p:sp>
          <p:nvSpPr>
            <p:cNvPr id="206" name="Oval 205"/>
            <p:cNvSpPr/>
            <p:nvPr/>
          </p:nvSpPr>
          <p:spPr bwMode="auto">
            <a:xfrm rot="10800000">
              <a:off x="3736531" y="3706012"/>
              <a:ext cx="709431" cy="709430"/>
            </a:xfrm>
            <a:prstGeom prst="ellipse">
              <a:avLst/>
            </a:prstGeom>
            <a:solidFill>
              <a:srgbClr val="C00000"/>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sp>
          <p:nvSpPr>
            <p:cNvPr id="27" name="Freeform 20"/>
            <p:cNvSpPr>
              <a:spLocks noEditPoints="1"/>
            </p:cNvSpPr>
            <p:nvPr/>
          </p:nvSpPr>
          <p:spPr bwMode="auto">
            <a:xfrm>
              <a:off x="3885205" y="3885769"/>
              <a:ext cx="370730" cy="368808"/>
            </a:xfrm>
            <a:custGeom>
              <a:avLst/>
              <a:gdLst>
                <a:gd name="T0" fmla="*/ 37 w 50"/>
                <a:gd name="T1" fmla="*/ 24 h 50"/>
                <a:gd name="T2" fmla="*/ 31 w 50"/>
                <a:gd name="T3" fmla="*/ 23 h 50"/>
                <a:gd name="T4" fmla="*/ 32 w 50"/>
                <a:gd name="T5" fmla="*/ 18 h 50"/>
                <a:gd name="T6" fmla="*/ 37 w 50"/>
                <a:gd name="T7" fmla="*/ 18 h 50"/>
                <a:gd name="T8" fmla="*/ 36 w 50"/>
                <a:gd name="T9" fmla="*/ 18 h 50"/>
                <a:gd name="T10" fmla="*/ 35 w 50"/>
                <a:gd name="T11" fmla="*/ 20 h 50"/>
                <a:gd name="T12" fmla="*/ 36 w 50"/>
                <a:gd name="T13" fmla="*/ 21 h 50"/>
                <a:gd name="T14" fmla="*/ 37 w 50"/>
                <a:gd name="T15" fmla="*/ 21 h 50"/>
                <a:gd name="T16" fmla="*/ 38 w 50"/>
                <a:gd name="T17" fmla="*/ 20 h 50"/>
                <a:gd name="T18" fmla="*/ 37 w 50"/>
                <a:gd name="T19" fmla="*/ 24 h 50"/>
                <a:gd name="T20" fmla="*/ 48 w 50"/>
                <a:gd name="T21" fmla="*/ 1 h 50"/>
                <a:gd name="T22" fmla="*/ 46 w 50"/>
                <a:gd name="T23" fmla="*/ 0 h 50"/>
                <a:gd name="T24" fmla="*/ 45 w 50"/>
                <a:gd name="T25" fmla="*/ 2 h 50"/>
                <a:gd name="T26" fmla="*/ 39 w 50"/>
                <a:gd name="T27" fmla="*/ 16 h 50"/>
                <a:gd name="T28" fmla="*/ 38 w 50"/>
                <a:gd name="T29" fmla="*/ 14 h 50"/>
                <a:gd name="T30" fmla="*/ 35 w 50"/>
                <a:gd name="T31" fmla="*/ 13 h 50"/>
                <a:gd name="T32" fmla="*/ 27 w 50"/>
                <a:gd name="T33" fmla="*/ 13 h 50"/>
                <a:gd name="T34" fmla="*/ 25 w 50"/>
                <a:gd name="T35" fmla="*/ 14 h 50"/>
                <a:gd name="T36" fmla="*/ 1 w 50"/>
                <a:gd name="T37" fmla="*/ 30 h 50"/>
                <a:gd name="T38" fmla="*/ 1 w 50"/>
                <a:gd name="T39" fmla="*/ 34 h 50"/>
                <a:gd name="T40" fmla="*/ 11 w 50"/>
                <a:gd name="T41" fmla="*/ 49 h 50"/>
                <a:gd name="T42" fmla="*/ 14 w 50"/>
                <a:gd name="T43" fmla="*/ 49 h 50"/>
                <a:gd name="T44" fmla="*/ 38 w 50"/>
                <a:gd name="T45" fmla="*/ 33 h 50"/>
                <a:gd name="T46" fmla="*/ 40 w 50"/>
                <a:gd name="T47" fmla="*/ 30 h 50"/>
                <a:gd name="T48" fmla="*/ 42 w 50"/>
                <a:gd name="T49" fmla="*/ 23 h 50"/>
                <a:gd name="T50" fmla="*/ 42 w 50"/>
                <a:gd name="T51" fmla="*/ 20 h 50"/>
                <a:gd name="T52" fmla="*/ 41 w 50"/>
                <a:gd name="T53" fmla="*/ 19 h 50"/>
                <a:gd name="T54" fmla="*/ 48 w 50"/>
                <a:gd name="T55"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 h="50">
                  <a:moveTo>
                    <a:pt x="37" y="24"/>
                  </a:moveTo>
                  <a:cubicBezTo>
                    <a:pt x="35" y="25"/>
                    <a:pt x="32" y="25"/>
                    <a:pt x="31" y="23"/>
                  </a:cubicBezTo>
                  <a:cubicBezTo>
                    <a:pt x="30" y="21"/>
                    <a:pt x="30" y="19"/>
                    <a:pt x="32" y="18"/>
                  </a:cubicBezTo>
                  <a:cubicBezTo>
                    <a:pt x="34" y="17"/>
                    <a:pt x="35" y="17"/>
                    <a:pt x="37" y="18"/>
                  </a:cubicBezTo>
                  <a:cubicBezTo>
                    <a:pt x="36" y="18"/>
                    <a:pt x="36" y="18"/>
                    <a:pt x="36" y="18"/>
                  </a:cubicBezTo>
                  <a:cubicBezTo>
                    <a:pt x="35" y="19"/>
                    <a:pt x="35" y="20"/>
                    <a:pt x="35" y="20"/>
                  </a:cubicBezTo>
                  <a:cubicBezTo>
                    <a:pt x="35" y="21"/>
                    <a:pt x="36" y="21"/>
                    <a:pt x="36" y="21"/>
                  </a:cubicBezTo>
                  <a:cubicBezTo>
                    <a:pt x="36" y="21"/>
                    <a:pt x="37" y="21"/>
                    <a:pt x="37" y="21"/>
                  </a:cubicBezTo>
                  <a:cubicBezTo>
                    <a:pt x="37" y="21"/>
                    <a:pt x="38" y="21"/>
                    <a:pt x="38" y="20"/>
                  </a:cubicBezTo>
                  <a:cubicBezTo>
                    <a:pt x="39" y="22"/>
                    <a:pt x="38" y="23"/>
                    <a:pt x="37" y="24"/>
                  </a:cubicBezTo>
                  <a:close/>
                  <a:moveTo>
                    <a:pt x="48" y="1"/>
                  </a:moveTo>
                  <a:cubicBezTo>
                    <a:pt x="47" y="0"/>
                    <a:pt x="46" y="0"/>
                    <a:pt x="46" y="0"/>
                  </a:cubicBezTo>
                  <a:cubicBezTo>
                    <a:pt x="45" y="0"/>
                    <a:pt x="45" y="1"/>
                    <a:pt x="45" y="2"/>
                  </a:cubicBezTo>
                  <a:cubicBezTo>
                    <a:pt x="47" y="8"/>
                    <a:pt x="43" y="13"/>
                    <a:pt x="39" y="16"/>
                  </a:cubicBezTo>
                  <a:cubicBezTo>
                    <a:pt x="38" y="14"/>
                    <a:pt x="38" y="14"/>
                    <a:pt x="38" y="14"/>
                  </a:cubicBezTo>
                  <a:cubicBezTo>
                    <a:pt x="37" y="13"/>
                    <a:pt x="36" y="13"/>
                    <a:pt x="35" y="13"/>
                  </a:cubicBezTo>
                  <a:cubicBezTo>
                    <a:pt x="27" y="13"/>
                    <a:pt x="27" y="13"/>
                    <a:pt x="27" y="13"/>
                  </a:cubicBezTo>
                  <a:cubicBezTo>
                    <a:pt x="27" y="13"/>
                    <a:pt x="25" y="13"/>
                    <a:pt x="25" y="14"/>
                  </a:cubicBezTo>
                  <a:cubicBezTo>
                    <a:pt x="1" y="30"/>
                    <a:pt x="1" y="30"/>
                    <a:pt x="1" y="30"/>
                  </a:cubicBezTo>
                  <a:cubicBezTo>
                    <a:pt x="0" y="31"/>
                    <a:pt x="0" y="33"/>
                    <a:pt x="1" y="34"/>
                  </a:cubicBezTo>
                  <a:cubicBezTo>
                    <a:pt x="11" y="49"/>
                    <a:pt x="11" y="49"/>
                    <a:pt x="11" y="49"/>
                  </a:cubicBezTo>
                  <a:cubicBezTo>
                    <a:pt x="12" y="50"/>
                    <a:pt x="13" y="50"/>
                    <a:pt x="14" y="49"/>
                  </a:cubicBezTo>
                  <a:cubicBezTo>
                    <a:pt x="38" y="33"/>
                    <a:pt x="38" y="33"/>
                    <a:pt x="38" y="33"/>
                  </a:cubicBezTo>
                  <a:cubicBezTo>
                    <a:pt x="38" y="32"/>
                    <a:pt x="39" y="31"/>
                    <a:pt x="40" y="30"/>
                  </a:cubicBezTo>
                  <a:cubicBezTo>
                    <a:pt x="42" y="23"/>
                    <a:pt x="42" y="23"/>
                    <a:pt x="42" y="23"/>
                  </a:cubicBezTo>
                  <a:cubicBezTo>
                    <a:pt x="42" y="22"/>
                    <a:pt x="42" y="21"/>
                    <a:pt x="42" y="20"/>
                  </a:cubicBezTo>
                  <a:cubicBezTo>
                    <a:pt x="41" y="19"/>
                    <a:pt x="41" y="19"/>
                    <a:pt x="41" y="19"/>
                  </a:cubicBezTo>
                  <a:cubicBezTo>
                    <a:pt x="45" y="15"/>
                    <a:pt x="50" y="9"/>
                    <a:pt x="48" y="1"/>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70" name="Oval 69"/>
          <p:cNvSpPr/>
          <p:nvPr/>
        </p:nvSpPr>
        <p:spPr bwMode="auto">
          <a:xfrm rot="10800000">
            <a:off x="6775197" y="5001213"/>
            <a:ext cx="1259003" cy="1259001"/>
          </a:xfrm>
          <a:prstGeom prst="ellipse">
            <a:avLst/>
          </a:prstGeom>
          <a:solidFill>
            <a:schemeClr val="bg1">
              <a:alpha val="30000"/>
            </a:schemeClr>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grpSp>
        <p:nvGrpSpPr>
          <p:cNvPr id="6" name="Group 5"/>
          <p:cNvGrpSpPr/>
          <p:nvPr/>
        </p:nvGrpSpPr>
        <p:grpSpPr>
          <a:xfrm>
            <a:off x="6919045" y="5151107"/>
            <a:ext cx="945908" cy="945906"/>
            <a:chOff x="5417883" y="3484711"/>
            <a:chExt cx="709431" cy="709430"/>
          </a:xfrm>
        </p:grpSpPr>
        <p:sp>
          <p:nvSpPr>
            <p:cNvPr id="205" name="Oval 204"/>
            <p:cNvSpPr/>
            <p:nvPr/>
          </p:nvSpPr>
          <p:spPr bwMode="auto">
            <a:xfrm rot="10800000">
              <a:off x="5417883" y="3484711"/>
              <a:ext cx="709431" cy="709430"/>
            </a:xfrm>
            <a:prstGeom prst="ellipse">
              <a:avLst/>
            </a:prstGeom>
            <a:solidFill>
              <a:srgbClr val="C00000"/>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sp>
          <p:nvSpPr>
            <p:cNvPr id="28" name="Freeform 21"/>
            <p:cNvSpPr>
              <a:spLocks noEditPoints="1"/>
            </p:cNvSpPr>
            <p:nvPr/>
          </p:nvSpPr>
          <p:spPr bwMode="auto">
            <a:xfrm>
              <a:off x="5598457" y="3661104"/>
              <a:ext cx="365543" cy="371881"/>
            </a:xfrm>
            <a:custGeom>
              <a:avLst/>
              <a:gdLst>
                <a:gd name="T0" fmla="*/ 3 w 45"/>
                <a:gd name="T1" fmla="*/ 8 h 46"/>
                <a:gd name="T2" fmla="*/ 10 w 45"/>
                <a:gd name="T3" fmla="*/ 8 h 46"/>
                <a:gd name="T4" fmla="*/ 12 w 45"/>
                <a:gd name="T5" fmla="*/ 21 h 46"/>
                <a:gd name="T6" fmla="*/ 3 w 45"/>
                <a:gd name="T7" fmla="*/ 8 h 46"/>
                <a:gd name="T8" fmla="*/ 22 w 45"/>
                <a:gd name="T9" fmla="*/ 3 h 46"/>
                <a:gd name="T10" fmla="*/ 32 w 45"/>
                <a:gd name="T11" fmla="*/ 7 h 46"/>
                <a:gd name="T12" fmla="*/ 22 w 45"/>
                <a:gd name="T13" fmla="*/ 10 h 46"/>
                <a:gd name="T14" fmla="*/ 13 w 45"/>
                <a:gd name="T15" fmla="*/ 7 h 46"/>
                <a:gd name="T16" fmla="*/ 22 w 45"/>
                <a:gd name="T17" fmla="*/ 3 h 46"/>
                <a:gd name="T18" fmla="*/ 32 w 45"/>
                <a:gd name="T19" fmla="*/ 21 h 46"/>
                <a:gd name="T20" fmla="*/ 35 w 45"/>
                <a:gd name="T21" fmla="*/ 8 h 46"/>
                <a:gd name="T22" fmla="*/ 41 w 45"/>
                <a:gd name="T23" fmla="*/ 8 h 46"/>
                <a:gd name="T24" fmla="*/ 32 w 45"/>
                <a:gd name="T25" fmla="*/ 21 h 46"/>
                <a:gd name="T26" fmla="*/ 25 w 45"/>
                <a:gd name="T27" fmla="*/ 34 h 46"/>
                <a:gd name="T28" fmla="*/ 32 w 45"/>
                <a:gd name="T29" fmla="*/ 25 h 46"/>
                <a:gd name="T30" fmla="*/ 45 w 45"/>
                <a:gd name="T31" fmla="*/ 6 h 46"/>
                <a:gd name="T32" fmla="*/ 43 w 45"/>
                <a:gd name="T33" fmla="*/ 4 h 46"/>
                <a:gd name="T34" fmla="*/ 34 w 45"/>
                <a:gd name="T35" fmla="*/ 4 h 46"/>
                <a:gd name="T36" fmla="*/ 22 w 45"/>
                <a:gd name="T37" fmla="*/ 0 h 46"/>
                <a:gd name="T38" fmla="*/ 10 w 45"/>
                <a:gd name="T39" fmla="*/ 4 h 46"/>
                <a:gd name="T40" fmla="*/ 1 w 45"/>
                <a:gd name="T41" fmla="*/ 4 h 46"/>
                <a:gd name="T42" fmla="*/ 0 w 45"/>
                <a:gd name="T43" fmla="*/ 6 h 46"/>
                <a:gd name="T44" fmla="*/ 12 w 45"/>
                <a:gd name="T45" fmla="*/ 25 h 46"/>
                <a:gd name="T46" fmla="*/ 19 w 45"/>
                <a:gd name="T47" fmla="*/ 34 h 46"/>
                <a:gd name="T48" fmla="*/ 19 w 45"/>
                <a:gd name="T49" fmla="*/ 37 h 46"/>
                <a:gd name="T50" fmla="*/ 11 w 45"/>
                <a:gd name="T51" fmla="*/ 41 h 46"/>
                <a:gd name="T52" fmla="*/ 22 w 45"/>
                <a:gd name="T53" fmla="*/ 46 h 46"/>
                <a:gd name="T54" fmla="*/ 33 w 45"/>
                <a:gd name="T55" fmla="*/ 41 h 46"/>
                <a:gd name="T56" fmla="*/ 25 w 45"/>
                <a:gd name="T57" fmla="*/ 37 h 46"/>
                <a:gd name="T58" fmla="*/ 25 w 45"/>
                <a:gd name="T5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 h="46">
                  <a:moveTo>
                    <a:pt x="3" y="8"/>
                  </a:moveTo>
                  <a:cubicBezTo>
                    <a:pt x="10" y="8"/>
                    <a:pt x="10" y="8"/>
                    <a:pt x="10" y="8"/>
                  </a:cubicBezTo>
                  <a:cubicBezTo>
                    <a:pt x="10" y="14"/>
                    <a:pt x="11" y="18"/>
                    <a:pt x="12" y="21"/>
                  </a:cubicBezTo>
                  <a:cubicBezTo>
                    <a:pt x="8" y="18"/>
                    <a:pt x="4" y="15"/>
                    <a:pt x="3" y="8"/>
                  </a:cubicBezTo>
                  <a:close/>
                  <a:moveTo>
                    <a:pt x="22" y="3"/>
                  </a:moveTo>
                  <a:cubicBezTo>
                    <a:pt x="29" y="3"/>
                    <a:pt x="32" y="6"/>
                    <a:pt x="32" y="7"/>
                  </a:cubicBezTo>
                  <a:cubicBezTo>
                    <a:pt x="32" y="8"/>
                    <a:pt x="29" y="10"/>
                    <a:pt x="22" y="10"/>
                  </a:cubicBezTo>
                  <a:cubicBezTo>
                    <a:pt x="15" y="10"/>
                    <a:pt x="13" y="8"/>
                    <a:pt x="13" y="7"/>
                  </a:cubicBezTo>
                  <a:cubicBezTo>
                    <a:pt x="13" y="6"/>
                    <a:pt x="15" y="3"/>
                    <a:pt x="22" y="3"/>
                  </a:cubicBezTo>
                  <a:close/>
                  <a:moveTo>
                    <a:pt x="32" y="21"/>
                  </a:moveTo>
                  <a:cubicBezTo>
                    <a:pt x="34" y="18"/>
                    <a:pt x="35" y="14"/>
                    <a:pt x="35" y="8"/>
                  </a:cubicBezTo>
                  <a:cubicBezTo>
                    <a:pt x="41" y="8"/>
                    <a:pt x="41" y="8"/>
                    <a:pt x="41" y="8"/>
                  </a:cubicBezTo>
                  <a:cubicBezTo>
                    <a:pt x="41" y="15"/>
                    <a:pt x="37" y="18"/>
                    <a:pt x="32" y="21"/>
                  </a:cubicBezTo>
                  <a:close/>
                  <a:moveTo>
                    <a:pt x="25" y="34"/>
                  </a:moveTo>
                  <a:cubicBezTo>
                    <a:pt x="25" y="30"/>
                    <a:pt x="28" y="28"/>
                    <a:pt x="32" y="25"/>
                  </a:cubicBezTo>
                  <a:cubicBezTo>
                    <a:pt x="38" y="21"/>
                    <a:pt x="45" y="17"/>
                    <a:pt x="45" y="6"/>
                  </a:cubicBezTo>
                  <a:cubicBezTo>
                    <a:pt x="45" y="5"/>
                    <a:pt x="44" y="4"/>
                    <a:pt x="43" y="4"/>
                  </a:cubicBezTo>
                  <a:cubicBezTo>
                    <a:pt x="34" y="4"/>
                    <a:pt x="34" y="4"/>
                    <a:pt x="34" y="4"/>
                  </a:cubicBezTo>
                  <a:cubicBezTo>
                    <a:pt x="33" y="2"/>
                    <a:pt x="30" y="0"/>
                    <a:pt x="22" y="0"/>
                  </a:cubicBezTo>
                  <a:cubicBezTo>
                    <a:pt x="15" y="0"/>
                    <a:pt x="11" y="2"/>
                    <a:pt x="10" y="4"/>
                  </a:cubicBezTo>
                  <a:cubicBezTo>
                    <a:pt x="1" y="4"/>
                    <a:pt x="1" y="4"/>
                    <a:pt x="1" y="4"/>
                  </a:cubicBezTo>
                  <a:cubicBezTo>
                    <a:pt x="0" y="4"/>
                    <a:pt x="0" y="5"/>
                    <a:pt x="0" y="6"/>
                  </a:cubicBezTo>
                  <a:cubicBezTo>
                    <a:pt x="0" y="17"/>
                    <a:pt x="6" y="21"/>
                    <a:pt x="12" y="25"/>
                  </a:cubicBezTo>
                  <a:cubicBezTo>
                    <a:pt x="16" y="28"/>
                    <a:pt x="19" y="30"/>
                    <a:pt x="19" y="34"/>
                  </a:cubicBezTo>
                  <a:cubicBezTo>
                    <a:pt x="19" y="37"/>
                    <a:pt x="19" y="37"/>
                    <a:pt x="19" y="37"/>
                  </a:cubicBezTo>
                  <a:cubicBezTo>
                    <a:pt x="15" y="38"/>
                    <a:pt x="11" y="39"/>
                    <a:pt x="11" y="41"/>
                  </a:cubicBezTo>
                  <a:cubicBezTo>
                    <a:pt x="11" y="44"/>
                    <a:pt x="16" y="46"/>
                    <a:pt x="22" y="46"/>
                  </a:cubicBezTo>
                  <a:cubicBezTo>
                    <a:pt x="28" y="46"/>
                    <a:pt x="33" y="44"/>
                    <a:pt x="33" y="41"/>
                  </a:cubicBezTo>
                  <a:cubicBezTo>
                    <a:pt x="33" y="39"/>
                    <a:pt x="30" y="38"/>
                    <a:pt x="25" y="37"/>
                  </a:cubicBezTo>
                  <a:cubicBezTo>
                    <a:pt x="25" y="34"/>
                    <a:pt x="25" y="34"/>
                    <a:pt x="25" y="34"/>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207" name="Oval 206"/>
          <p:cNvSpPr/>
          <p:nvPr/>
        </p:nvSpPr>
        <p:spPr bwMode="auto">
          <a:xfrm rot="10800000">
            <a:off x="6775197" y="1252247"/>
            <a:ext cx="1259003" cy="1259001"/>
          </a:xfrm>
          <a:prstGeom prst="ellipse">
            <a:avLst/>
          </a:prstGeom>
          <a:solidFill>
            <a:schemeClr val="bg1">
              <a:alpha val="30000"/>
            </a:schemeClr>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grpSp>
        <p:nvGrpSpPr>
          <p:cNvPr id="4" name="Group 3"/>
          <p:cNvGrpSpPr/>
          <p:nvPr/>
        </p:nvGrpSpPr>
        <p:grpSpPr>
          <a:xfrm>
            <a:off x="6919045" y="1402142"/>
            <a:ext cx="945908" cy="945906"/>
            <a:chOff x="5417883" y="672987"/>
            <a:chExt cx="709431" cy="709430"/>
          </a:xfrm>
        </p:grpSpPr>
        <p:sp>
          <p:nvSpPr>
            <p:cNvPr id="208" name="Oval 207"/>
            <p:cNvSpPr/>
            <p:nvPr/>
          </p:nvSpPr>
          <p:spPr bwMode="auto">
            <a:xfrm rot="10800000">
              <a:off x="5417883" y="672987"/>
              <a:ext cx="709431" cy="709430"/>
            </a:xfrm>
            <a:prstGeom prst="ellipse">
              <a:avLst/>
            </a:prstGeom>
            <a:solidFill>
              <a:srgbClr val="C00000"/>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sp>
          <p:nvSpPr>
            <p:cNvPr id="29" name="Freeform 22"/>
            <p:cNvSpPr/>
            <p:nvPr/>
          </p:nvSpPr>
          <p:spPr bwMode="auto">
            <a:xfrm>
              <a:off x="5553789" y="817699"/>
              <a:ext cx="399351" cy="397238"/>
            </a:xfrm>
            <a:custGeom>
              <a:avLst/>
              <a:gdLst>
                <a:gd name="T0" fmla="*/ 14 w 49"/>
                <a:gd name="T1" fmla="*/ 49 h 49"/>
                <a:gd name="T2" fmla="*/ 5 w 49"/>
                <a:gd name="T3" fmla="*/ 46 h 49"/>
                <a:gd name="T4" fmla="*/ 6 w 49"/>
                <a:gd name="T5" fmla="*/ 28 h 49"/>
                <a:gd name="T6" fmla="*/ 31 w 49"/>
                <a:gd name="T7" fmla="*/ 3 h 49"/>
                <a:gd name="T8" fmla="*/ 39 w 49"/>
                <a:gd name="T9" fmla="*/ 0 h 49"/>
                <a:gd name="T10" fmla="*/ 46 w 49"/>
                <a:gd name="T11" fmla="*/ 7 h 49"/>
                <a:gd name="T12" fmla="*/ 43 w 49"/>
                <a:gd name="T13" fmla="*/ 15 h 49"/>
                <a:gd name="T14" fmla="*/ 19 w 49"/>
                <a:gd name="T15" fmla="*/ 39 h 49"/>
                <a:gd name="T16" fmla="*/ 15 w 49"/>
                <a:gd name="T17" fmla="*/ 42 h 49"/>
                <a:gd name="T18" fmla="*/ 11 w 49"/>
                <a:gd name="T19" fmla="*/ 40 h 49"/>
                <a:gd name="T20" fmla="*/ 12 w 49"/>
                <a:gd name="T21" fmla="*/ 32 h 49"/>
                <a:gd name="T22" fmla="*/ 28 w 49"/>
                <a:gd name="T23" fmla="*/ 15 h 49"/>
                <a:gd name="T24" fmla="*/ 31 w 49"/>
                <a:gd name="T25" fmla="*/ 15 h 49"/>
                <a:gd name="T26" fmla="*/ 31 w 49"/>
                <a:gd name="T27" fmla="*/ 18 h 49"/>
                <a:gd name="T28" fmla="*/ 14 w 49"/>
                <a:gd name="T29" fmla="*/ 34 h 49"/>
                <a:gd name="T30" fmla="*/ 13 w 49"/>
                <a:gd name="T31" fmla="*/ 38 h 49"/>
                <a:gd name="T32" fmla="*/ 14 w 49"/>
                <a:gd name="T33" fmla="*/ 38 h 49"/>
                <a:gd name="T34" fmla="*/ 17 w 49"/>
                <a:gd name="T35" fmla="*/ 37 h 49"/>
                <a:gd name="T36" fmla="*/ 40 w 49"/>
                <a:gd name="T37" fmla="*/ 13 h 49"/>
                <a:gd name="T38" fmla="*/ 42 w 49"/>
                <a:gd name="T39" fmla="*/ 8 h 49"/>
                <a:gd name="T40" fmla="*/ 38 w 49"/>
                <a:gd name="T41" fmla="*/ 4 h 49"/>
                <a:gd name="T42" fmla="*/ 33 w 49"/>
                <a:gd name="T43" fmla="*/ 6 h 49"/>
                <a:gd name="T44" fmla="*/ 8 w 49"/>
                <a:gd name="T45" fmla="*/ 30 h 49"/>
                <a:gd name="T46" fmla="*/ 8 w 49"/>
                <a:gd name="T47" fmla="*/ 43 h 49"/>
                <a:gd name="T48" fmla="*/ 21 w 49"/>
                <a:gd name="T49" fmla="*/ 43 h 49"/>
                <a:gd name="T50" fmla="*/ 45 w 49"/>
                <a:gd name="T51" fmla="*/ 18 h 49"/>
                <a:gd name="T52" fmla="*/ 48 w 49"/>
                <a:gd name="T53" fmla="*/ 18 h 49"/>
                <a:gd name="T54" fmla="*/ 48 w 49"/>
                <a:gd name="T55" fmla="*/ 20 h 49"/>
                <a:gd name="T56" fmla="*/ 23 w 49"/>
                <a:gd name="T57" fmla="*/ 45 h 49"/>
                <a:gd name="T58" fmla="*/ 14 w 49"/>
                <a:gd name="T5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 h="49">
                  <a:moveTo>
                    <a:pt x="14" y="49"/>
                  </a:moveTo>
                  <a:cubicBezTo>
                    <a:pt x="10" y="49"/>
                    <a:pt x="7" y="48"/>
                    <a:pt x="5" y="46"/>
                  </a:cubicBezTo>
                  <a:cubicBezTo>
                    <a:pt x="1" y="42"/>
                    <a:pt x="0" y="34"/>
                    <a:pt x="6" y="28"/>
                  </a:cubicBezTo>
                  <a:cubicBezTo>
                    <a:pt x="9" y="24"/>
                    <a:pt x="23" y="10"/>
                    <a:pt x="31" y="3"/>
                  </a:cubicBezTo>
                  <a:cubicBezTo>
                    <a:pt x="33" y="1"/>
                    <a:pt x="36" y="0"/>
                    <a:pt x="39" y="0"/>
                  </a:cubicBezTo>
                  <a:cubicBezTo>
                    <a:pt x="42" y="1"/>
                    <a:pt x="45" y="4"/>
                    <a:pt x="46" y="7"/>
                  </a:cubicBezTo>
                  <a:cubicBezTo>
                    <a:pt x="46" y="10"/>
                    <a:pt x="45" y="13"/>
                    <a:pt x="43" y="15"/>
                  </a:cubicBezTo>
                  <a:cubicBezTo>
                    <a:pt x="19" y="39"/>
                    <a:pt x="19" y="39"/>
                    <a:pt x="19" y="39"/>
                  </a:cubicBezTo>
                  <a:cubicBezTo>
                    <a:pt x="18" y="41"/>
                    <a:pt x="16" y="41"/>
                    <a:pt x="15" y="42"/>
                  </a:cubicBezTo>
                  <a:cubicBezTo>
                    <a:pt x="13" y="42"/>
                    <a:pt x="12" y="41"/>
                    <a:pt x="11" y="40"/>
                  </a:cubicBezTo>
                  <a:cubicBezTo>
                    <a:pt x="9" y="38"/>
                    <a:pt x="9" y="35"/>
                    <a:pt x="12" y="32"/>
                  </a:cubicBezTo>
                  <a:cubicBezTo>
                    <a:pt x="28" y="15"/>
                    <a:pt x="28" y="15"/>
                    <a:pt x="28" y="15"/>
                  </a:cubicBezTo>
                  <a:cubicBezTo>
                    <a:pt x="29" y="14"/>
                    <a:pt x="30" y="14"/>
                    <a:pt x="31" y="15"/>
                  </a:cubicBezTo>
                  <a:cubicBezTo>
                    <a:pt x="32" y="16"/>
                    <a:pt x="32" y="17"/>
                    <a:pt x="31" y="18"/>
                  </a:cubicBezTo>
                  <a:cubicBezTo>
                    <a:pt x="14" y="34"/>
                    <a:pt x="14" y="34"/>
                    <a:pt x="14" y="34"/>
                  </a:cubicBezTo>
                  <a:cubicBezTo>
                    <a:pt x="13" y="36"/>
                    <a:pt x="13" y="37"/>
                    <a:pt x="13" y="38"/>
                  </a:cubicBezTo>
                  <a:cubicBezTo>
                    <a:pt x="13" y="38"/>
                    <a:pt x="14" y="38"/>
                    <a:pt x="14" y="38"/>
                  </a:cubicBezTo>
                  <a:cubicBezTo>
                    <a:pt x="15" y="38"/>
                    <a:pt x="16" y="38"/>
                    <a:pt x="17" y="37"/>
                  </a:cubicBezTo>
                  <a:cubicBezTo>
                    <a:pt x="40" y="13"/>
                    <a:pt x="40" y="13"/>
                    <a:pt x="40" y="13"/>
                  </a:cubicBezTo>
                  <a:cubicBezTo>
                    <a:pt x="42" y="11"/>
                    <a:pt x="43" y="9"/>
                    <a:pt x="42" y="8"/>
                  </a:cubicBezTo>
                  <a:cubicBezTo>
                    <a:pt x="42" y="6"/>
                    <a:pt x="40" y="4"/>
                    <a:pt x="38" y="4"/>
                  </a:cubicBezTo>
                  <a:cubicBezTo>
                    <a:pt x="37" y="3"/>
                    <a:pt x="35" y="4"/>
                    <a:pt x="33" y="6"/>
                  </a:cubicBezTo>
                  <a:cubicBezTo>
                    <a:pt x="26" y="13"/>
                    <a:pt x="12" y="27"/>
                    <a:pt x="8" y="30"/>
                  </a:cubicBezTo>
                  <a:cubicBezTo>
                    <a:pt x="3" y="35"/>
                    <a:pt x="5" y="40"/>
                    <a:pt x="8" y="43"/>
                  </a:cubicBezTo>
                  <a:cubicBezTo>
                    <a:pt x="11" y="46"/>
                    <a:pt x="16" y="47"/>
                    <a:pt x="21" y="43"/>
                  </a:cubicBezTo>
                  <a:cubicBezTo>
                    <a:pt x="45" y="18"/>
                    <a:pt x="45" y="18"/>
                    <a:pt x="45" y="18"/>
                  </a:cubicBezTo>
                  <a:cubicBezTo>
                    <a:pt x="46" y="17"/>
                    <a:pt x="47" y="17"/>
                    <a:pt x="48" y="18"/>
                  </a:cubicBezTo>
                  <a:cubicBezTo>
                    <a:pt x="49" y="19"/>
                    <a:pt x="49" y="20"/>
                    <a:pt x="48" y="20"/>
                  </a:cubicBezTo>
                  <a:cubicBezTo>
                    <a:pt x="23" y="45"/>
                    <a:pt x="23" y="45"/>
                    <a:pt x="23" y="45"/>
                  </a:cubicBezTo>
                  <a:cubicBezTo>
                    <a:pt x="20" y="48"/>
                    <a:pt x="17" y="49"/>
                    <a:pt x="14" y="49"/>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72" name="Oval 71"/>
          <p:cNvSpPr/>
          <p:nvPr/>
        </p:nvSpPr>
        <p:spPr bwMode="auto">
          <a:xfrm rot="10800000">
            <a:off x="7599329" y="3038384"/>
            <a:ext cx="1259003" cy="1259001"/>
          </a:xfrm>
          <a:prstGeom prst="ellipse">
            <a:avLst/>
          </a:prstGeom>
          <a:solidFill>
            <a:schemeClr val="bg1">
              <a:alpha val="30000"/>
            </a:schemeClr>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grpSp>
        <p:nvGrpSpPr>
          <p:cNvPr id="5" name="Group 4"/>
          <p:cNvGrpSpPr/>
          <p:nvPr/>
        </p:nvGrpSpPr>
        <p:grpSpPr>
          <a:xfrm>
            <a:off x="7743177" y="3188278"/>
            <a:ext cx="945908" cy="945906"/>
            <a:chOff x="6035982" y="2012589"/>
            <a:chExt cx="709431" cy="709430"/>
          </a:xfrm>
        </p:grpSpPr>
        <p:sp>
          <p:nvSpPr>
            <p:cNvPr id="204" name="Oval 203"/>
            <p:cNvSpPr/>
            <p:nvPr/>
          </p:nvSpPr>
          <p:spPr bwMode="auto">
            <a:xfrm rot="10800000">
              <a:off x="6035982" y="2012589"/>
              <a:ext cx="709431" cy="709430"/>
            </a:xfrm>
            <a:prstGeom prst="ellipse">
              <a:avLst/>
            </a:prstGeom>
            <a:solidFill>
              <a:srgbClr val="C00000"/>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sp>
          <p:nvSpPr>
            <p:cNvPr id="30" name="Freeform 23"/>
            <p:cNvSpPr>
              <a:spLocks noEditPoints="1"/>
            </p:cNvSpPr>
            <p:nvPr/>
          </p:nvSpPr>
          <p:spPr bwMode="auto">
            <a:xfrm>
              <a:off x="6219321" y="2200102"/>
              <a:ext cx="327510" cy="325397"/>
            </a:xfrm>
            <a:custGeom>
              <a:avLst/>
              <a:gdLst>
                <a:gd name="T0" fmla="*/ 5 w 40"/>
                <a:gd name="T1" fmla="*/ 20 h 40"/>
                <a:gd name="T2" fmla="*/ 0 w 40"/>
                <a:gd name="T3" fmla="*/ 20 h 40"/>
                <a:gd name="T4" fmla="*/ 0 w 40"/>
                <a:gd name="T5" fmla="*/ 35 h 40"/>
                <a:gd name="T6" fmla="*/ 5 w 40"/>
                <a:gd name="T7" fmla="*/ 40 h 40"/>
                <a:gd name="T8" fmla="*/ 20 w 40"/>
                <a:gd name="T9" fmla="*/ 40 h 40"/>
                <a:gd name="T10" fmla="*/ 20 w 40"/>
                <a:gd name="T11" fmla="*/ 35 h 40"/>
                <a:gd name="T12" fmla="*/ 5 w 40"/>
                <a:gd name="T13" fmla="*/ 35 h 40"/>
                <a:gd name="T14" fmla="*/ 5 w 40"/>
                <a:gd name="T15" fmla="*/ 20 h 40"/>
                <a:gd name="T16" fmla="*/ 35 w 40"/>
                <a:gd name="T17" fmla="*/ 25 h 40"/>
                <a:gd name="T18" fmla="*/ 15 w 40"/>
                <a:gd name="T19" fmla="*/ 25 h 40"/>
                <a:gd name="T20" fmla="*/ 15 w 40"/>
                <a:gd name="T21" fmla="*/ 5 h 40"/>
                <a:gd name="T22" fmla="*/ 35 w 40"/>
                <a:gd name="T23" fmla="*/ 5 h 40"/>
                <a:gd name="T24" fmla="*/ 35 w 40"/>
                <a:gd name="T25" fmla="*/ 25 h 40"/>
                <a:gd name="T26" fmla="*/ 35 w 40"/>
                <a:gd name="T27" fmla="*/ 0 h 40"/>
                <a:gd name="T28" fmla="*/ 15 w 40"/>
                <a:gd name="T29" fmla="*/ 0 h 40"/>
                <a:gd name="T30" fmla="*/ 10 w 40"/>
                <a:gd name="T31" fmla="*/ 5 h 40"/>
                <a:gd name="T32" fmla="*/ 10 w 40"/>
                <a:gd name="T33" fmla="*/ 25 h 40"/>
                <a:gd name="T34" fmla="*/ 15 w 40"/>
                <a:gd name="T35" fmla="*/ 30 h 40"/>
                <a:gd name="T36" fmla="*/ 35 w 40"/>
                <a:gd name="T37" fmla="*/ 30 h 40"/>
                <a:gd name="T38" fmla="*/ 40 w 40"/>
                <a:gd name="T39" fmla="*/ 25 h 40"/>
                <a:gd name="T40" fmla="*/ 40 w 40"/>
                <a:gd name="T41" fmla="*/ 5 h 40"/>
                <a:gd name="T42" fmla="*/ 35 w 40"/>
                <a:gd name="T4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5" y="20"/>
                  </a:moveTo>
                  <a:cubicBezTo>
                    <a:pt x="0" y="20"/>
                    <a:pt x="0" y="20"/>
                    <a:pt x="0" y="20"/>
                  </a:cubicBezTo>
                  <a:cubicBezTo>
                    <a:pt x="0" y="35"/>
                    <a:pt x="0" y="35"/>
                    <a:pt x="0" y="35"/>
                  </a:cubicBezTo>
                  <a:cubicBezTo>
                    <a:pt x="0" y="38"/>
                    <a:pt x="2" y="40"/>
                    <a:pt x="5" y="40"/>
                  </a:cubicBezTo>
                  <a:cubicBezTo>
                    <a:pt x="20" y="40"/>
                    <a:pt x="20" y="40"/>
                    <a:pt x="20" y="40"/>
                  </a:cubicBezTo>
                  <a:cubicBezTo>
                    <a:pt x="20" y="35"/>
                    <a:pt x="20" y="35"/>
                    <a:pt x="20" y="35"/>
                  </a:cubicBezTo>
                  <a:cubicBezTo>
                    <a:pt x="5" y="35"/>
                    <a:pt x="5" y="35"/>
                    <a:pt x="5" y="35"/>
                  </a:cubicBezTo>
                  <a:cubicBezTo>
                    <a:pt x="5" y="20"/>
                    <a:pt x="5" y="20"/>
                    <a:pt x="5" y="20"/>
                  </a:cubicBezTo>
                  <a:close/>
                  <a:moveTo>
                    <a:pt x="35" y="25"/>
                  </a:moveTo>
                  <a:cubicBezTo>
                    <a:pt x="15" y="25"/>
                    <a:pt x="15" y="25"/>
                    <a:pt x="15" y="25"/>
                  </a:cubicBezTo>
                  <a:cubicBezTo>
                    <a:pt x="15" y="5"/>
                    <a:pt x="15" y="5"/>
                    <a:pt x="15" y="5"/>
                  </a:cubicBezTo>
                  <a:cubicBezTo>
                    <a:pt x="35" y="5"/>
                    <a:pt x="35" y="5"/>
                    <a:pt x="35" y="5"/>
                  </a:cubicBezTo>
                  <a:cubicBezTo>
                    <a:pt x="35" y="25"/>
                    <a:pt x="35" y="25"/>
                    <a:pt x="35" y="25"/>
                  </a:cubicBezTo>
                  <a:close/>
                  <a:moveTo>
                    <a:pt x="35" y="0"/>
                  </a:moveTo>
                  <a:cubicBezTo>
                    <a:pt x="15" y="0"/>
                    <a:pt x="15" y="0"/>
                    <a:pt x="15" y="0"/>
                  </a:cubicBezTo>
                  <a:cubicBezTo>
                    <a:pt x="12" y="0"/>
                    <a:pt x="10" y="2"/>
                    <a:pt x="10" y="5"/>
                  </a:cubicBezTo>
                  <a:cubicBezTo>
                    <a:pt x="10" y="25"/>
                    <a:pt x="10" y="25"/>
                    <a:pt x="10" y="25"/>
                  </a:cubicBezTo>
                  <a:cubicBezTo>
                    <a:pt x="10" y="28"/>
                    <a:pt x="12" y="30"/>
                    <a:pt x="15" y="30"/>
                  </a:cubicBezTo>
                  <a:cubicBezTo>
                    <a:pt x="35" y="30"/>
                    <a:pt x="35" y="30"/>
                    <a:pt x="35" y="30"/>
                  </a:cubicBezTo>
                  <a:cubicBezTo>
                    <a:pt x="38" y="30"/>
                    <a:pt x="40" y="28"/>
                    <a:pt x="40" y="25"/>
                  </a:cubicBezTo>
                  <a:cubicBezTo>
                    <a:pt x="40" y="5"/>
                    <a:pt x="40" y="5"/>
                    <a:pt x="40" y="5"/>
                  </a:cubicBezTo>
                  <a:cubicBezTo>
                    <a:pt x="40" y="2"/>
                    <a:pt x="38" y="0"/>
                    <a:pt x="35" y="0"/>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209" name="Oval 208"/>
          <p:cNvSpPr/>
          <p:nvPr/>
        </p:nvSpPr>
        <p:spPr bwMode="auto">
          <a:xfrm rot="10800000">
            <a:off x="4533396" y="970932"/>
            <a:ext cx="1259003" cy="1259001"/>
          </a:xfrm>
          <a:prstGeom prst="ellipse">
            <a:avLst/>
          </a:prstGeom>
          <a:solidFill>
            <a:schemeClr val="bg1">
              <a:alpha val="30000"/>
            </a:schemeClr>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solidFill>
                <a:srgbClr val="000000"/>
              </a:solidFill>
              <a:latin typeface="Gill Sans" charset="0"/>
              <a:ea typeface="ヒラギノ角ゴ ProN W3" charset="0"/>
              <a:cs typeface="ヒラギノ角ゴ ProN W3" charset="0"/>
              <a:sym typeface="Gill Sans" charset="0"/>
            </a:endParaRPr>
          </a:p>
        </p:txBody>
      </p:sp>
      <p:grpSp>
        <p:nvGrpSpPr>
          <p:cNvPr id="3" name="Group 2"/>
          <p:cNvGrpSpPr/>
          <p:nvPr/>
        </p:nvGrpSpPr>
        <p:grpSpPr>
          <a:xfrm>
            <a:off x="4677243" y="1120826"/>
            <a:ext cx="945908" cy="945906"/>
            <a:chOff x="3736531" y="540581"/>
            <a:chExt cx="709431" cy="709430"/>
          </a:xfrm>
        </p:grpSpPr>
        <p:sp>
          <p:nvSpPr>
            <p:cNvPr id="210" name="Oval 209"/>
            <p:cNvSpPr/>
            <p:nvPr/>
          </p:nvSpPr>
          <p:spPr bwMode="auto">
            <a:xfrm rot="10800000">
              <a:off x="3736531" y="540581"/>
              <a:ext cx="709431" cy="709430"/>
            </a:xfrm>
            <a:prstGeom prst="ellipse">
              <a:avLst/>
            </a:prstGeom>
            <a:solidFill>
              <a:srgbClr val="C00000"/>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defTabSz="1218565"/>
              <a:endParaRPr lang="en-US" sz="7500" dirty="0">
                <a:latin typeface="Gill Sans" charset="0"/>
                <a:ea typeface="ヒラギノ角ゴ ProN W3" charset="0"/>
                <a:cs typeface="ヒラギノ角ゴ ProN W3" charset="0"/>
                <a:sym typeface="Gill Sans" charset="0"/>
              </a:endParaRPr>
            </a:p>
          </p:txBody>
        </p:sp>
        <p:sp>
          <p:nvSpPr>
            <p:cNvPr id="31" name="Freeform 24"/>
            <p:cNvSpPr>
              <a:spLocks noEditPoints="1"/>
            </p:cNvSpPr>
            <p:nvPr/>
          </p:nvSpPr>
          <p:spPr bwMode="auto">
            <a:xfrm>
              <a:off x="3844874" y="745411"/>
              <a:ext cx="384560" cy="308493"/>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135" name="TextBox 134"/>
          <p:cNvSpPr txBox="1"/>
          <p:nvPr/>
        </p:nvSpPr>
        <p:spPr>
          <a:xfrm>
            <a:off x="5238161" y="3589532"/>
            <a:ext cx="1723549"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核心竞争力</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709735" y="3104510"/>
            <a:ext cx="2236510" cy="147732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en-US" altLang="zh-CN" sz="1000" b="1" dirty="0" smtClean="0">
              <a:latin typeface="微软雅黑" panose="020B0503020204020204" pitchFamily="34" charset="-122"/>
              <a:ea typeface="微软雅黑" panose="020B0503020204020204" pitchFamily="34" charset="-122"/>
            </a:endParaRP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2352676" y="1011205"/>
            <a:ext cx="160020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领导能力</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6" name="TextBox 135"/>
          <p:cNvSpPr txBox="1"/>
          <p:nvPr/>
        </p:nvSpPr>
        <p:spPr>
          <a:xfrm>
            <a:off x="2005010" y="1472050"/>
            <a:ext cx="2236510" cy="55399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sp>
        <p:nvSpPr>
          <p:cNvPr id="137" name="TextBox 136"/>
          <p:cNvSpPr txBox="1"/>
          <p:nvPr/>
        </p:nvSpPr>
        <p:spPr>
          <a:xfrm>
            <a:off x="8207378" y="1187901"/>
            <a:ext cx="225514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执行能力</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8" name="TextBox 137"/>
          <p:cNvSpPr txBox="1"/>
          <p:nvPr/>
        </p:nvSpPr>
        <p:spPr>
          <a:xfrm>
            <a:off x="8246170" y="1648746"/>
            <a:ext cx="2236510" cy="55399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sp>
        <p:nvSpPr>
          <p:cNvPr id="139" name="TextBox 138"/>
          <p:cNvSpPr txBox="1"/>
          <p:nvPr/>
        </p:nvSpPr>
        <p:spPr>
          <a:xfrm>
            <a:off x="9124341" y="3068964"/>
            <a:ext cx="20294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团队合作能力</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0" name="TextBox 139"/>
          <p:cNvSpPr txBox="1"/>
          <p:nvPr/>
        </p:nvSpPr>
        <p:spPr>
          <a:xfrm>
            <a:off x="9039307" y="3529808"/>
            <a:ext cx="2236510" cy="55399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sp>
        <p:nvSpPr>
          <p:cNvPr id="141" name="TextBox 140"/>
          <p:cNvSpPr txBox="1"/>
          <p:nvPr/>
        </p:nvSpPr>
        <p:spPr>
          <a:xfrm>
            <a:off x="8340729" y="5111613"/>
            <a:ext cx="20294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专业技能</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2" name="TextBox 141"/>
          <p:cNvSpPr txBox="1"/>
          <p:nvPr/>
        </p:nvSpPr>
        <p:spPr>
          <a:xfrm>
            <a:off x="8274746" y="5572458"/>
            <a:ext cx="2236510" cy="55399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sp>
        <p:nvSpPr>
          <p:cNvPr id="143" name="TextBox 142"/>
          <p:cNvSpPr txBox="1"/>
          <p:nvPr/>
        </p:nvSpPr>
        <p:spPr>
          <a:xfrm>
            <a:off x="2286001" y="5386299"/>
            <a:ext cx="160020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成功的欲望</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4" name="TextBox 143"/>
          <p:cNvSpPr txBox="1"/>
          <p:nvPr/>
        </p:nvSpPr>
        <p:spPr>
          <a:xfrm>
            <a:off x="1947860" y="5847143"/>
            <a:ext cx="2236510" cy="553998"/>
          </a:xfrm>
          <a:prstGeom prst="rect">
            <a:avLst/>
          </a:prstGeom>
          <a:noFill/>
        </p:spPr>
        <p:txBody>
          <a:bodyPr wrap="none" rtlCol="0">
            <a:spAutoFit/>
          </a:bodyPr>
          <a:lstStyle/>
          <a:p>
            <a:r>
              <a:rPr lang="zh-CN" altLang="en-US" sz="1000" b="1" dirty="0" smtClean="0">
                <a:latin typeface="微软雅黑" panose="020B0503020204020204" pitchFamily="34" charset="-122"/>
                <a:ea typeface="微软雅黑" panose="020B0503020204020204" pitchFamily="34" charset="-122"/>
              </a:rPr>
              <a:t>在此输入文本内容</a:t>
            </a:r>
            <a:r>
              <a:rPr lang="zh-CN" altLang="en-US" sz="1000" b="1" dirty="0">
                <a:latin typeface="微软雅黑" panose="020B0503020204020204" pitchFamily="34" charset="-122"/>
                <a:ea typeface="微软雅黑" panose="020B0503020204020204" pitchFamily="34" charset="-122"/>
              </a:rPr>
              <a:t>在此输入文本内容</a:t>
            </a:r>
          </a:p>
          <a:p>
            <a:endParaRPr lang="en-US" altLang="zh-CN" sz="1000" b="1" dirty="0" smtClean="0">
              <a:latin typeface="微软雅黑" panose="020B0503020204020204" pitchFamily="34" charset="-122"/>
              <a:ea typeface="微软雅黑" panose="020B0503020204020204" pitchFamily="34" charset="-122"/>
            </a:endParaRPr>
          </a:p>
          <a:p>
            <a:r>
              <a:rPr lang="zh-CN" altLang="en-US" sz="1000" b="1" dirty="0" smtClean="0">
                <a:latin typeface="微软雅黑" panose="020B0503020204020204" pitchFamily="34" charset="-122"/>
                <a:ea typeface="微软雅黑" panose="020B0503020204020204" pitchFamily="34" charset="-122"/>
              </a:rPr>
              <a:t>在此</a:t>
            </a:r>
            <a:r>
              <a:rPr lang="zh-CN" altLang="en-US" sz="1000" b="1" dirty="0">
                <a:latin typeface="微软雅黑" panose="020B0503020204020204" pitchFamily="34" charset="-122"/>
                <a:ea typeface="微软雅黑" panose="020B0503020204020204" pitchFamily="34" charset="-122"/>
              </a:rPr>
              <a:t>输入文本内容在此输入文本</a:t>
            </a:r>
            <a:r>
              <a:rPr lang="zh-CN" altLang="en-US" sz="1000" b="1" dirty="0" smtClean="0">
                <a:latin typeface="微软雅黑" panose="020B0503020204020204" pitchFamily="34" charset="-122"/>
                <a:ea typeface="微软雅黑" panose="020B0503020204020204" pitchFamily="34" charset="-122"/>
              </a:rPr>
              <a:t>内容</a:t>
            </a:r>
            <a:endParaRPr lang="zh-CN" altLang="en-US" sz="1000" b="1" dirty="0">
              <a:latin typeface="微软雅黑" panose="020B0503020204020204" pitchFamily="34" charset="-122"/>
              <a:ea typeface="微软雅黑" panose="020B0503020204020204" pitchFamily="34" charset="-122"/>
            </a:endParaRPr>
          </a:p>
        </p:txBody>
      </p:sp>
      <p:grpSp>
        <p:nvGrpSpPr>
          <p:cNvPr id="50" name="组合 49"/>
          <p:cNvGrpSpPr/>
          <p:nvPr/>
        </p:nvGrpSpPr>
        <p:grpSpPr>
          <a:xfrm>
            <a:off x="-1" y="199303"/>
            <a:ext cx="12192000" cy="562467"/>
            <a:chOff x="-1" y="199301"/>
            <a:chExt cx="12192000" cy="562467"/>
          </a:xfrm>
        </p:grpSpPr>
        <p:sp>
          <p:nvSpPr>
            <p:cNvPr id="5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5"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57" name="矩形 3"/>
          <p:cNvSpPr>
            <a:spLocks noChangeArrowheads="1"/>
          </p:cNvSpPr>
          <p:nvPr/>
        </p:nvSpPr>
        <p:spPr bwMode="auto">
          <a:xfrm>
            <a:off x="6905456" y="188730"/>
            <a:ext cx="5176399"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年度工作概括</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矩形 57"/>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arn(inVertical)">
                                      <p:cBhvr>
                                        <p:cTn id="10" dur="500"/>
                                        <p:tgtEl>
                                          <p:spTgt spid="58"/>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fade">
                                      <p:cBhvr>
                                        <p:cTn id="29" dur="500"/>
                                        <p:tgtEl>
                                          <p:spTgt spid="13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209"/>
                                        </p:tgtEl>
                                        <p:attrNameLst>
                                          <p:attrName>style.visibility</p:attrName>
                                        </p:attrNameLst>
                                      </p:cBhvr>
                                      <p:to>
                                        <p:strVal val="visible"/>
                                      </p:to>
                                    </p:set>
                                    <p:animEffect transition="in" filter="fade">
                                      <p:cBhvr>
                                        <p:cTn id="33" dur="500"/>
                                        <p:tgtEl>
                                          <p:spTgt spid="20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500"/>
                                        <p:tgtEl>
                                          <p:spTgt spid="136"/>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07"/>
                                        </p:tgtEl>
                                        <p:attrNameLst>
                                          <p:attrName>style.visibility</p:attrName>
                                        </p:attrNameLst>
                                      </p:cBhvr>
                                      <p:to>
                                        <p:strVal val="visible"/>
                                      </p:to>
                                    </p:set>
                                    <p:animEffect transition="in" filter="fade">
                                      <p:cBhvr>
                                        <p:cTn id="51" dur="500"/>
                                        <p:tgtEl>
                                          <p:spTgt spid="207"/>
                                        </p:tgtEl>
                                      </p:cBhvr>
                                    </p:animEffec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137"/>
                                        </p:tgtEl>
                                        <p:attrNameLst>
                                          <p:attrName>style.visibility</p:attrName>
                                        </p:attrNameLst>
                                      </p:cBhvr>
                                      <p:to>
                                        <p:strVal val="visible"/>
                                      </p:to>
                                    </p:set>
                                    <p:animEffect transition="in" filter="fade">
                                      <p:cBhvr>
                                        <p:cTn id="58" dur="500"/>
                                        <p:tgtEl>
                                          <p:spTgt spid="1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childTnLst>
                          </p:cTn>
                        </p:par>
                        <p:par>
                          <p:cTn id="62" fill="hold">
                            <p:stCondLst>
                              <p:cond delay="4500"/>
                            </p:stCondLst>
                            <p:childTnLst>
                              <p:par>
                                <p:cTn id="63" presetID="22" presetClass="entr" presetSubtype="1"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up)">
                                      <p:cBhvr>
                                        <p:cTn id="65" dur="500"/>
                                        <p:tgtEl>
                                          <p:spTgt spid="21"/>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par>
                          <p:cTn id="73" fill="hold">
                            <p:stCondLst>
                              <p:cond delay="5500"/>
                            </p:stCondLst>
                            <p:childTnLst>
                              <p:par>
                                <p:cTn id="74" presetID="10" presetClass="entr" presetSubtype="0" fill="hold" grpId="0" nodeType="after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fade">
                                      <p:cBhvr>
                                        <p:cTn id="76" dur="500"/>
                                        <p:tgtEl>
                                          <p:spTgt spid="1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fade">
                                      <p:cBhvr>
                                        <p:cTn id="79" dur="500"/>
                                        <p:tgtEl>
                                          <p:spTgt spid="140"/>
                                        </p:tgtEl>
                                      </p:cBhvr>
                                    </p:animEffect>
                                  </p:childTnLst>
                                </p:cTn>
                              </p:par>
                            </p:childTnLst>
                          </p:cTn>
                        </p:par>
                        <p:par>
                          <p:cTn id="80" fill="hold">
                            <p:stCondLst>
                              <p:cond delay="6000"/>
                            </p:stCondLst>
                            <p:childTnLst>
                              <p:par>
                                <p:cTn id="81" presetID="22" presetClass="entr" presetSubtype="1"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up)">
                                      <p:cBhvr>
                                        <p:cTn id="83" dur="500"/>
                                        <p:tgtEl>
                                          <p:spTgt spid="23"/>
                                        </p:tgtEl>
                                      </p:cBhvr>
                                    </p:animEffect>
                                  </p:childTnLst>
                                </p:cTn>
                              </p:par>
                            </p:childTnLst>
                          </p:cTn>
                        </p:par>
                        <p:par>
                          <p:cTn id="84" fill="hold">
                            <p:stCondLst>
                              <p:cond delay="6500"/>
                            </p:stCondLst>
                            <p:childTnLst>
                              <p:par>
                                <p:cTn id="85" presetID="10" presetClass="entr" presetSubtype="0"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par>
                                <p:cTn id="88" presetID="10" presetClass="entr" presetSubtype="0" fill="hold"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childTnLst>
                          </p:cTn>
                        </p:par>
                        <p:par>
                          <p:cTn id="91" fill="hold">
                            <p:stCondLst>
                              <p:cond delay="7000"/>
                            </p:stCondLst>
                            <p:childTnLst>
                              <p:par>
                                <p:cTn id="92" presetID="10" presetClass="entr" presetSubtype="0" fill="hold" grpId="0" nodeType="afterEffect">
                                  <p:stCondLst>
                                    <p:cond delay="0"/>
                                  </p:stCondLst>
                                  <p:childTnLst>
                                    <p:set>
                                      <p:cBhvr>
                                        <p:cTn id="93" dur="1" fill="hold">
                                          <p:stCondLst>
                                            <p:cond delay="0"/>
                                          </p:stCondLst>
                                        </p:cTn>
                                        <p:tgtEl>
                                          <p:spTgt spid="141"/>
                                        </p:tgtEl>
                                        <p:attrNameLst>
                                          <p:attrName>style.visibility</p:attrName>
                                        </p:attrNameLst>
                                      </p:cBhvr>
                                      <p:to>
                                        <p:strVal val="visible"/>
                                      </p:to>
                                    </p:set>
                                    <p:animEffect transition="in" filter="fade">
                                      <p:cBhvr>
                                        <p:cTn id="94" dur="500"/>
                                        <p:tgtEl>
                                          <p:spTgt spid="14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fade">
                                      <p:cBhvr>
                                        <p:cTn id="97" dur="500"/>
                                        <p:tgtEl>
                                          <p:spTgt spid="142"/>
                                        </p:tgtEl>
                                      </p:cBhvr>
                                    </p:animEffect>
                                  </p:childTnLst>
                                </p:cTn>
                              </p:par>
                            </p:childTnLst>
                          </p:cTn>
                        </p:par>
                        <p:par>
                          <p:cTn id="98" fill="hold">
                            <p:stCondLst>
                              <p:cond delay="7500"/>
                            </p:stCondLst>
                            <p:childTnLst>
                              <p:par>
                                <p:cTn id="99" presetID="22" presetClass="entr" presetSubtype="2"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right)">
                                      <p:cBhvr>
                                        <p:cTn id="101" dur="500"/>
                                        <p:tgtEl>
                                          <p:spTgt spid="24"/>
                                        </p:tgtEl>
                                      </p:cBhvr>
                                    </p:animEffect>
                                  </p:childTnLst>
                                </p:cTn>
                              </p:par>
                            </p:childTnLst>
                          </p:cTn>
                        </p:par>
                        <p:par>
                          <p:cTn id="102" fill="hold">
                            <p:stCondLst>
                              <p:cond delay="8000"/>
                            </p:stCondLst>
                            <p:childTnLst>
                              <p:par>
                                <p:cTn id="103" presetID="10" presetClass="entr" presetSubtype="0" fill="hold" grpId="0" nodeType="after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fade">
                                      <p:cBhvr>
                                        <p:cTn id="108" dur="500"/>
                                        <p:tgtEl>
                                          <p:spTgt spid="8"/>
                                        </p:tgtEl>
                                      </p:cBhvr>
                                    </p:animEffect>
                                  </p:childTnLst>
                                </p:cTn>
                              </p:par>
                            </p:childTnLst>
                          </p:cTn>
                        </p:par>
                        <p:par>
                          <p:cTn id="109" fill="hold">
                            <p:stCondLst>
                              <p:cond delay="8500"/>
                            </p:stCondLst>
                            <p:childTnLst>
                              <p:par>
                                <p:cTn id="110" presetID="10" presetClass="entr" presetSubtype="0" fill="hold" grpId="0" nodeType="afterEffect">
                                  <p:stCondLst>
                                    <p:cond delay="0"/>
                                  </p:stCondLst>
                                  <p:childTnLst>
                                    <p:set>
                                      <p:cBhvr>
                                        <p:cTn id="111" dur="1" fill="hold">
                                          <p:stCondLst>
                                            <p:cond delay="0"/>
                                          </p:stCondLst>
                                        </p:cTn>
                                        <p:tgtEl>
                                          <p:spTgt spid="143"/>
                                        </p:tgtEl>
                                        <p:attrNameLst>
                                          <p:attrName>style.visibility</p:attrName>
                                        </p:attrNameLst>
                                      </p:cBhvr>
                                      <p:to>
                                        <p:strVal val="visible"/>
                                      </p:to>
                                    </p:set>
                                    <p:animEffect transition="in" filter="fade">
                                      <p:cBhvr>
                                        <p:cTn id="112" dur="500"/>
                                        <p:tgtEl>
                                          <p:spTgt spid="14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44"/>
                                        </p:tgtEl>
                                        <p:attrNameLst>
                                          <p:attrName>style.visibility</p:attrName>
                                        </p:attrNameLst>
                                      </p:cBhvr>
                                      <p:to>
                                        <p:strVal val="visible"/>
                                      </p:to>
                                    </p:set>
                                    <p:animEffect transition="in" filter="fade">
                                      <p:cBhvr>
                                        <p:cTn id="115" dur="500"/>
                                        <p:tgtEl>
                                          <p:spTgt spid="144"/>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barn(inVertical)">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11" grpId="0" animBg="1"/>
      <p:bldP spid="12" grpId="0" animBg="1"/>
      <p:bldP spid="69" grpId="0" animBg="1"/>
      <p:bldP spid="70" grpId="0" animBg="1"/>
      <p:bldP spid="207" grpId="0" animBg="1"/>
      <p:bldP spid="72" grpId="0" animBg="1"/>
      <p:bldP spid="209" grpId="0" animBg="1"/>
      <p:bldP spid="135" grpId="0"/>
      <p:bldP spid="19" grpId="0"/>
      <p:bldP spid="20" grpId="0"/>
      <p:bldP spid="136" grpId="0"/>
      <p:bldP spid="137" grpId="0"/>
      <p:bldP spid="138" grpId="0"/>
      <p:bldP spid="139" grpId="0"/>
      <p:bldP spid="140" grpId="0"/>
      <p:bldP spid="141" grpId="0"/>
      <p:bldP spid="142" grpId="0"/>
      <p:bldP spid="143" grpId="0"/>
      <p:bldP spid="144" grpId="0"/>
      <p:bldP spid="57" grpId="0"/>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2"/>
          <p:cNvCxnSpPr>
            <a:stCxn id="15" idx="2"/>
          </p:cNvCxnSpPr>
          <p:nvPr/>
        </p:nvCxnSpPr>
        <p:spPr bwMode="auto">
          <a:xfrm flipH="1" flipV="1">
            <a:off x="1978764" y="5938968"/>
            <a:ext cx="1800225" cy="0"/>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auto">
          <a:xfrm flipH="1" flipV="1">
            <a:off x="1978763" y="5065845"/>
            <a:ext cx="0" cy="873125"/>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bwMode="auto">
          <a:xfrm flipH="1" flipV="1">
            <a:off x="8511325" y="5969131"/>
            <a:ext cx="1800225" cy="0"/>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auto">
          <a:xfrm flipH="1" flipV="1">
            <a:off x="10311549" y="5096008"/>
            <a:ext cx="0" cy="873125"/>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6" idx="2"/>
          </p:cNvCxnSpPr>
          <p:nvPr/>
        </p:nvCxnSpPr>
        <p:spPr bwMode="auto">
          <a:xfrm flipH="1" flipV="1">
            <a:off x="3451963" y="4537206"/>
            <a:ext cx="931863" cy="0"/>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auto">
          <a:xfrm flipH="1" flipV="1">
            <a:off x="3490063" y="3664081"/>
            <a:ext cx="0" cy="873125"/>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bwMode="auto">
          <a:xfrm flipH="1" flipV="1">
            <a:off x="8674837" y="3664081"/>
            <a:ext cx="0" cy="873125"/>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bwMode="auto">
          <a:xfrm flipH="1" flipV="1">
            <a:off x="6130075" y="2813183"/>
            <a:ext cx="0" cy="874713"/>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auto">
          <a:xfrm flipH="1" flipV="1">
            <a:off x="7728688" y="4537206"/>
            <a:ext cx="931863" cy="0"/>
          </a:xfrm>
          <a:prstGeom prst="line">
            <a:avLst/>
          </a:prstGeom>
          <a:ln w="28575">
            <a:solidFill>
              <a:schemeClr val="accent1">
                <a:lumMod val="75000"/>
                <a:alpha val="79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87"/>
          <p:cNvGrpSpPr/>
          <p:nvPr/>
        </p:nvGrpSpPr>
        <p:grpSpPr bwMode="auto">
          <a:xfrm>
            <a:off x="3988537" y="4000167"/>
            <a:ext cx="4283075" cy="4284663"/>
            <a:chOff x="2965298" y="2181091"/>
            <a:chExt cx="3213404" cy="3213402"/>
          </a:xfrm>
          <a:solidFill>
            <a:schemeClr val="accent1">
              <a:lumMod val="75000"/>
              <a:alpha val="64000"/>
            </a:schemeClr>
          </a:solidFill>
        </p:grpSpPr>
        <p:sp>
          <p:nvSpPr>
            <p:cNvPr id="6" name="Block Arc 61"/>
            <p:cNvSpPr/>
            <p:nvPr/>
          </p:nvSpPr>
          <p:spPr>
            <a:xfrm>
              <a:off x="2965298" y="2181091"/>
              <a:ext cx="3213404" cy="3213402"/>
            </a:xfrm>
            <a:prstGeom prst="blockArc">
              <a:avLst>
                <a:gd name="adj1" fmla="val 10800000"/>
                <a:gd name="adj2" fmla="val 16200004"/>
                <a:gd name="adj3" fmla="val 2113"/>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Block Arc 65"/>
            <p:cNvSpPr/>
            <p:nvPr/>
          </p:nvSpPr>
          <p:spPr>
            <a:xfrm>
              <a:off x="2965298" y="2181091"/>
              <a:ext cx="3213404" cy="3213402"/>
            </a:xfrm>
            <a:prstGeom prst="blockArc">
              <a:avLst>
                <a:gd name="adj1" fmla="val 16200000"/>
                <a:gd name="adj2" fmla="val 21589317"/>
                <a:gd name="adj3" fmla="val 2281"/>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8" name="Oval 82"/>
          <p:cNvSpPr>
            <a:spLocks noChangeAspect="1"/>
          </p:cNvSpPr>
          <p:nvPr/>
        </p:nvSpPr>
        <p:spPr bwMode="auto">
          <a:xfrm>
            <a:off x="5812575" y="3681543"/>
            <a:ext cx="635000" cy="635000"/>
          </a:xfrm>
          <a:prstGeom prst="ellipse">
            <a:avLst/>
          </a:prstGeom>
          <a:solidFill>
            <a:schemeClr val="tx1">
              <a:lumMod val="75000"/>
              <a:lumOff val="25000"/>
            </a:schemeClr>
          </a:solidFill>
          <a:ln w="5715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900" b="1"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rPr>
              <a:t>03</a:t>
            </a: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Oval 83"/>
          <p:cNvSpPr>
            <a:spLocks noChangeAspect="1"/>
          </p:cNvSpPr>
          <p:nvPr/>
        </p:nvSpPr>
        <p:spPr bwMode="auto">
          <a:xfrm>
            <a:off x="7234976" y="4219706"/>
            <a:ext cx="631825" cy="635000"/>
          </a:xfrm>
          <a:prstGeom prst="ellipse">
            <a:avLst/>
          </a:prstGeom>
          <a:solidFill>
            <a:schemeClr val="tx1">
              <a:lumMod val="75000"/>
              <a:lumOff val="25000"/>
            </a:schemeClr>
          </a:solidFill>
          <a:ln w="5715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900" b="1"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rPr>
              <a:t>04</a:t>
            </a: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Oval 84"/>
          <p:cNvSpPr>
            <a:spLocks noChangeAspect="1"/>
          </p:cNvSpPr>
          <p:nvPr/>
        </p:nvSpPr>
        <p:spPr bwMode="auto">
          <a:xfrm>
            <a:off x="7877912" y="5623058"/>
            <a:ext cx="633413" cy="633413"/>
          </a:xfrm>
          <a:prstGeom prst="ellipse">
            <a:avLst/>
          </a:prstGeom>
          <a:solidFill>
            <a:schemeClr val="tx1">
              <a:lumMod val="75000"/>
              <a:lumOff val="25000"/>
            </a:schemeClr>
          </a:solidFill>
          <a:ln w="5715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900" b="1"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rPr>
              <a:t>05</a:t>
            </a: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5" name="Oval 85"/>
          <p:cNvSpPr>
            <a:spLocks noChangeAspect="1"/>
          </p:cNvSpPr>
          <p:nvPr/>
        </p:nvSpPr>
        <p:spPr bwMode="auto">
          <a:xfrm>
            <a:off x="3778989" y="5623058"/>
            <a:ext cx="631825" cy="633413"/>
          </a:xfrm>
          <a:prstGeom prst="ellipse">
            <a:avLst/>
          </a:prstGeom>
          <a:solidFill>
            <a:schemeClr val="tx1">
              <a:lumMod val="75000"/>
              <a:lumOff val="25000"/>
            </a:schemeClr>
          </a:solidFill>
          <a:ln w="5715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rPr>
              <a:t>01</a:t>
            </a:r>
            <a:endPar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Oval 86"/>
          <p:cNvSpPr>
            <a:spLocks noChangeAspect="1"/>
          </p:cNvSpPr>
          <p:nvPr/>
        </p:nvSpPr>
        <p:spPr bwMode="auto">
          <a:xfrm>
            <a:off x="4383824" y="4219706"/>
            <a:ext cx="633413" cy="635000"/>
          </a:xfrm>
          <a:prstGeom prst="ellipse">
            <a:avLst/>
          </a:prstGeom>
          <a:solidFill>
            <a:schemeClr val="tx1">
              <a:lumMod val="75000"/>
              <a:lumOff val="25000"/>
            </a:schemeClr>
          </a:solidFill>
          <a:ln w="5715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900" b="1"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rPr>
              <a:t>02</a:t>
            </a: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4" name="Chord 88"/>
          <p:cNvSpPr/>
          <p:nvPr/>
        </p:nvSpPr>
        <p:spPr bwMode="auto">
          <a:xfrm>
            <a:off x="4842613" y="4811843"/>
            <a:ext cx="2576513" cy="2578100"/>
          </a:xfrm>
          <a:prstGeom prst="chord">
            <a:avLst>
              <a:gd name="adj1" fmla="val 10841139"/>
              <a:gd name="adj2" fmla="val 21551980"/>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26270" tIns="226270" rIns="226270" bIns="226270" spcCol="1270" anchor="b"/>
          <a:lstStyle/>
          <a:p>
            <a:pPr marL="0" marR="0" lvl="0" indent="0" algn="ctr" defTabSz="1718310" rtl="0" eaLnBrk="1" fontAlgn="auto" latinLnBrk="0" hangingPunct="1">
              <a:lnSpc>
                <a:spcPct val="90000"/>
              </a:lnSpc>
              <a:spcBef>
                <a:spcPct val="0"/>
              </a:spcBef>
              <a:spcAft>
                <a:spcPct val="35000"/>
              </a:spcAft>
              <a:buClrTx/>
              <a:buSzTx/>
              <a:buFontTx/>
              <a:buNone/>
              <a:defRPr/>
            </a:pPr>
            <a:endParaRPr kumimoji="0" lang="en-US" sz="7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TextBox 42"/>
          <p:cNvSpPr txBox="1">
            <a:spLocks noChangeArrowheads="1"/>
          </p:cNvSpPr>
          <p:nvPr/>
        </p:nvSpPr>
        <p:spPr bwMode="auto">
          <a:xfrm>
            <a:off x="1475932" y="3862519"/>
            <a:ext cx="1406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组织能力</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TextBox 43"/>
          <p:cNvSpPr txBox="1">
            <a:spLocks noChangeArrowheads="1"/>
          </p:cNvSpPr>
          <p:nvPr/>
        </p:nvSpPr>
        <p:spPr bwMode="auto">
          <a:xfrm>
            <a:off x="1113576" y="4262569"/>
            <a:ext cx="167322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19" name="TextBox 42"/>
          <p:cNvSpPr txBox="1">
            <a:spLocks noChangeArrowheads="1"/>
          </p:cNvSpPr>
          <p:nvPr/>
        </p:nvSpPr>
        <p:spPr bwMode="auto">
          <a:xfrm>
            <a:off x="5342252" y="1630493"/>
            <a:ext cx="17589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独创思维能力</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TextBox 43"/>
          <p:cNvSpPr txBox="1">
            <a:spLocks noChangeArrowheads="1"/>
          </p:cNvSpPr>
          <p:nvPr/>
        </p:nvSpPr>
        <p:spPr bwMode="auto">
          <a:xfrm>
            <a:off x="5290289" y="2030544"/>
            <a:ext cx="167322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39" name="TextBox 42"/>
          <p:cNvSpPr txBox="1">
            <a:spLocks noChangeArrowheads="1"/>
          </p:cNvSpPr>
          <p:nvPr/>
        </p:nvSpPr>
        <p:spPr bwMode="auto">
          <a:xfrm>
            <a:off x="9620988" y="3862519"/>
            <a:ext cx="1406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决定性意见</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49" name="TextBox 43"/>
          <p:cNvSpPr txBox="1">
            <a:spLocks noChangeArrowheads="1"/>
          </p:cNvSpPr>
          <p:nvPr/>
        </p:nvSpPr>
        <p:spPr bwMode="auto">
          <a:xfrm>
            <a:off x="9443187" y="4262569"/>
            <a:ext cx="1671639"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60" name="TextBox 42"/>
          <p:cNvSpPr txBox="1">
            <a:spLocks noChangeArrowheads="1"/>
          </p:cNvSpPr>
          <p:nvPr/>
        </p:nvSpPr>
        <p:spPr bwMode="auto">
          <a:xfrm>
            <a:off x="7935543" y="2489332"/>
            <a:ext cx="16487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rPr>
              <a:t>发现人才能力</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1" name="TextBox 43"/>
          <p:cNvSpPr txBox="1">
            <a:spLocks noChangeArrowheads="1"/>
          </p:cNvSpPr>
          <p:nvPr/>
        </p:nvSpPr>
        <p:spPr bwMode="auto">
          <a:xfrm>
            <a:off x="7866801" y="2889381"/>
            <a:ext cx="167322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62" name="TextBox 42"/>
          <p:cNvSpPr txBox="1">
            <a:spLocks noChangeArrowheads="1"/>
          </p:cNvSpPr>
          <p:nvPr/>
        </p:nvSpPr>
        <p:spPr bwMode="auto">
          <a:xfrm>
            <a:off x="2922612" y="2489332"/>
            <a:ext cx="1406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学习能力</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3" name="TextBox 43"/>
          <p:cNvSpPr txBox="1">
            <a:spLocks noChangeArrowheads="1"/>
          </p:cNvSpPr>
          <p:nvPr/>
        </p:nvSpPr>
        <p:spPr bwMode="auto">
          <a:xfrm>
            <a:off x="2610587" y="2889381"/>
            <a:ext cx="1671639"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108" name="TextBox 42"/>
          <p:cNvSpPr txBox="1">
            <a:spLocks noChangeArrowheads="1"/>
          </p:cNvSpPr>
          <p:nvPr/>
        </p:nvSpPr>
        <p:spPr bwMode="auto">
          <a:xfrm>
            <a:off x="5368785" y="5371079"/>
            <a:ext cx="154663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5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领导能力</a:t>
            </a:r>
            <a:endParaRPr kumimoji="0" lang="zh-CN" altLang="zh-CN" sz="25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4" name="组合 53"/>
          <p:cNvGrpSpPr/>
          <p:nvPr/>
        </p:nvGrpSpPr>
        <p:grpSpPr>
          <a:xfrm>
            <a:off x="-1" y="199303"/>
            <a:ext cx="12192000" cy="562467"/>
            <a:chOff x="-1" y="199301"/>
            <a:chExt cx="12192000" cy="562467"/>
          </a:xfrm>
        </p:grpSpPr>
        <p:sp>
          <p:nvSpPr>
            <p:cNvPr id="55"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7"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59"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领导能力</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矩形 63"/>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par>
                                <p:cTn id="36" presetID="16" presetClass="entr" presetSubtype="21"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barn(inVertical)">
                                      <p:cBhvr>
                                        <p:cTn id="38" dur="500"/>
                                        <p:tgtEl>
                                          <p:spTgt spid="1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1"/>
                                        </p:tgtEl>
                                        <p:attrNameLst>
                                          <p:attrName>style.visibility</p:attrName>
                                        </p:attrNameLst>
                                      </p:cBhvr>
                                      <p:to>
                                        <p:strVal val="visible"/>
                                      </p:to>
                                    </p:set>
                                    <p:animEffect transition="in" filter="barn(inVertical)">
                                      <p:cBhvr>
                                        <p:cTn id="56" dur="500"/>
                                        <p:tgtEl>
                                          <p:spTgt spid="131"/>
                                        </p:tgtEl>
                                      </p:cBhvr>
                                    </p:animEffect>
                                  </p:childTnLst>
                                </p:cTn>
                              </p:par>
                              <p:par>
                                <p:cTn id="57" presetID="16" presetClass="entr" presetSubtype="21" fill="hold" nodeType="withEffect">
                                  <p:stCondLst>
                                    <p:cond delay="0"/>
                                  </p:stCondLst>
                                  <p:childTnLst>
                                    <p:set>
                                      <p:cBhvr>
                                        <p:cTn id="58" dur="1" fill="hold">
                                          <p:stCondLst>
                                            <p:cond delay="0"/>
                                          </p:stCondLst>
                                        </p:cTn>
                                        <p:tgtEl>
                                          <p:spTgt spid="132"/>
                                        </p:tgtEl>
                                        <p:attrNameLst>
                                          <p:attrName>style.visibility</p:attrName>
                                        </p:attrNameLst>
                                      </p:cBhvr>
                                      <p:to>
                                        <p:strVal val="visible"/>
                                      </p:to>
                                    </p:set>
                                    <p:animEffect transition="in" filter="barn(inVertical)">
                                      <p:cBhvr>
                                        <p:cTn id="59" dur="500"/>
                                        <p:tgtEl>
                                          <p:spTgt spid="1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137"/>
                                        </p:tgtEl>
                                        <p:attrNameLst>
                                          <p:attrName>style.visibility</p:attrName>
                                        </p:attrNameLst>
                                      </p:cBhvr>
                                      <p:to>
                                        <p:strVal val="visible"/>
                                      </p:to>
                                    </p:set>
                                    <p:animEffect transition="in" filter="barn(inVertical)">
                                      <p:cBhvr>
                                        <p:cTn id="77" dur="500"/>
                                        <p:tgtEl>
                                          <p:spTgt spid="1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144"/>
                                        </p:tgtEl>
                                        <p:attrNameLst>
                                          <p:attrName>style.visibility</p:attrName>
                                        </p:attrNameLst>
                                      </p:cBhvr>
                                      <p:to>
                                        <p:strVal val="visible"/>
                                      </p:to>
                                    </p:set>
                                    <p:animEffect transition="in" filter="barn(inVertical)">
                                      <p:cBhvr>
                                        <p:cTn id="95" dur="500"/>
                                        <p:tgtEl>
                                          <p:spTgt spid="144"/>
                                        </p:tgtEl>
                                      </p:cBhvr>
                                    </p:animEffect>
                                  </p:childTnLst>
                                </p:cTn>
                              </p:par>
                              <p:par>
                                <p:cTn id="96" presetID="16" presetClass="entr" presetSubtype="21" fill="hold" nodeType="with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barn(inVertical)">
                                      <p:cBhvr>
                                        <p:cTn id="98" dur="500"/>
                                        <p:tgtEl>
                                          <p:spTgt spid="13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nodeType="clickEffect">
                                  <p:stCondLst>
                                    <p:cond delay="0"/>
                                  </p:stCondLst>
                                  <p:childTnLst>
                                    <p:set>
                                      <p:cBhvr>
                                        <p:cTn id="115" dur="1" fill="hold">
                                          <p:stCondLst>
                                            <p:cond delay="0"/>
                                          </p:stCondLst>
                                        </p:cTn>
                                        <p:tgtEl>
                                          <p:spTgt spid="126"/>
                                        </p:tgtEl>
                                        <p:attrNameLst>
                                          <p:attrName>style.visibility</p:attrName>
                                        </p:attrNameLst>
                                      </p:cBhvr>
                                      <p:to>
                                        <p:strVal val="visible"/>
                                      </p:to>
                                    </p:set>
                                    <p:animEffect transition="in" filter="barn(inVertical)">
                                      <p:cBhvr>
                                        <p:cTn id="116" dur="500"/>
                                        <p:tgtEl>
                                          <p:spTgt spid="126"/>
                                        </p:tgtEl>
                                      </p:cBhvr>
                                    </p:animEffect>
                                  </p:childTnLst>
                                </p:cTn>
                              </p:par>
                              <p:par>
                                <p:cTn id="117" presetID="16" presetClass="entr" presetSubtype="21" fill="hold" nodeType="withEffect">
                                  <p:stCondLst>
                                    <p:cond delay="0"/>
                                  </p:stCondLst>
                                  <p:childTnLst>
                                    <p:set>
                                      <p:cBhvr>
                                        <p:cTn id="118" dur="1" fill="hold">
                                          <p:stCondLst>
                                            <p:cond delay="0"/>
                                          </p:stCondLst>
                                        </p:cTn>
                                        <p:tgtEl>
                                          <p:spTgt spid="128"/>
                                        </p:tgtEl>
                                        <p:attrNameLst>
                                          <p:attrName>style.visibility</p:attrName>
                                        </p:attrNameLst>
                                      </p:cBhvr>
                                      <p:to>
                                        <p:strVal val="visible"/>
                                      </p:to>
                                    </p:set>
                                    <p:animEffect transition="in" filter="barn(inVertical)">
                                      <p:cBhvr>
                                        <p:cTn id="119" dur="500"/>
                                        <p:tgtEl>
                                          <p:spTgt spid="12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500"/>
                                        <p:tgtEl>
                                          <p:spTgt spid="3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fade">
                                      <p:cBhvr>
                                        <p:cTn id="127" dur="500"/>
                                        <p:tgtEl>
                                          <p:spTgt spid="49"/>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barn(inVertical)">
                                      <p:cBhvr>
                                        <p:cTn id="1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04" grpId="0" animBg="1"/>
      <p:bldP spid="17" grpId="0"/>
      <p:bldP spid="18" grpId="0"/>
      <p:bldP spid="19" grpId="0"/>
      <p:bldP spid="20" grpId="0"/>
      <p:bldP spid="39" grpId="0"/>
      <p:bldP spid="49" grpId="0"/>
      <p:bldP spid="60" grpId="0"/>
      <p:bldP spid="61" grpId="0"/>
      <p:bldP spid="62" grpId="0"/>
      <p:bldP spid="63" grpId="0"/>
      <p:bldP spid="108" grpId="0"/>
      <p:bldP spid="59" grpId="0"/>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Quad Arrow 40"/>
          <p:cNvSpPr/>
          <p:nvPr/>
        </p:nvSpPr>
        <p:spPr bwMode="auto">
          <a:xfrm>
            <a:off x="3721101" y="1487489"/>
            <a:ext cx="4398963" cy="4402137"/>
          </a:xfrm>
          <a:prstGeom prst="quadArrow">
            <a:avLst>
              <a:gd name="adj1" fmla="val 2000"/>
              <a:gd name="adj2" fmla="val 4000"/>
              <a:gd name="adj3" fmla="val 5000"/>
            </a:avLst>
          </a:prstGeom>
          <a:solidFill>
            <a:schemeClr val="bg2">
              <a:lumMod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5" name="Freeform 41"/>
          <p:cNvSpPr/>
          <p:nvPr/>
        </p:nvSpPr>
        <p:spPr bwMode="auto">
          <a:xfrm>
            <a:off x="4006849" y="1774827"/>
            <a:ext cx="1760539" cy="1760537"/>
          </a:xfrm>
          <a:custGeom>
            <a:avLst/>
            <a:gdLst>
              <a:gd name="connsiteX0" fmla="*/ 0 w 1457998"/>
              <a:gd name="connsiteY0" fmla="*/ 243005 h 1457998"/>
              <a:gd name="connsiteX1" fmla="*/ 71175 w 1457998"/>
              <a:gd name="connsiteY1" fmla="*/ 71175 h 1457998"/>
              <a:gd name="connsiteX2" fmla="*/ 243006 w 1457998"/>
              <a:gd name="connsiteY2" fmla="*/ 1 h 1457998"/>
              <a:gd name="connsiteX3" fmla="*/ 1214993 w 1457998"/>
              <a:gd name="connsiteY3" fmla="*/ 0 h 1457998"/>
              <a:gd name="connsiteX4" fmla="*/ 1386823 w 1457998"/>
              <a:gd name="connsiteY4" fmla="*/ 71175 h 1457998"/>
              <a:gd name="connsiteX5" fmla="*/ 1457997 w 1457998"/>
              <a:gd name="connsiteY5" fmla="*/ 243006 h 1457998"/>
              <a:gd name="connsiteX6" fmla="*/ 1457998 w 1457998"/>
              <a:gd name="connsiteY6" fmla="*/ 1214993 h 1457998"/>
              <a:gd name="connsiteX7" fmla="*/ 1386823 w 1457998"/>
              <a:gd name="connsiteY7" fmla="*/ 1386824 h 1457998"/>
              <a:gd name="connsiteX8" fmla="*/ 1214992 w 1457998"/>
              <a:gd name="connsiteY8" fmla="*/ 1457998 h 1457998"/>
              <a:gd name="connsiteX9" fmla="*/ 243005 w 1457998"/>
              <a:gd name="connsiteY9" fmla="*/ 1457998 h 1457998"/>
              <a:gd name="connsiteX10" fmla="*/ 71175 w 1457998"/>
              <a:gd name="connsiteY10" fmla="*/ 1386823 h 1457998"/>
              <a:gd name="connsiteX11" fmla="*/ 1 w 1457998"/>
              <a:gd name="connsiteY11" fmla="*/ 1214992 h 1457998"/>
              <a:gd name="connsiteX12" fmla="*/ 0 w 1457998"/>
              <a:gd name="connsiteY12" fmla="*/ 243005 h 14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7998" h="1457998">
                <a:moveTo>
                  <a:pt x="0" y="243005"/>
                </a:moveTo>
                <a:cubicBezTo>
                  <a:pt x="0" y="178556"/>
                  <a:pt x="25602" y="116747"/>
                  <a:pt x="71175" y="71175"/>
                </a:cubicBezTo>
                <a:cubicBezTo>
                  <a:pt x="116747" y="25603"/>
                  <a:pt x="178557" y="1"/>
                  <a:pt x="243006" y="1"/>
                </a:cubicBezTo>
                <a:lnTo>
                  <a:pt x="1214993" y="0"/>
                </a:lnTo>
                <a:cubicBezTo>
                  <a:pt x="1279442" y="0"/>
                  <a:pt x="1341251" y="25602"/>
                  <a:pt x="1386823" y="71175"/>
                </a:cubicBezTo>
                <a:cubicBezTo>
                  <a:pt x="1432395" y="116747"/>
                  <a:pt x="1457997" y="178557"/>
                  <a:pt x="1457997" y="243006"/>
                </a:cubicBezTo>
                <a:cubicBezTo>
                  <a:pt x="1457997" y="567002"/>
                  <a:pt x="1457998" y="890997"/>
                  <a:pt x="1457998" y="1214993"/>
                </a:cubicBezTo>
                <a:cubicBezTo>
                  <a:pt x="1457998" y="1279442"/>
                  <a:pt x="1432396" y="1341251"/>
                  <a:pt x="1386823" y="1386824"/>
                </a:cubicBezTo>
                <a:cubicBezTo>
                  <a:pt x="1341251" y="1432396"/>
                  <a:pt x="1279441" y="1457999"/>
                  <a:pt x="1214992" y="1457998"/>
                </a:cubicBezTo>
                <a:lnTo>
                  <a:pt x="243005" y="1457998"/>
                </a:lnTo>
                <a:cubicBezTo>
                  <a:pt x="178556" y="1457998"/>
                  <a:pt x="116747" y="1432396"/>
                  <a:pt x="71175" y="1386823"/>
                </a:cubicBezTo>
                <a:cubicBezTo>
                  <a:pt x="25603" y="1341251"/>
                  <a:pt x="1" y="1279441"/>
                  <a:pt x="1" y="1214992"/>
                </a:cubicBezTo>
                <a:cubicBezTo>
                  <a:pt x="1" y="890996"/>
                  <a:pt x="0" y="567001"/>
                  <a:pt x="0" y="243005"/>
                </a:cubicBezTo>
                <a:close/>
              </a:path>
            </a:pathLst>
          </a:cu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277772" tIns="277772" rIns="277772" bIns="277772"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chemeClr val="bg1"/>
                </a:solidFill>
                <a:effectLst/>
                <a:latin typeface="FontAwesome"/>
                <a:ea typeface="宋体" panose="02010600030101010101" pitchFamily="2" charset="-122"/>
                <a:cs typeface="宋体" panose="02010600030101010101" pitchFamily="2" charset="-122"/>
              </a:rPr>
              <a:t/>
            </a:r>
            <a:br>
              <a:rPr kumimoji="0" lang="en-US" altLang="zh-CN" sz="4800" b="0" i="0" u="none" strike="noStrike" cap="none" normalizeH="0" baseline="0" dirty="0" smtClean="0">
                <a:ln>
                  <a:noFill/>
                </a:ln>
                <a:solidFill>
                  <a:schemeClr val="bg1"/>
                </a:solidFill>
                <a:effectLst/>
                <a:latin typeface="FontAwesome"/>
                <a:ea typeface="宋体" panose="02010600030101010101" pitchFamily="2" charset="-122"/>
                <a:cs typeface="宋体" panose="02010600030101010101" pitchFamily="2" charset="-122"/>
              </a:rPr>
            </a:b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6" name="Freeform 42"/>
          <p:cNvSpPr/>
          <p:nvPr/>
        </p:nvSpPr>
        <p:spPr bwMode="auto">
          <a:xfrm>
            <a:off x="6096000" y="1773240"/>
            <a:ext cx="1760539" cy="1760537"/>
          </a:xfrm>
          <a:custGeom>
            <a:avLst/>
            <a:gdLst>
              <a:gd name="connsiteX0" fmla="*/ 0 w 1457998"/>
              <a:gd name="connsiteY0" fmla="*/ 243005 h 1457998"/>
              <a:gd name="connsiteX1" fmla="*/ 71175 w 1457998"/>
              <a:gd name="connsiteY1" fmla="*/ 71175 h 1457998"/>
              <a:gd name="connsiteX2" fmla="*/ 243006 w 1457998"/>
              <a:gd name="connsiteY2" fmla="*/ 1 h 1457998"/>
              <a:gd name="connsiteX3" fmla="*/ 1214993 w 1457998"/>
              <a:gd name="connsiteY3" fmla="*/ 0 h 1457998"/>
              <a:gd name="connsiteX4" fmla="*/ 1386823 w 1457998"/>
              <a:gd name="connsiteY4" fmla="*/ 71175 h 1457998"/>
              <a:gd name="connsiteX5" fmla="*/ 1457997 w 1457998"/>
              <a:gd name="connsiteY5" fmla="*/ 243006 h 1457998"/>
              <a:gd name="connsiteX6" fmla="*/ 1457998 w 1457998"/>
              <a:gd name="connsiteY6" fmla="*/ 1214993 h 1457998"/>
              <a:gd name="connsiteX7" fmla="*/ 1386823 w 1457998"/>
              <a:gd name="connsiteY7" fmla="*/ 1386824 h 1457998"/>
              <a:gd name="connsiteX8" fmla="*/ 1214992 w 1457998"/>
              <a:gd name="connsiteY8" fmla="*/ 1457998 h 1457998"/>
              <a:gd name="connsiteX9" fmla="*/ 243005 w 1457998"/>
              <a:gd name="connsiteY9" fmla="*/ 1457998 h 1457998"/>
              <a:gd name="connsiteX10" fmla="*/ 71175 w 1457998"/>
              <a:gd name="connsiteY10" fmla="*/ 1386823 h 1457998"/>
              <a:gd name="connsiteX11" fmla="*/ 1 w 1457998"/>
              <a:gd name="connsiteY11" fmla="*/ 1214992 h 1457998"/>
              <a:gd name="connsiteX12" fmla="*/ 0 w 1457998"/>
              <a:gd name="connsiteY12" fmla="*/ 243005 h 14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7998" h="1457998">
                <a:moveTo>
                  <a:pt x="0" y="243005"/>
                </a:moveTo>
                <a:cubicBezTo>
                  <a:pt x="0" y="178556"/>
                  <a:pt x="25602" y="116747"/>
                  <a:pt x="71175" y="71175"/>
                </a:cubicBezTo>
                <a:cubicBezTo>
                  <a:pt x="116747" y="25603"/>
                  <a:pt x="178557" y="1"/>
                  <a:pt x="243006" y="1"/>
                </a:cubicBezTo>
                <a:lnTo>
                  <a:pt x="1214993" y="0"/>
                </a:lnTo>
                <a:cubicBezTo>
                  <a:pt x="1279442" y="0"/>
                  <a:pt x="1341251" y="25602"/>
                  <a:pt x="1386823" y="71175"/>
                </a:cubicBezTo>
                <a:cubicBezTo>
                  <a:pt x="1432395" y="116747"/>
                  <a:pt x="1457997" y="178557"/>
                  <a:pt x="1457997" y="243006"/>
                </a:cubicBezTo>
                <a:cubicBezTo>
                  <a:pt x="1457997" y="567002"/>
                  <a:pt x="1457998" y="890997"/>
                  <a:pt x="1457998" y="1214993"/>
                </a:cubicBezTo>
                <a:cubicBezTo>
                  <a:pt x="1457998" y="1279442"/>
                  <a:pt x="1432396" y="1341251"/>
                  <a:pt x="1386823" y="1386824"/>
                </a:cubicBezTo>
                <a:cubicBezTo>
                  <a:pt x="1341251" y="1432396"/>
                  <a:pt x="1279441" y="1457999"/>
                  <a:pt x="1214992" y="1457998"/>
                </a:cubicBezTo>
                <a:lnTo>
                  <a:pt x="243005" y="1457998"/>
                </a:lnTo>
                <a:cubicBezTo>
                  <a:pt x="178556" y="1457998"/>
                  <a:pt x="116747" y="1432396"/>
                  <a:pt x="71175" y="1386823"/>
                </a:cubicBezTo>
                <a:cubicBezTo>
                  <a:pt x="25603" y="1341251"/>
                  <a:pt x="1" y="1279441"/>
                  <a:pt x="1" y="1214992"/>
                </a:cubicBezTo>
                <a:cubicBezTo>
                  <a:pt x="1" y="890996"/>
                  <a:pt x="0" y="567001"/>
                  <a:pt x="0" y="243005"/>
                </a:cubicBezTo>
                <a:close/>
              </a:path>
            </a:pathLst>
          </a:cu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277772" tIns="277772" rIns="277772" bIns="277772"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chemeClr val="bg1"/>
                </a:solidFill>
                <a:effectLst/>
                <a:latin typeface="FontAwesome"/>
                <a:ea typeface="宋体" panose="02010600030101010101" pitchFamily="2" charset="-122"/>
                <a:cs typeface="宋体" panose="02010600030101010101" pitchFamily="2" charset="-122"/>
              </a:rPr>
              <a:t/>
            </a:r>
            <a:br>
              <a:rPr kumimoji="0" lang="en-US" altLang="zh-CN" sz="4800" b="0" i="0" u="none" strike="noStrike" cap="none" normalizeH="0" baseline="0" dirty="0" smtClean="0">
                <a:ln>
                  <a:noFill/>
                </a:ln>
                <a:solidFill>
                  <a:schemeClr val="bg1"/>
                </a:solidFill>
                <a:effectLst/>
                <a:latin typeface="FontAwesome"/>
                <a:ea typeface="宋体" panose="02010600030101010101" pitchFamily="2" charset="-122"/>
                <a:cs typeface="宋体" panose="02010600030101010101" pitchFamily="2" charset="-122"/>
              </a:rPr>
            </a:b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7" name="Freeform 43"/>
          <p:cNvSpPr/>
          <p:nvPr/>
        </p:nvSpPr>
        <p:spPr bwMode="auto">
          <a:xfrm>
            <a:off x="4006849" y="3841752"/>
            <a:ext cx="1760539" cy="1760537"/>
          </a:xfrm>
          <a:custGeom>
            <a:avLst/>
            <a:gdLst>
              <a:gd name="connsiteX0" fmla="*/ 0 w 1457998"/>
              <a:gd name="connsiteY0" fmla="*/ 243005 h 1457998"/>
              <a:gd name="connsiteX1" fmla="*/ 71175 w 1457998"/>
              <a:gd name="connsiteY1" fmla="*/ 71175 h 1457998"/>
              <a:gd name="connsiteX2" fmla="*/ 243006 w 1457998"/>
              <a:gd name="connsiteY2" fmla="*/ 1 h 1457998"/>
              <a:gd name="connsiteX3" fmla="*/ 1214993 w 1457998"/>
              <a:gd name="connsiteY3" fmla="*/ 0 h 1457998"/>
              <a:gd name="connsiteX4" fmla="*/ 1386823 w 1457998"/>
              <a:gd name="connsiteY4" fmla="*/ 71175 h 1457998"/>
              <a:gd name="connsiteX5" fmla="*/ 1457997 w 1457998"/>
              <a:gd name="connsiteY5" fmla="*/ 243006 h 1457998"/>
              <a:gd name="connsiteX6" fmla="*/ 1457998 w 1457998"/>
              <a:gd name="connsiteY6" fmla="*/ 1214993 h 1457998"/>
              <a:gd name="connsiteX7" fmla="*/ 1386823 w 1457998"/>
              <a:gd name="connsiteY7" fmla="*/ 1386824 h 1457998"/>
              <a:gd name="connsiteX8" fmla="*/ 1214992 w 1457998"/>
              <a:gd name="connsiteY8" fmla="*/ 1457998 h 1457998"/>
              <a:gd name="connsiteX9" fmla="*/ 243005 w 1457998"/>
              <a:gd name="connsiteY9" fmla="*/ 1457998 h 1457998"/>
              <a:gd name="connsiteX10" fmla="*/ 71175 w 1457998"/>
              <a:gd name="connsiteY10" fmla="*/ 1386823 h 1457998"/>
              <a:gd name="connsiteX11" fmla="*/ 1 w 1457998"/>
              <a:gd name="connsiteY11" fmla="*/ 1214992 h 1457998"/>
              <a:gd name="connsiteX12" fmla="*/ 0 w 1457998"/>
              <a:gd name="connsiteY12" fmla="*/ 243005 h 14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7998" h="1457998">
                <a:moveTo>
                  <a:pt x="0" y="243005"/>
                </a:moveTo>
                <a:cubicBezTo>
                  <a:pt x="0" y="178556"/>
                  <a:pt x="25602" y="116747"/>
                  <a:pt x="71175" y="71175"/>
                </a:cubicBezTo>
                <a:cubicBezTo>
                  <a:pt x="116747" y="25603"/>
                  <a:pt x="178557" y="1"/>
                  <a:pt x="243006" y="1"/>
                </a:cubicBezTo>
                <a:lnTo>
                  <a:pt x="1214993" y="0"/>
                </a:lnTo>
                <a:cubicBezTo>
                  <a:pt x="1279442" y="0"/>
                  <a:pt x="1341251" y="25602"/>
                  <a:pt x="1386823" y="71175"/>
                </a:cubicBezTo>
                <a:cubicBezTo>
                  <a:pt x="1432395" y="116747"/>
                  <a:pt x="1457997" y="178557"/>
                  <a:pt x="1457997" y="243006"/>
                </a:cubicBezTo>
                <a:cubicBezTo>
                  <a:pt x="1457997" y="567002"/>
                  <a:pt x="1457998" y="890997"/>
                  <a:pt x="1457998" y="1214993"/>
                </a:cubicBezTo>
                <a:cubicBezTo>
                  <a:pt x="1457998" y="1279442"/>
                  <a:pt x="1432396" y="1341251"/>
                  <a:pt x="1386823" y="1386824"/>
                </a:cubicBezTo>
                <a:cubicBezTo>
                  <a:pt x="1341251" y="1432396"/>
                  <a:pt x="1279441" y="1457999"/>
                  <a:pt x="1214992" y="1457998"/>
                </a:cubicBezTo>
                <a:lnTo>
                  <a:pt x="243005" y="1457998"/>
                </a:lnTo>
                <a:cubicBezTo>
                  <a:pt x="178556" y="1457998"/>
                  <a:pt x="116747" y="1432396"/>
                  <a:pt x="71175" y="1386823"/>
                </a:cubicBezTo>
                <a:cubicBezTo>
                  <a:pt x="25603" y="1341251"/>
                  <a:pt x="1" y="1279441"/>
                  <a:pt x="1" y="1214992"/>
                </a:cubicBezTo>
                <a:cubicBezTo>
                  <a:pt x="1" y="890996"/>
                  <a:pt x="0" y="567001"/>
                  <a:pt x="0" y="243005"/>
                </a:cubicBezTo>
                <a:close/>
              </a:path>
            </a:pathLst>
          </a:cu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277772" tIns="277772" rIns="277772" bIns="277772"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8" name="Freeform 44"/>
          <p:cNvSpPr/>
          <p:nvPr/>
        </p:nvSpPr>
        <p:spPr bwMode="auto">
          <a:xfrm>
            <a:off x="6096000" y="3860802"/>
            <a:ext cx="1760539" cy="1760537"/>
          </a:xfrm>
          <a:custGeom>
            <a:avLst/>
            <a:gdLst>
              <a:gd name="connsiteX0" fmla="*/ 0 w 1457998"/>
              <a:gd name="connsiteY0" fmla="*/ 243005 h 1457998"/>
              <a:gd name="connsiteX1" fmla="*/ 71175 w 1457998"/>
              <a:gd name="connsiteY1" fmla="*/ 71175 h 1457998"/>
              <a:gd name="connsiteX2" fmla="*/ 243006 w 1457998"/>
              <a:gd name="connsiteY2" fmla="*/ 1 h 1457998"/>
              <a:gd name="connsiteX3" fmla="*/ 1214993 w 1457998"/>
              <a:gd name="connsiteY3" fmla="*/ 0 h 1457998"/>
              <a:gd name="connsiteX4" fmla="*/ 1386823 w 1457998"/>
              <a:gd name="connsiteY4" fmla="*/ 71175 h 1457998"/>
              <a:gd name="connsiteX5" fmla="*/ 1457997 w 1457998"/>
              <a:gd name="connsiteY5" fmla="*/ 243006 h 1457998"/>
              <a:gd name="connsiteX6" fmla="*/ 1457998 w 1457998"/>
              <a:gd name="connsiteY6" fmla="*/ 1214993 h 1457998"/>
              <a:gd name="connsiteX7" fmla="*/ 1386823 w 1457998"/>
              <a:gd name="connsiteY7" fmla="*/ 1386824 h 1457998"/>
              <a:gd name="connsiteX8" fmla="*/ 1214992 w 1457998"/>
              <a:gd name="connsiteY8" fmla="*/ 1457998 h 1457998"/>
              <a:gd name="connsiteX9" fmla="*/ 243005 w 1457998"/>
              <a:gd name="connsiteY9" fmla="*/ 1457998 h 1457998"/>
              <a:gd name="connsiteX10" fmla="*/ 71175 w 1457998"/>
              <a:gd name="connsiteY10" fmla="*/ 1386823 h 1457998"/>
              <a:gd name="connsiteX11" fmla="*/ 1 w 1457998"/>
              <a:gd name="connsiteY11" fmla="*/ 1214992 h 1457998"/>
              <a:gd name="connsiteX12" fmla="*/ 0 w 1457998"/>
              <a:gd name="connsiteY12" fmla="*/ 243005 h 14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7998" h="1457998">
                <a:moveTo>
                  <a:pt x="0" y="243005"/>
                </a:moveTo>
                <a:cubicBezTo>
                  <a:pt x="0" y="178556"/>
                  <a:pt x="25602" y="116747"/>
                  <a:pt x="71175" y="71175"/>
                </a:cubicBezTo>
                <a:cubicBezTo>
                  <a:pt x="116747" y="25603"/>
                  <a:pt x="178557" y="1"/>
                  <a:pt x="243006" y="1"/>
                </a:cubicBezTo>
                <a:lnTo>
                  <a:pt x="1214993" y="0"/>
                </a:lnTo>
                <a:cubicBezTo>
                  <a:pt x="1279442" y="0"/>
                  <a:pt x="1341251" y="25602"/>
                  <a:pt x="1386823" y="71175"/>
                </a:cubicBezTo>
                <a:cubicBezTo>
                  <a:pt x="1432395" y="116747"/>
                  <a:pt x="1457997" y="178557"/>
                  <a:pt x="1457997" y="243006"/>
                </a:cubicBezTo>
                <a:cubicBezTo>
                  <a:pt x="1457997" y="567002"/>
                  <a:pt x="1457998" y="890997"/>
                  <a:pt x="1457998" y="1214993"/>
                </a:cubicBezTo>
                <a:cubicBezTo>
                  <a:pt x="1457998" y="1279442"/>
                  <a:pt x="1432396" y="1341251"/>
                  <a:pt x="1386823" y="1386824"/>
                </a:cubicBezTo>
                <a:cubicBezTo>
                  <a:pt x="1341251" y="1432396"/>
                  <a:pt x="1279441" y="1457999"/>
                  <a:pt x="1214992" y="1457998"/>
                </a:cubicBezTo>
                <a:lnTo>
                  <a:pt x="243005" y="1457998"/>
                </a:lnTo>
                <a:cubicBezTo>
                  <a:pt x="178556" y="1457998"/>
                  <a:pt x="116747" y="1432396"/>
                  <a:pt x="71175" y="1386823"/>
                </a:cubicBezTo>
                <a:cubicBezTo>
                  <a:pt x="25603" y="1341251"/>
                  <a:pt x="1" y="1279441"/>
                  <a:pt x="1" y="1214992"/>
                </a:cubicBezTo>
                <a:cubicBezTo>
                  <a:pt x="1" y="890996"/>
                  <a:pt x="0" y="567001"/>
                  <a:pt x="0" y="243005"/>
                </a:cubicBezTo>
                <a:close/>
              </a:path>
            </a:pathLst>
          </a:cu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77772" tIns="277772" rIns="277772" bIns="277772" spcCol="1693" anchor="ctr"/>
          <a:lstStyle/>
          <a:p>
            <a:pPr marL="0" marR="0" lvl="0" indent="0" algn="ctr" defTabSz="2132965" rtl="0" eaLnBrk="1" fontAlgn="auto" latinLnBrk="0" hangingPunct="1">
              <a:lnSpc>
                <a:spcPct val="90000"/>
              </a:lnSpc>
              <a:spcBef>
                <a:spcPct val="0"/>
              </a:spcBef>
              <a:spcAft>
                <a:spcPct val="35000"/>
              </a:spcAft>
              <a:buClrTx/>
              <a:buSzTx/>
              <a:buFontTx/>
              <a:buNone/>
              <a:defRPr/>
            </a:pPr>
            <a:endParaRPr kumimoji="0" lang="en-US" sz="1900" b="1" i="0" u="none" strike="noStrike" kern="1200" cap="none" spc="0" normalizeH="0" baseline="0" noProof="0" dirty="0">
              <a:ln>
                <a:noFill/>
              </a:ln>
              <a:solidFill>
                <a:schemeClr val="bg1"/>
              </a:solidFill>
              <a:effectLst/>
              <a:uLnTx/>
              <a:uFillTx/>
              <a:latin typeface="+mj-lt"/>
              <a:ea typeface="+mn-ea"/>
              <a:cs typeface="+mn-cs"/>
            </a:endParaRPr>
          </a:p>
        </p:txBody>
      </p:sp>
      <p:sp>
        <p:nvSpPr>
          <p:cNvPr id="4" name="TextBox 42"/>
          <p:cNvSpPr txBox="1">
            <a:spLocks noChangeArrowheads="1"/>
          </p:cNvSpPr>
          <p:nvPr/>
        </p:nvSpPr>
        <p:spPr bwMode="auto">
          <a:xfrm>
            <a:off x="1758949" y="4076700"/>
            <a:ext cx="167005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应急执行力</a:t>
            </a:r>
            <a:endParaRPr kumimoji="0" lang="zh-CN" altLang="zh-CN" sz="1800" b="0" i="0" u="none" strike="noStrike" cap="none" normalizeH="0" baseline="0" dirty="0" smtClean="0">
              <a:ln>
                <a:noFill/>
              </a:ln>
              <a:effectLst/>
              <a:cs typeface="宋体" panose="02010600030101010101" pitchFamily="2" charset="-122"/>
            </a:endParaRPr>
          </a:p>
        </p:txBody>
      </p:sp>
      <p:sp>
        <p:nvSpPr>
          <p:cNvPr id="5" name="TextBox 43"/>
          <p:cNvSpPr txBox="1">
            <a:spLocks noChangeArrowheads="1"/>
          </p:cNvSpPr>
          <p:nvPr/>
        </p:nvSpPr>
        <p:spPr bwMode="auto">
          <a:xfrm>
            <a:off x="1616075" y="4476751"/>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6" name="TextBox 42"/>
          <p:cNvSpPr txBox="1">
            <a:spLocks noChangeArrowheads="1"/>
          </p:cNvSpPr>
          <p:nvPr/>
        </p:nvSpPr>
        <p:spPr bwMode="auto">
          <a:xfrm>
            <a:off x="1758949" y="1916113"/>
            <a:ext cx="167005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制度执行力</a:t>
            </a:r>
            <a:endParaRPr kumimoji="0" lang="zh-CN" altLang="zh-CN" sz="1800" b="0" i="0" u="none" strike="noStrike" cap="none" normalizeH="0" baseline="0" dirty="0" smtClean="0">
              <a:ln>
                <a:noFill/>
              </a:ln>
              <a:effectLst/>
              <a:cs typeface="宋体" panose="02010600030101010101" pitchFamily="2" charset="-122"/>
            </a:endParaRPr>
          </a:p>
        </p:txBody>
      </p:sp>
      <p:sp>
        <p:nvSpPr>
          <p:cNvPr id="7" name="TextBox 43"/>
          <p:cNvSpPr txBox="1">
            <a:spLocks noChangeArrowheads="1"/>
          </p:cNvSpPr>
          <p:nvPr/>
        </p:nvSpPr>
        <p:spPr bwMode="auto">
          <a:xfrm>
            <a:off x="1616075" y="2316164"/>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8" name="TextBox 42"/>
          <p:cNvSpPr txBox="1">
            <a:spLocks noChangeArrowheads="1"/>
          </p:cNvSpPr>
          <p:nvPr/>
        </p:nvSpPr>
        <p:spPr bwMode="auto">
          <a:xfrm>
            <a:off x="8616951" y="4076700"/>
            <a:ext cx="1755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工作执行力</a:t>
            </a:r>
            <a:endParaRPr kumimoji="0" lang="zh-CN" altLang="zh-CN" sz="1800" b="0" i="0" u="none" strike="noStrike" cap="none" normalizeH="0" baseline="0" dirty="0" smtClean="0">
              <a:ln>
                <a:noFill/>
              </a:ln>
              <a:effectLst/>
              <a:cs typeface="宋体" panose="02010600030101010101" pitchFamily="2" charset="-122"/>
            </a:endParaRPr>
          </a:p>
        </p:txBody>
      </p:sp>
      <p:sp>
        <p:nvSpPr>
          <p:cNvPr id="9" name="TextBox 43"/>
          <p:cNvSpPr txBox="1">
            <a:spLocks noChangeArrowheads="1"/>
          </p:cNvSpPr>
          <p:nvPr/>
        </p:nvSpPr>
        <p:spPr bwMode="auto">
          <a:xfrm>
            <a:off x="8472489" y="4476751"/>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10" name="TextBox 42"/>
          <p:cNvSpPr txBox="1">
            <a:spLocks noChangeArrowheads="1"/>
          </p:cNvSpPr>
          <p:nvPr/>
        </p:nvSpPr>
        <p:spPr bwMode="auto">
          <a:xfrm>
            <a:off x="8616951" y="1916113"/>
            <a:ext cx="1755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战略执行力</a:t>
            </a:r>
            <a:endParaRPr kumimoji="0" lang="zh-CN" altLang="zh-CN" sz="1800" b="0" i="0" u="none" strike="noStrike" cap="none" normalizeH="0" baseline="0" dirty="0" smtClean="0">
              <a:ln>
                <a:noFill/>
              </a:ln>
              <a:effectLst/>
              <a:cs typeface="宋体" panose="02010600030101010101" pitchFamily="2" charset="-122"/>
            </a:endParaRPr>
          </a:p>
        </p:txBody>
      </p:sp>
      <p:sp>
        <p:nvSpPr>
          <p:cNvPr id="11" name="TextBox 43"/>
          <p:cNvSpPr txBox="1">
            <a:spLocks noChangeArrowheads="1"/>
          </p:cNvSpPr>
          <p:nvPr/>
        </p:nvSpPr>
        <p:spPr bwMode="auto">
          <a:xfrm>
            <a:off x="8472489" y="2316164"/>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12" name="TextBox 42"/>
          <p:cNvSpPr txBox="1">
            <a:spLocks noChangeArrowheads="1"/>
          </p:cNvSpPr>
          <p:nvPr/>
        </p:nvSpPr>
        <p:spPr bwMode="auto">
          <a:xfrm>
            <a:off x="4668838" y="2355850"/>
            <a:ext cx="757239" cy="641350"/>
          </a:xfrm>
          <a:prstGeom prst="rect">
            <a:avLst/>
          </a:prstGeom>
          <a:solidFill>
            <a:schemeClr val="bg2">
              <a:lumMod val="25000"/>
            </a:schemeClr>
          </a:solidFill>
          <a:ln>
            <a:noFill/>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S</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13" name="TextBox 42"/>
          <p:cNvSpPr txBox="1">
            <a:spLocks noChangeArrowheads="1"/>
          </p:cNvSpPr>
          <p:nvPr/>
        </p:nvSpPr>
        <p:spPr bwMode="auto">
          <a:xfrm>
            <a:off x="6613526" y="2352675"/>
            <a:ext cx="703263" cy="641350"/>
          </a:xfrm>
          <a:prstGeom prst="rect">
            <a:avLst/>
          </a:prstGeom>
          <a:solidFill>
            <a:schemeClr val="bg2">
              <a:lumMod val="25000"/>
            </a:schemeClr>
          </a:solidFill>
          <a:ln>
            <a:noFill/>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W</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14" name="TextBox 42"/>
          <p:cNvSpPr txBox="1">
            <a:spLocks noChangeArrowheads="1"/>
          </p:cNvSpPr>
          <p:nvPr/>
        </p:nvSpPr>
        <p:spPr bwMode="auto">
          <a:xfrm>
            <a:off x="4662489" y="4516438"/>
            <a:ext cx="757239" cy="641350"/>
          </a:xfrm>
          <a:prstGeom prst="rect">
            <a:avLst/>
          </a:prstGeom>
          <a:solidFill>
            <a:schemeClr val="bg2">
              <a:lumMod val="25000"/>
            </a:schemeClr>
          </a:solidFill>
          <a:ln>
            <a:noFill/>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O</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15" name="TextBox 42"/>
          <p:cNvSpPr txBox="1">
            <a:spLocks noChangeArrowheads="1"/>
          </p:cNvSpPr>
          <p:nvPr/>
        </p:nvSpPr>
        <p:spPr bwMode="auto">
          <a:xfrm>
            <a:off x="6743700" y="4516438"/>
            <a:ext cx="704851" cy="641350"/>
          </a:xfrm>
          <a:prstGeom prst="rect">
            <a:avLst/>
          </a:prstGeom>
          <a:solidFill>
            <a:schemeClr val="bg2">
              <a:lumMod val="25000"/>
            </a:schemeClr>
          </a:solidFill>
          <a:ln>
            <a:noFill/>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T</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grpSp>
        <p:nvGrpSpPr>
          <p:cNvPr id="28" name="组合 27"/>
          <p:cNvGrpSpPr/>
          <p:nvPr/>
        </p:nvGrpSpPr>
        <p:grpSpPr>
          <a:xfrm>
            <a:off x="-1" y="199303"/>
            <a:ext cx="12192000" cy="562467"/>
            <a:chOff x="-1" y="199301"/>
            <a:chExt cx="12192000" cy="562467"/>
          </a:xfrm>
        </p:grpSpPr>
        <p:sp>
          <p:nvSpPr>
            <p:cNvPr id="29"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1"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33"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执行能力</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矩形 33"/>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1000"/>
                                        <p:tgtEl>
                                          <p:spTgt spid="5"/>
                                        </p:tgtEl>
                                      </p:cBhvr>
                                    </p:animEffect>
                                    <p:anim calcmode="lin" valueType="num">
                                      <p:cBhvr>
                                        <p:cTn id="76" dur="1000" fill="hold"/>
                                        <p:tgtEl>
                                          <p:spTgt spid="5"/>
                                        </p:tgtEl>
                                        <p:attrNameLst>
                                          <p:attrName>ppt_x</p:attrName>
                                        </p:attrNameLst>
                                      </p:cBhvr>
                                      <p:tavLst>
                                        <p:tav tm="0">
                                          <p:val>
                                            <p:strVal val="#ppt_x"/>
                                          </p:val>
                                        </p:tav>
                                        <p:tav tm="100000">
                                          <p:val>
                                            <p:strVal val="#ppt_x"/>
                                          </p:val>
                                        </p:tav>
                                      </p:tavLst>
                                    </p:anim>
                                    <p:anim calcmode="lin" valueType="num">
                                      <p:cBhvr>
                                        <p:cTn id="7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fade">
                                      <p:cBhvr>
                                        <p:cTn id="90" dur="1000"/>
                                        <p:tgtEl>
                                          <p:spTgt spid="8"/>
                                        </p:tgtEl>
                                      </p:cBhvr>
                                    </p:animEffect>
                                    <p:anim calcmode="lin" valueType="num">
                                      <p:cBhvr>
                                        <p:cTn id="91" dur="1000" fill="hold"/>
                                        <p:tgtEl>
                                          <p:spTgt spid="8"/>
                                        </p:tgtEl>
                                        <p:attrNameLst>
                                          <p:attrName>ppt_x</p:attrName>
                                        </p:attrNameLst>
                                      </p:cBhvr>
                                      <p:tavLst>
                                        <p:tav tm="0">
                                          <p:val>
                                            <p:strVal val="#ppt_x"/>
                                          </p:val>
                                        </p:tav>
                                        <p:tav tm="100000">
                                          <p:val>
                                            <p:strVal val="#ppt_x"/>
                                          </p:val>
                                        </p:tav>
                                      </p:tavLst>
                                    </p:anim>
                                    <p:anim calcmode="lin" valueType="num">
                                      <p:cBhvr>
                                        <p:cTn id="92" dur="1000" fill="hold"/>
                                        <p:tgtEl>
                                          <p:spTgt spid="8"/>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1000"/>
                                        <p:tgtEl>
                                          <p:spTgt spid="9"/>
                                        </p:tgtEl>
                                      </p:cBhvr>
                                    </p:animEffect>
                                    <p:anim calcmode="lin" valueType="num">
                                      <p:cBhvr>
                                        <p:cTn id="96" dur="1000" fill="hold"/>
                                        <p:tgtEl>
                                          <p:spTgt spid="9"/>
                                        </p:tgtEl>
                                        <p:attrNameLst>
                                          <p:attrName>ppt_x</p:attrName>
                                        </p:attrNameLst>
                                      </p:cBhvr>
                                      <p:tavLst>
                                        <p:tav tm="0">
                                          <p:val>
                                            <p:strVal val="#ppt_x"/>
                                          </p:val>
                                        </p:tav>
                                        <p:tav tm="100000">
                                          <p:val>
                                            <p:strVal val="#ppt_x"/>
                                          </p:val>
                                        </p:tav>
                                      </p:tavLst>
                                    </p:anim>
                                    <p:anim calcmode="lin" valueType="num">
                                      <p:cBhvr>
                                        <p:cTn id="97" dur="1000" fill="hold"/>
                                        <p:tgtEl>
                                          <p:spTgt spid="9"/>
                                        </p:tgtEl>
                                        <p:attrNameLst>
                                          <p:attrName>ppt_y</p:attrName>
                                        </p:attrNameLst>
                                      </p:cBhvr>
                                      <p:tavLst>
                                        <p:tav tm="0">
                                          <p:val>
                                            <p:strVal val="#ppt_y+.1"/>
                                          </p:val>
                                        </p:tav>
                                        <p:tav tm="100000">
                                          <p:val>
                                            <p:strVal val="#ppt_y"/>
                                          </p:val>
                                        </p:tav>
                                      </p:tavLst>
                                    </p:anim>
                                  </p:childTnLst>
                                </p:cTn>
                              </p:par>
                              <p:par>
                                <p:cTn id="98" presetID="16" presetClass="entr" presetSubtype="21"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barn(inVertical)">
                                      <p:cBhvr>
                                        <p:cTn id="10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4" grpId="0"/>
      <p:bldP spid="5" grpId="0"/>
      <p:bldP spid="6" grpId="0"/>
      <p:bldP spid="7" grpId="0"/>
      <p:bldP spid="8" grpId="0"/>
      <p:bldP spid="9" grpId="0"/>
      <p:bldP spid="10" grpId="0"/>
      <p:bldP spid="11" grpId="0"/>
      <p:bldP spid="12" grpId="0" animBg="1"/>
      <p:bldP spid="13" grpId="0" animBg="1"/>
      <p:bldP spid="14" grpId="0" animBg="1"/>
      <p:bldP spid="15" grpId="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8"/>
          <p:cNvSpPr>
            <a:spLocks noChangeArrowheads="1"/>
          </p:cNvSpPr>
          <p:nvPr/>
        </p:nvSpPr>
        <p:spPr bwMode="auto">
          <a:xfrm>
            <a:off x="3259139" y="1873250"/>
            <a:ext cx="5716588" cy="3813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17" tIns="60958" rIns="121917" bIns="60958"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21" name="Block Arc 30"/>
          <p:cNvSpPr/>
          <p:nvPr/>
        </p:nvSpPr>
        <p:spPr bwMode="auto">
          <a:xfrm>
            <a:off x="3956051" y="1574802"/>
            <a:ext cx="4319588" cy="4321175"/>
          </a:xfrm>
          <a:prstGeom prst="blockArc">
            <a:avLst>
              <a:gd name="adj1" fmla="val 11789250"/>
              <a:gd name="adj2" fmla="val 15360620"/>
              <a:gd name="adj3" fmla="val 5119"/>
            </a:avLst>
          </a:prstGeom>
          <a:solidFill>
            <a:schemeClr val="bg2">
              <a:lumMod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Block Arc 31"/>
          <p:cNvSpPr/>
          <p:nvPr/>
        </p:nvSpPr>
        <p:spPr bwMode="auto">
          <a:xfrm>
            <a:off x="3956051" y="1574802"/>
            <a:ext cx="4319588" cy="4321175"/>
          </a:xfrm>
          <a:prstGeom prst="blockArc">
            <a:avLst>
              <a:gd name="adj1" fmla="val 6355102"/>
              <a:gd name="adj2" fmla="val 10020836"/>
              <a:gd name="adj3" fmla="val 4936"/>
            </a:avLst>
          </a:pr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Block Arc 32"/>
          <p:cNvSpPr/>
          <p:nvPr/>
        </p:nvSpPr>
        <p:spPr bwMode="auto">
          <a:xfrm>
            <a:off x="3956051" y="1574802"/>
            <a:ext cx="4319588" cy="4321175"/>
          </a:xfrm>
          <a:prstGeom prst="blockArc">
            <a:avLst>
              <a:gd name="adj1" fmla="val 1053616"/>
              <a:gd name="adj2" fmla="val 4473124"/>
              <a:gd name="adj3" fmla="val 5193"/>
            </a:avLst>
          </a:prstGeom>
          <a:solidFill>
            <a:schemeClr val="bg2">
              <a:lumMod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Block Arc 33"/>
          <p:cNvSpPr/>
          <p:nvPr/>
        </p:nvSpPr>
        <p:spPr bwMode="auto">
          <a:xfrm>
            <a:off x="3956051" y="1574802"/>
            <a:ext cx="4319588" cy="4321175"/>
          </a:xfrm>
          <a:prstGeom prst="blockArc">
            <a:avLst>
              <a:gd name="adj1" fmla="val 17493344"/>
              <a:gd name="adj2" fmla="val 20707070"/>
              <a:gd name="adj3" fmla="val 4939"/>
            </a:avLst>
          </a:pr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43"/>
          <p:cNvGrpSpPr/>
          <p:nvPr/>
        </p:nvGrpSpPr>
        <p:grpSpPr bwMode="auto">
          <a:xfrm>
            <a:off x="4730749" y="2349500"/>
            <a:ext cx="2751139" cy="2751138"/>
            <a:chOff x="3795843" y="1995681"/>
            <a:chExt cx="1589462" cy="1589460"/>
          </a:xfrm>
        </p:grpSpPr>
        <p:sp>
          <p:nvSpPr>
            <p:cNvPr id="50" name="Freeform 44"/>
            <p:cNvSpPr/>
            <p:nvPr/>
          </p:nvSpPr>
          <p:spPr>
            <a:xfrm>
              <a:off x="3943508" y="2143346"/>
              <a:ext cx="1294132" cy="1294130"/>
            </a:xfrm>
            <a:custGeom>
              <a:avLst/>
              <a:gdLst>
                <a:gd name="connsiteX0" fmla="*/ 0 w 1293577"/>
                <a:gd name="connsiteY0" fmla="*/ 646789 h 1293577"/>
                <a:gd name="connsiteX1" fmla="*/ 189441 w 1293577"/>
                <a:gd name="connsiteY1" fmla="*/ 189440 h 1293577"/>
                <a:gd name="connsiteX2" fmla="*/ 646790 w 1293577"/>
                <a:gd name="connsiteY2" fmla="*/ 1 h 1293577"/>
                <a:gd name="connsiteX3" fmla="*/ 1104139 w 1293577"/>
                <a:gd name="connsiteY3" fmla="*/ 189442 h 1293577"/>
                <a:gd name="connsiteX4" fmla="*/ 1293578 w 1293577"/>
                <a:gd name="connsiteY4" fmla="*/ 646791 h 1293577"/>
                <a:gd name="connsiteX5" fmla="*/ 1104138 w 1293577"/>
                <a:gd name="connsiteY5" fmla="*/ 1104140 h 1293577"/>
                <a:gd name="connsiteX6" fmla="*/ 646789 w 1293577"/>
                <a:gd name="connsiteY6" fmla="*/ 1293580 h 1293577"/>
                <a:gd name="connsiteX7" fmla="*/ 189440 w 1293577"/>
                <a:gd name="connsiteY7" fmla="*/ 1104139 h 1293577"/>
                <a:gd name="connsiteX8" fmla="*/ 0 w 1293577"/>
                <a:gd name="connsiteY8" fmla="*/ 646790 h 1293577"/>
                <a:gd name="connsiteX9" fmla="*/ 0 w 1293577"/>
                <a:gd name="connsiteY9" fmla="*/ 646789 h 129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3577" h="1293577">
                  <a:moveTo>
                    <a:pt x="0" y="646789"/>
                  </a:moveTo>
                  <a:cubicBezTo>
                    <a:pt x="0" y="475250"/>
                    <a:pt x="68144" y="310737"/>
                    <a:pt x="189441" y="189440"/>
                  </a:cubicBezTo>
                  <a:cubicBezTo>
                    <a:pt x="310738" y="68144"/>
                    <a:pt x="475251" y="0"/>
                    <a:pt x="646790" y="1"/>
                  </a:cubicBezTo>
                  <a:cubicBezTo>
                    <a:pt x="818329" y="1"/>
                    <a:pt x="982842" y="68145"/>
                    <a:pt x="1104139" y="189442"/>
                  </a:cubicBezTo>
                  <a:cubicBezTo>
                    <a:pt x="1225435" y="310739"/>
                    <a:pt x="1293579" y="475252"/>
                    <a:pt x="1293578" y="646791"/>
                  </a:cubicBezTo>
                  <a:cubicBezTo>
                    <a:pt x="1293578" y="818330"/>
                    <a:pt x="1225434" y="982844"/>
                    <a:pt x="1104138" y="1104140"/>
                  </a:cubicBezTo>
                  <a:cubicBezTo>
                    <a:pt x="982841" y="1225436"/>
                    <a:pt x="818328" y="1293580"/>
                    <a:pt x="646789" y="1293580"/>
                  </a:cubicBezTo>
                  <a:cubicBezTo>
                    <a:pt x="475250" y="1293580"/>
                    <a:pt x="310736" y="1225436"/>
                    <a:pt x="189440" y="1104139"/>
                  </a:cubicBezTo>
                  <a:cubicBezTo>
                    <a:pt x="68144" y="982842"/>
                    <a:pt x="0" y="818329"/>
                    <a:pt x="0" y="646790"/>
                  </a:cubicBezTo>
                  <a:lnTo>
                    <a:pt x="0" y="646789"/>
                  </a:lnTo>
                  <a:close/>
                </a:path>
              </a:pathLst>
            </a:custGeom>
            <a:solidFill>
              <a:schemeClr val="bg2">
                <a:lumMod val="25000"/>
              </a:schemeClr>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wrap="square" lIns="226270" tIns="226270" rIns="226270" bIns="22627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7200" b="0" i="0" u="none" strike="noStrike" cap="none" normalizeH="0" baseline="0" dirty="0" smtClean="0">
                  <a:ln>
                    <a:noFill/>
                  </a:ln>
                  <a:solidFill>
                    <a:schemeClr val="bg1"/>
                  </a:solidFill>
                  <a:effectLst/>
                  <a:latin typeface="FontAwesome"/>
                  <a:ea typeface="宋体" panose="02010600030101010101" pitchFamily="2" charset="-122"/>
                  <a:cs typeface="宋体" panose="02010600030101010101" pitchFamily="2" charset="-122"/>
                </a:rPr>
                <a:t></a:t>
              </a: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4" name="Oval 48"/>
            <p:cNvSpPr>
              <a:spLocks noChangeAspect="1"/>
            </p:cNvSpPr>
            <p:nvPr/>
          </p:nvSpPr>
          <p:spPr>
            <a:xfrm>
              <a:off x="3795843" y="1995681"/>
              <a:ext cx="1589462" cy="1589460"/>
            </a:xfrm>
            <a:prstGeom prst="ellipse">
              <a:avLst/>
            </a:prstGeom>
            <a:noFill/>
            <a:ln w="7620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6" name="TextBox 42"/>
          <p:cNvSpPr txBox="1">
            <a:spLocks noChangeArrowheads="1"/>
          </p:cNvSpPr>
          <p:nvPr/>
        </p:nvSpPr>
        <p:spPr bwMode="auto">
          <a:xfrm>
            <a:off x="1919288" y="4665663"/>
            <a:ext cx="15128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宽容与合作</a:t>
            </a:r>
            <a:endParaRPr kumimoji="0" lang="zh-CN" altLang="zh-CN" sz="1800" b="0" i="0" u="none" strike="noStrike" cap="none" normalizeH="0" baseline="0" dirty="0" smtClean="0">
              <a:ln>
                <a:noFill/>
              </a:ln>
              <a:effectLst/>
              <a:cs typeface="宋体" panose="02010600030101010101" pitchFamily="2" charset="-122"/>
            </a:endParaRPr>
          </a:p>
        </p:txBody>
      </p:sp>
      <p:sp>
        <p:nvSpPr>
          <p:cNvPr id="7" name="TextBox 43"/>
          <p:cNvSpPr txBox="1">
            <a:spLocks noChangeArrowheads="1"/>
          </p:cNvSpPr>
          <p:nvPr/>
        </p:nvSpPr>
        <p:spPr bwMode="auto">
          <a:xfrm>
            <a:off x="1847850" y="4992689"/>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8" name="TextBox 42"/>
          <p:cNvSpPr txBox="1">
            <a:spLocks noChangeArrowheads="1"/>
          </p:cNvSpPr>
          <p:nvPr/>
        </p:nvSpPr>
        <p:spPr bwMode="auto">
          <a:xfrm>
            <a:off x="8832851" y="4649788"/>
            <a:ext cx="15271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信任与支持</a:t>
            </a:r>
            <a:endParaRPr kumimoji="0" lang="zh-CN" altLang="zh-CN" sz="1800" b="0" i="0" u="none" strike="noStrike" cap="none" normalizeH="0" baseline="0" dirty="0" smtClean="0">
              <a:ln>
                <a:noFill/>
              </a:ln>
              <a:effectLst/>
              <a:cs typeface="宋体" panose="02010600030101010101" pitchFamily="2" charset="-122"/>
            </a:endParaRPr>
          </a:p>
        </p:txBody>
      </p:sp>
      <p:sp>
        <p:nvSpPr>
          <p:cNvPr id="9" name="TextBox 43"/>
          <p:cNvSpPr txBox="1">
            <a:spLocks noChangeArrowheads="1"/>
          </p:cNvSpPr>
          <p:nvPr/>
        </p:nvSpPr>
        <p:spPr bwMode="auto">
          <a:xfrm>
            <a:off x="8729663" y="4976814"/>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10" name="TextBox 42"/>
          <p:cNvSpPr txBox="1">
            <a:spLocks noChangeArrowheads="1"/>
          </p:cNvSpPr>
          <p:nvPr/>
        </p:nvSpPr>
        <p:spPr bwMode="auto">
          <a:xfrm>
            <a:off x="1976439" y="1511300"/>
            <a:ext cx="15271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表达与沟通</a:t>
            </a:r>
            <a:endParaRPr kumimoji="0" lang="zh-CN" altLang="zh-CN" sz="1800" b="0" i="0" u="none" strike="noStrike" cap="none" normalizeH="0" baseline="0" dirty="0" smtClean="0">
              <a:ln>
                <a:noFill/>
              </a:ln>
              <a:effectLst/>
              <a:cs typeface="宋体" panose="02010600030101010101" pitchFamily="2" charset="-122"/>
            </a:endParaRPr>
          </a:p>
        </p:txBody>
      </p:sp>
      <p:sp>
        <p:nvSpPr>
          <p:cNvPr id="11" name="TextBox 43"/>
          <p:cNvSpPr txBox="1">
            <a:spLocks noChangeArrowheads="1"/>
          </p:cNvSpPr>
          <p:nvPr/>
        </p:nvSpPr>
        <p:spPr bwMode="auto">
          <a:xfrm>
            <a:off x="1847850" y="1838326"/>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12" name="TextBox 42"/>
          <p:cNvSpPr txBox="1">
            <a:spLocks noChangeArrowheads="1"/>
          </p:cNvSpPr>
          <p:nvPr/>
        </p:nvSpPr>
        <p:spPr bwMode="auto">
          <a:xfrm>
            <a:off x="8759825" y="1495425"/>
            <a:ext cx="17176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工作主动认真</a:t>
            </a:r>
            <a:endParaRPr kumimoji="0" lang="zh-CN" altLang="zh-CN" sz="1800" b="0" i="0" u="none" strike="noStrike" cap="none" normalizeH="0" baseline="0" dirty="0" smtClean="0">
              <a:ln>
                <a:noFill/>
              </a:ln>
              <a:effectLst/>
              <a:cs typeface="宋体" panose="02010600030101010101" pitchFamily="2" charset="-122"/>
            </a:endParaRPr>
          </a:p>
        </p:txBody>
      </p:sp>
      <p:sp>
        <p:nvSpPr>
          <p:cNvPr id="13" name="TextBox 43"/>
          <p:cNvSpPr txBox="1">
            <a:spLocks noChangeArrowheads="1"/>
          </p:cNvSpPr>
          <p:nvPr/>
        </p:nvSpPr>
        <p:spPr bwMode="auto">
          <a:xfrm>
            <a:off x="8729663" y="1822451"/>
            <a:ext cx="167163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en-US"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smtClean="0">
                <a:ln>
                  <a:noFill/>
                </a:ln>
                <a:effectLst/>
                <a:latin typeface="Arial" panose="020B0604020202020204" pitchFamily="34" charset="0"/>
                <a:ea typeface="微软雅黑" panose="020B0503020204020204" pitchFamily="34" charset="-122"/>
                <a:cs typeface="宋体" panose="02010600030101010101" pitchFamily="2" charset="-122"/>
              </a:rPr>
              <a:t>点击添加文本内容</a:t>
            </a:r>
            <a:endParaRPr kumimoji="0" lang="zh-CN" altLang="zh-CN" sz="1800" b="0" i="0" u="none" strike="noStrike" cap="none" normalizeH="0" baseline="0" smtClean="0">
              <a:ln>
                <a:noFill/>
              </a:ln>
              <a:effectLst/>
              <a:latin typeface="Arial" panose="020B0604020202020204" pitchFamily="34" charset="0"/>
              <a:cs typeface="宋体" panose="02010600030101010101" pitchFamily="2" charset="-122"/>
            </a:endParaRPr>
          </a:p>
        </p:txBody>
      </p:sp>
      <p:sp>
        <p:nvSpPr>
          <p:cNvPr id="14" name="TextBox 42"/>
          <p:cNvSpPr txBox="1">
            <a:spLocks noChangeArrowheads="1"/>
          </p:cNvSpPr>
          <p:nvPr/>
        </p:nvSpPr>
        <p:spPr bwMode="auto">
          <a:xfrm>
            <a:off x="5519739" y="3141663"/>
            <a:ext cx="122078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团队建设</a:t>
            </a:r>
          </a:p>
        </p:txBody>
      </p:sp>
      <p:sp>
        <p:nvSpPr>
          <p:cNvPr id="15" name="TextBox 42"/>
          <p:cNvSpPr txBox="1">
            <a:spLocks noChangeArrowheads="1"/>
          </p:cNvSpPr>
          <p:nvPr/>
        </p:nvSpPr>
        <p:spPr bwMode="auto">
          <a:xfrm>
            <a:off x="5880101" y="1412875"/>
            <a:ext cx="9366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01</a:t>
            </a:r>
            <a:endParaRPr kumimoji="0" lang="zh-CN" altLang="zh-CN" sz="1800" b="0" i="0" u="none" strike="noStrike" cap="none" normalizeH="0" baseline="0" dirty="0" smtClean="0">
              <a:ln>
                <a:noFill/>
              </a:ln>
              <a:effectLst/>
              <a:cs typeface="宋体" panose="02010600030101010101" pitchFamily="2" charset="-122"/>
            </a:endParaRPr>
          </a:p>
        </p:txBody>
      </p:sp>
      <p:sp>
        <p:nvSpPr>
          <p:cNvPr id="16" name="TextBox 42"/>
          <p:cNvSpPr txBox="1">
            <a:spLocks noChangeArrowheads="1"/>
          </p:cNvSpPr>
          <p:nvPr/>
        </p:nvSpPr>
        <p:spPr bwMode="auto">
          <a:xfrm>
            <a:off x="5735639" y="5389565"/>
            <a:ext cx="9366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03</a:t>
            </a:r>
            <a:endParaRPr kumimoji="0" lang="zh-CN" altLang="zh-CN" sz="1800" b="0" i="0" u="none" strike="noStrike" cap="none" normalizeH="0" baseline="0" dirty="0" smtClean="0">
              <a:ln>
                <a:noFill/>
              </a:ln>
              <a:effectLst/>
              <a:cs typeface="宋体" panose="02010600030101010101" pitchFamily="2" charset="-122"/>
            </a:endParaRPr>
          </a:p>
        </p:txBody>
      </p:sp>
      <p:sp>
        <p:nvSpPr>
          <p:cNvPr id="17" name="TextBox 42"/>
          <p:cNvSpPr txBox="1">
            <a:spLocks noChangeArrowheads="1"/>
          </p:cNvSpPr>
          <p:nvPr/>
        </p:nvSpPr>
        <p:spPr bwMode="auto">
          <a:xfrm>
            <a:off x="3648075" y="3357565"/>
            <a:ext cx="93503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02</a:t>
            </a:r>
            <a:endParaRPr kumimoji="0" lang="zh-CN" altLang="zh-CN" sz="1800" b="0" i="0" u="none" strike="noStrike" cap="none" normalizeH="0" baseline="0" dirty="0" smtClean="0">
              <a:ln>
                <a:noFill/>
              </a:ln>
              <a:effectLst/>
              <a:cs typeface="宋体" panose="02010600030101010101" pitchFamily="2" charset="-122"/>
            </a:endParaRPr>
          </a:p>
        </p:txBody>
      </p:sp>
      <p:sp>
        <p:nvSpPr>
          <p:cNvPr id="18" name="TextBox 42"/>
          <p:cNvSpPr txBox="1">
            <a:spLocks noChangeArrowheads="1"/>
          </p:cNvSpPr>
          <p:nvPr/>
        </p:nvSpPr>
        <p:spPr bwMode="auto">
          <a:xfrm>
            <a:off x="7680326" y="3430588"/>
            <a:ext cx="9366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04</a:t>
            </a:r>
            <a:endParaRPr kumimoji="0" lang="zh-CN" altLang="zh-CN" sz="1800" b="0" i="0" u="none" strike="noStrike" cap="none" normalizeH="0" baseline="0" dirty="0" smtClean="0">
              <a:ln>
                <a:noFill/>
              </a:ln>
              <a:effectLst/>
              <a:cs typeface="宋体" panose="02010600030101010101" pitchFamily="2" charset="-122"/>
            </a:endParaRPr>
          </a:p>
        </p:txBody>
      </p:sp>
      <p:grpSp>
        <p:nvGrpSpPr>
          <p:cNvPr id="32" name="组合 31"/>
          <p:cNvGrpSpPr/>
          <p:nvPr/>
        </p:nvGrpSpPr>
        <p:grpSpPr>
          <a:xfrm>
            <a:off x="-1" y="199303"/>
            <a:ext cx="12192000" cy="562467"/>
            <a:chOff x="-1" y="199301"/>
            <a:chExt cx="12192000" cy="562467"/>
          </a:xfrm>
        </p:grpSpPr>
        <p:sp>
          <p:nvSpPr>
            <p:cNvPr id="3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5"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37" name="矩形 3"/>
          <p:cNvSpPr>
            <a:spLocks noChangeArrowheads="1"/>
          </p:cNvSpPr>
          <p:nvPr/>
        </p:nvSpPr>
        <p:spPr bwMode="auto">
          <a:xfrm>
            <a:off x="6905456" y="188730"/>
            <a:ext cx="5176399"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团队合作能力</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矩形 37"/>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par>
                                <p:cTn id="28" presetID="2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1000"/>
                                        <p:tgtEl>
                                          <p:spTgt spid="8"/>
                                        </p:tgtEl>
                                      </p:cBhvr>
                                    </p:animEffect>
                                    <p:anim calcmode="lin" valueType="num">
                                      <p:cBhvr>
                                        <p:cTn id="81" dur="1000" fill="hold"/>
                                        <p:tgtEl>
                                          <p:spTgt spid="8"/>
                                        </p:tgtEl>
                                        <p:attrNameLst>
                                          <p:attrName>ppt_x</p:attrName>
                                        </p:attrNameLst>
                                      </p:cBhvr>
                                      <p:tavLst>
                                        <p:tav tm="0">
                                          <p:val>
                                            <p:strVal val="#ppt_x"/>
                                          </p:val>
                                        </p:tav>
                                        <p:tav tm="100000">
                                          <p:val>
                                            <p:strVal val="#ppt_x"/>
                                          </p:val>
                                        </p:tav>
                                      </p:tavLst>
                                    </p:anim>
                                    <p:anim calcmode="lin" valueType="num">
                                      <p:cBhvr>
                                        <p:cTn id="82" dur="1000" fill="hold"/>
                                        <p:tgtEl>
                                          <p:spTgt spid="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1000"/>
                                        <p:tgtEl>
                                          <p:spTgt spid="9"/>
                                        </p:tgtEl>
                                      </p:cBhvr>
                                    </p:animEffect>
                                    <p:anim calcmode="lin" valueType="num">
                                      <p:cBhvr>
                                        <p:cTn id="86" dur="1000" fill="hold"/>
                                        <p:tgtEl>
                                          <p:spTgt spid="9"/>
                                        </p:tgtEl>
                                        <p:attrNameLst>
                                          <p:attrName>ppt_x</p:attrName>
                                        </p:attrNameLst>
                                      </p:cBhvr>
                                      <p:tavLst>
                                        <p:tav tm="0">
                                          <p:val>
                                            <p:strVal val="#ppt_x"/>
                                          </p:val>
                                        </p:tav>
                                        <p:tav tm="100000">
                                          <p:val>
                                            <p:strVal val="#ppt_x"/>
                                          </p:val>
                                        </p:tav>
                                      </p:tavLst>
                                    </p:anim>
                                    <p:anim calcmode="lin" valueType="num">
                                      <p:cBhvr>
                                        <p:cTn id="8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1000"/>
                                        <p:tgtEl>
                                          <p:spTgt spid="12"/>
                                        </p:tgtEl>
                                      </p:cBhvr>
                                    </p:animEffect>
                                    <p:anim calcmode="lin" valueType="num">
                                      <p:cBhvr>
                                        <p:cTn id="98" dur="1000" fill="hold"/>
                                        <p:tgtEl>
                                          <p:spTgt spid="12"/>
                                        </p:tgtEl>
                                        <p:attrNameLst>
                                          <p:attrName>ppt_x</p:attrName>
                                        </p:attrNameLst>
                                      </p:cBhvr>
                                      <p:tavLst>
                                        <p:tav tm="0">
                                          <p:val>
                                            <p:strVal val="#ppt_x"/>
                                          </p:val>
                                        </p:tav>
                                        <p:tav tm="100000">
                                          <p:val>
                                            <p:strVal val="#ppt_x"/>
                                          </p:val>
                                        </p:tav>
                                      </p:tavLst>
                                    </p:anim>
                                    <p:anim calcmode="lin" valueType="num">
                                      <p:cBhvr>
                                        <p:cTn id="99" dur="1000" fill="hold"/>
                                        <p:tgtEl>
                                          <p:spTgt spid="1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1000"/>
                                        <p:tgtEl>
                                          <p:spTgt spid="13"/>
                                        </p:tgtEl>
                                      </p:cBhvr>
                                    </p:animEffect>
                                    <p:anim calcmode="lin" valueType="num">
                                      <p:cBhvr>
                                        <p:cTn id="103" dur="1000" fill="hold"/>
                                        <p:tgtEl>
                                          <p:spTgt spid="13"/>
                                        </p:tgtEl>
                                        <p:attrNameLst>
                                          <p:attrName>ppt_x</p:attrName>
                                        </p:attrNameLst>
                                      </p:cBhvr>
                                      <p:tavLst>
                                        <p:tav tm="0">
                                          <p:val>
                                            <p:strVal val="#ppt_x"/>
                                          </p:val>
                                        </p:tav>
                                        <p:tav tm="100000">
                                          <p:val>
                                            <p:strVal val="#ppt_x"/>
                                          </p:val>
                                        </p:tav>
                                      </p:tavLst>
                                    </p:anim>
                                    <p:anim calcmode="lin" valueType="num">
                                      <p:cBhvr>
                                        <p:cTn id="104" dur="1000" fill="hold"/>
                                        <p:tgtEl>
                                          <p:spTgt spid="13"/>
                                        </p:tgtEl>
                                        <p:attrNameLst>
                                          <p:attrName>ppt_y</p:attrName>
                                        </p:attrNameLst>
                                      </p:cBhvr>
                                      <p:tavLst>
                                        <p:tav tm="0">
                                          <p:val>
                                            <p:strVal val="#ppt_y+.1"/>
                                          </p:val>
                                        </p:tav>
                                        <p:tav tm="100000">
                                          <p:val>
                                            <p:strVal val="#ppt_y"/>
                                          </p:val>
                                        </p:tav>
                                      </p:tavLst>
                                    </p:anim>
                                  </p:childTnLst>
                                </p:cTn>
                              </p:par>
                              <p:par>
                                <p:cTn id="105" presetID="16" presetClass="entr" presetSubtype="21"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arn(inVertical)">
                                      <p:cBhvr>
                                        <p:cTn id="10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199303"/>
            <a:ext cx="12192000" cy="562467"/>
            <a:chOff x="-1" y="199301"/>
            <a:chExt cx="12192000" cy="562467"/>
          </a:xfrm>
        </p:grpSpPr>
        <p:sp>
          <p:nvSpPr>
            <p:cNvPr id="14"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直接连接符 41"/>
            <p:cNvSpPr>
              <a:spLocks noChangeShapeType="1"/>
            </p:cNvSpPr>
            <p:nvPr/>
          </p:nvSpPr>
          <p:spPr bwMode="auto">
            <a:xfrm flipH="1">
              <a:off x="1164041" y="199301"/>
              <a:ext cx="223" cy="562467"/>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12" name="矩形 36"/>
            <p:cNvSpPr>
              <a:spLocks noChangeArrowheads="1"/>
            </p:cNvSpPr>
            <p:nvPr/>
          </p:nvSpPr>
          <p:spPr bwMode="auto">
            <a:xfrm>
              <a:off x="-1" y="199301"/>
              <a:ext cx="1098266" cy="56246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chemeClr val="tx1"/>
                </a:solidFill>
                <a:latin typeface="宋体" panose="02010600030101010101" pitchFamily="2" charset="-122"/>
                <a:sym typeface="宋体" panose="02010600030101010101" pitchFamily="2" charset="-122"/>
              </a:endParaRPr>
            </a:p>
          </p:txBody>
        </p:sp>
        <p:sp>
          <p:nvSpPr>
            <p:cNvPr id="13" name="直接连接符 37"/>
            <p:cNvSpPr>
              <a:spLocks noChangeShapeType="1"/>
            </p:cNvSpPr>
            <p:nvPr/>
          </p:nvSpPr>
          <p:spPr bwMode="auto">
            <a:xfrm>
              <a:off x="1241697" y="199301"/>
              <a:ext cx="3" cy="562467"/>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3" name="矩形 2"/>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grpSp>
      <p:sp>
        <p:nvSpPr>
          <p:cNvPr id="20" name="Freeform 6"/>
          <p:cNvSpPr/>
          <p:nvPr/>
        </p:nvSpPr>
        <p:spPr bwMode="auto">
          <a:xfrm>
            <a:off x="920608" y="1617165"/>
            <a:ext cx="3261117" cy="308116"/>
          </a:xfrm>
          <a:custGeom>
            <a:avLst/>
            <a:gdLst>
              <a:gd name="T0" fmla="*/ 249 w 3270"/>
              <a:gd name="T1" fmla="*/ 261 h 261"/>
              <a:gd name="T2" fmla="*/ 3270 w 3270"/>
              <a:gd name="T3" fmla="*/ 261 h 261"/>
              <a:gd name="T4" fmla="*/ 3022 w 3270"/>
              <a:gd name="T5" fmla="*/ 0 h 261"/>
              <a:gd name="T6" fmla="*/ 0 w 3270"/>
              <a:gd name="T7" fmla="*/ 0 h 261"/>
              <a:gd name="T8" fmla="*/ 249 w 3270"/>
              <a:gd name="T9" fmla="*/ 261 h 261"/>
            </a:gdLst>
            <a:ahLst/>
            <a:cxnLst>
              <a:cxn ang="0">
                <a:pos x="T0" y="T1"/>
              </a:cxn>
              <a:cxn ang="0">
                <a:pos x="T2" y="T3"/>
              </a:cxn>
              <a:cxn ang="0">
                <a:pos x="T4" y="T5"/>
              </a:cxn>
              <a:cxn ang="0">
                <a:pos x="T6" y="T7"/>
              </a:cxn>
              <a:cxn ang="0">
                <a:pos x="T8" y="T9"/>
              </a:cxn>
            </a:cxnLst>
            <a:rect l="0" t="0" r="r" b="b"/>
            <a:pathLst>
              <a:path w="3270" h="261">
                <a:moveTo>
                  <a:pt x="249" y="261"/>
                </a:moveTo>
                <a:lnTo>
                  <a:pt x="3270" y="261"/>
                </a:lnTo>
                <a:lnTo>
                  <a:pt x="3022" y="0"/>
                </a:lnTo>
                <a:lnTo>
                  <a:pt x="0" y="0"/>
                </a:lnTo>
                <a:lnTo>
                  <a:pt x="249" y="261"/>
                </a:lnTo>
                <a:close/>
              </a:path>
            </a:pathLst>
          </a:custGeom>
          <a:solidFill>
            <a:schemeClr val="bg1">
              <a:alpha val="72000"/>
            </a:schemeClr>
          </a:solidFill>
          <a:ln>
            <a:noFill/>
          </a:ln>
        </p:spPr>
        <p:txBody>
          <a:bodyPr vert="horz" wrap="square" lIns="121917" tIns="60958" rIns="121917" bIns="60958" numCol="1" anchor="t" anchorCtr="0" compatLnSpc="1"/>
          <a:lstStyle/>
          <a:p>
            <a:endParaRPr lang="zh-CN" altLang="en-US">
              <a:solidFill>
                <a:srgbClr val="FEAE01"/>
              </a:solidFill>
              <a:latin typeface="微软雅黑" panose="020B0503020204020204" pitchFamily="34" charset="-122"/>
              <a:ea typeface="微软雅黑" panose="020B0503020204020204" pitchFamily="34" charset="-122"/>
            </a:endParaRPr>
          </a:p>
        </p:txBody>
      </p:sp>
      <p:sp>
        <p:nvSpPr>
          <p:cNvPr id="2" name="矩形 5"/>
          <p:cNvSpPr>
            <a:spLocks noChangeArrowheads="1"/>
          </p:cNvSpPr>
          <p:nvPr/>
        </p:nvSpPr>
        <p:spPr bwMode="auto">
          <a:xfrm>
            <a:off x="461050" y="1935102"/>
            <a:ext cx="11252343" cy="4376738"/>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 name="图片 6"/>
          <p:cNvPicPr>
            <a:picLocks noChangeAspect="1"/>
          </p:cNvPicPr>
          <p:nvPr/>
        </p:nvPicPr>
        <p:blipFill>
          <a:blip r:embed="rId3" cstate="screen"/>
          <a:stretch>
            <a:fillRect/>
          </a:stretch>
        </p:blipFill>
        <p:spPr>
          <a:xfrm>
            <a:off x="7045569" y="689572"/>
            <a:ext cx="6168428" cy="6168428"/>
          </a:xfrm>
          <a:prstGeom prst="rect">
            <a:avLst/>
          </a:prstGeom>
        </p:spPr>
      </p:pic>
      <p:sp>
        <p:nvSpPr>
          <p:cNvPr id="22" name="Freeform 7"/>
          <p:cNvSpPr/>
          <p:nvPr/>
        </p:nvSpPr>
        <p:spPr bwMode="auto">
          <a:xfrm>
            <a:off x="461049" y="1162998"/>
            <a:ext cx="3013219" cy="725309"/>
          </a:xfrm>
          <a:prstGeom prst="snip2DiagRect">
            <a:avLst/>
          </a:prstGeom>
          <a:solidFill>
            <a:schemeClr val="dk1"/>
          </a:solidFill>
        </p:spPr>
        <p:style>
          <a:lnRef idx="2">
            <a:schemeClr val="dk1">
              <a:shade val="50000"/>
            </a:schemeClr>
          </a:lnRef>
          <a:fillRef idx="1">
            <a:schemeClr val="dk1"/>
          </a:fillRef>
          <a:effectRef idx="0">
            <a:schemeClr val="dk1"/>
          </a:effectRef>
          <a:fontRef idx="minor">
            <a:schemeClr val="lt1"/>
          </a:fontRef>
        </p:style>
        <p:txBody>
          <a:bodyPr vert="horz" wrap="square" lIns="121917" tIns="60958" rIns="121917" bIns="60958" numCol="1" anchor="t" anchorCtr="0" compatLnSpc="1"/>
          <a:lstStyle/>
          <a:p>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微软雅黑" panose="020B0503020204020204" pitchFamily="34" charset="-122"/>
              <a:ea typeface="微软雅黑" panose="020B0503020204020204" pitchFamily="34" charset="-122"/>
            </a:endParaRPr>
          </a:p>
        </p:txBody>
      </p:sp>
      <p:sp>
        <p:nvSpPr>
          <p:cNvPr id="4100" name="TextBox 18"/>
          <p:cNvSpPr>
            <a:spLocks noChangeArrowheads="1"/>
          </p:cNvSpPr>
          <p:nvPr/>
        </p:nvSpPr>
        <p:spPr bwMode="auto">
          <a:xfrm>
            <a:off x="803961" y="1162996"/>
            <a:ext cx="2298049" cy="738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121912" tIns="60956" rIns="121912" bIns="60956">
            <a:spAutoFit/>
          </a:bodyPr>
          <a:lstStyle/>
          <a:p>
            <a:pPr algn="ctr"/>
            <a:r>
              <a:rPr lang="zh-CN" altLang="en-US" sz="4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竞聘宣言</a:t>
            </a:r>
            <a:endParaRPr lang="zh-CN" altLang="en-US" sz="4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标题 1"/>
          <p:cNvSpPr txBox="1"/>
          <p:nvPr/>
        </p:nvSpPr>
        <p:spPr bwMode="auto">
          <a:xfrm>
            <a:off x="1366703" y="2479168"/>
            <a:ext cx="694392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rPr>
              <a:t>面对挑战，我毫不畏惧；面对困难，我勇于向前；</a:t>
            </a: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rPr>
              <a:t>面对挫折，我决不低头；面对失败，我永不言弃；</a:t>
            </a:r>
            <a:endParaRPr kumimoji="0" lang="zh-CN" altLang="en-US"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rPr>
              <a:t>面对自己，我不断超越。我们顽强拼搏，共同进步，</a:t>
            </a:r>
            <a:endParaRPr kumimoji="0" lang="zh-CN" altLang="en-US"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rPr>
              <a:t>我努力！我坚持！我奋斗！我拼搏！我一定能行！</a:t>
            </a:r>
            <a:endParaRPr kumimoji="0" lang="zh-CN" altLang="en-US" sz="2400" b="1" i="0" u="none" strike="noStrike" cap="none" normalizeH="0" baseline="0" dirty="0" smtClean="0">
              <a:ln>
                <a:noFill/>
              </a:ln>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effectLst/>
              <a:latin typeface="Arial" panose="020B0604020202020204" pitchFamily="34" charset="0"/>
              <a:cs typeface="宋体" panose="02010600030101010101" pitchFamily="2" charset="-122"/>
            </a:endParaRPr>
          </a:p>
        </p:txBody>
      </p:sp>
      <p:sp>
        <p:nvSpPr>
          <p:cNvPr id="17" name="标题 1"/>
          <p:cNvSpPr txBox="1"/>
          <p:nvPr/>
        </p:nvSpPr>
        <p:spPr bwMode="auto">
          <a:xfrm>
            <a:off x="7402119" y="232339"/>
            <a:ext cx="6943920" cy="10506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smtClean="0">
                <a:solidFill>
                  <a:srgbClr val="C00000"/>
                </a:solidFill>
                <a:ea typeface="微软雅黑" panose="020B0503020204020204" pitchFamily="34" charset="-122"/>
                <a:cs typeface="宋体" panose="02010600030101010101" pitchFamily="2" charset="-122"/>
              </a:rPr>
              <a:t>给我一滴水，我会创造一片大海！</a:t>
            </a:r>
            <a:endParaRPr kumimoji="0" lang="zh-CN" altLang="zh-CN" sz="2400" b="1" i="0" u="none" strike="noStrike" cap="none" normalizeH="0" baseline="0" dirty="0" smtClean="0">
              <a:ln>
                <a:noFill/>
              </a:ln>
              <a:solidFill>
                <a:srgbClr val="C00000"/>
              </a:solidFill>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rgbClr val="C00000"/>
              </a:solidFill>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rgbClr val="C00000"/>
              </a:solidFill>
              <a:latin typeface="Arial" panose="020B0604020202020204" pitchFamily="34" charset="0"/>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C00000"/>
              </a:solidFill>
              <a:effectLst/>
              <a:latin typeface="Arial" panose="020B0604020202020204" pitchFamily="34" charset="0"/>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
                                        </p:tgtEl>
                                        <p:attrNameLst>
                                          <p:attrName>ppt_y</p:attrName>
                                        </p:attrNameLst>
                                      </p:cBhvr>
                                      <p:tavLst>
                                        <p:tav tm="0">
                                          <p:val>
                                            <p:strVal val="#ppt_y"/>
                                          </p:val>
                                        </p:tav>
                                        <p:tav tm="100000">
                                          <p:val>
                                            <p:strVal val="#ppt_y"/>
                                          </p:val>
                                        </p:tav>
                                      </p:tavLst>
                                    </p:anim>
                                    <p:anim calcmode="lin" valueType="num">
                                      <p:cBhvr>
                                        <p:cTn id="1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00"/>
                                        </p:tgtEl>
                                        <p:attrNameLst>
                                          <p:attrName>style.visibility</p:attrName>
                                        </p:attrNameLst>
                                      </p:cBhvr>
                                      <p:to>
                                        <p:strVal val="visible"/>
                                      </p:to>
                                    </p:set>
                                    <p:animEffect transition="in" filter="fade">
                                      <p:cBhvr>
                                        <p:cTn id="36" dur="500"/>
                                        <p:tgtEl>
                                          <p:spTgt spid="410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6"/>
                                        </p:tgtEl>
                                        <p:attrNameLst>
                                          <p:attrName>ppt_y</p:attrName>
                                        </p:attrNameLst>
                                      </p:cBhvr>
                                      <p:tavLst>
                                        <p:tav tm="0">
                                          <p:val>
                                            <p:strVal val="#ppt_y"/>
                                          </p:val>
                                        </p:tav>
                                        <p:tav tm="100000">
                                          <p:val>
                                            <p:strVal val="#ppt_y"/>
                                          </p:val>
                                        </p:tav>
                                      </p:tavLst>
                                    </p:anim>
                                    <p:anim calcmode="lin" valueType="num">
                                      <p:cBhvr>
                                        <p:cTn id="5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22" grpId="0" animBg="1"/>
      <p:bldP spid="4100" grpId="0"/>
      <p:bldP spid="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7"/>
          <p:cNvPicPr>
            <a:picLocks noChangeAspect="1" noChangeArrowheads="1"/>
          </p:cNvPicPr>
          <p:nvPr/>
        </p:nvPicPr>
        <p:blipFill>
          <a:blip r:embed="rId3" cstate="screen"/>
          <a:stretch>
            <a:fillRect/>
          </a:stretch>
        </p:blipFill>
        <p:spPr bwMode="auto">
          <a:xfrm>
            <a:off x="764305" y="1567626"/>
            <a:ext cx="2592899" cy="1591566"/>
          </a:xfrm>
          <a:prstGeom prst="rect">
            <a:avLst/>
          </a:prstGeom>
          <a:ln>
            <a:noFill/>
          </a:ln>
          <a:effectLst>
            <a:outerShdw blurRad="292100" dist="139700" dir="2700000" algn="tl" rotWithShape="0">
              <a:srgbClr val="333333">
                <a:alpha val="65000"/>
              </a:srgbClr>
            </a:outerShdw>
          </a:effectLst>
        </p:spPr>
      </p:pic>
      <p:pic>
        <p:nvPicPr>
          <p:cNvPr id="221" name="Picture 8"/>
          <p:cNvPicPr>
            <a:picLocks noChangeAspect="1" noChangeArrowheads="1"/>
          </p:cNvPicPr>
          <p:nvPr/>
        </p:nvPicPr>
        <p:blipFill>
          <a:blip r:embed="rId4" cstate="screen"/>
          <a:stretch>
            <a:fillRect/>
          </a:stretch>
        </p:blipFill>
        <p:spPr bwMode="auto">
          <a:xfrm>
            <a:off x="3500610" y="1568371"/>
            <a:ext cx="2518220" cy="1590820"/>
          </a:xfrm>
          <a:prstGeom prst="rect">
            <a:avLst/>
          </a:prstGeom>
          <a:ln>
            <a:noFill/>
          </a:ln>
          <a:effectLst>
            <a:outerShdw blurRad="292100" dist="139700" dir="2700000" algn="tl" rotWithShape="0">
              <a:srgbClr val="333333">
                <a:alpha val="65000"/>
              </a:srgbClr>
            </a:outerShdw>
          </a:effectLst>
        </p:spPr>
      </p:pic>
      <p:pic>
        <p:nvPicPr>
          <p:cNvPr id="222" name="Picture 9"/>
          <p:cNvPicPr>
            <a:picLocks noChangeAspect="1" noChangeArrowheads="1"/>
          </p:cNvPicPr>
          <p:nvPr/>
        </p:nvPicPr>
        <p:blipFill>
          <a:blip r:embed="rId5" cstate="screen"/>
          <a:stretch>
            <a:fillRect/>
          </a:stretch>
        </p:blipFill>
        <p:spPr bwMode="auto">
          <a:xfrm>
            <a:off x="6165700" y="1568373"/>
            <a:ext cx="2594635" cy="1590821"/>
          </a:xfrm>
          <a:prstGeom prst="rect">
            <a:avLst/>
          </a:prstGeom>
          <a:ln>
            <a:noFill/>
          </a:ln>
          <a:effectLst>
            <a:outerShdw blurRad="292100" dist="139700" dir="2700000" algn="tl" rotWithShape="0">
              <a:srgbClr val="333333">
                <a:alpha val="65000"/>
              </a:srgbClr>
            </a:outerShdw>
          </a:effectLst>
        </p:spPr>
      </p:pic>
      <p:pic>
        <p:nvPicPr>
          <p:cNvPr id="223" name="Picture 10"/>
          <p:cNvPicPr>
            <a:picLocks noChangeAspect="1" noChangeArrowheads="1"/>
          </p:cNvPicPr>
          <p:nvPr/>
        </p:nvPicPr>
        <p:blipFill>
          <a:blip r:embed="rId6" cstate="screen"/>
          <a:stretch>
            <a:fillRect/>
          </a:stretch>
        </p:blipFill>
        <p:spPr bwMode="auto">
          <a:xfrm>
            <a:off x="8901532" y="1568371"/>
            <a:ext cx="2519957" cy="1590820"/>
          </a:xfrm>
          <a:prstGeom prst="rect">
            <a:avLst/>
          </a:prstGeom>
          <a:ln>
            <a:noFill/>
          </a:ln>
          <a:effectLst>
            <a:outerShdw blurRad="292100" dist="139700" dir="2700000" algn="tl" rotWithShape="0">
              <a:srgbClr val="333333">
                <a:alpha val="65000"/>
              </a:srgbClr>
            </a:outerShdw>
          </a:effectLst>
        </p:spPr>
      </p:pic>
      <p:sp>
        <p:nvSpPr>
          <p:cNvPr id="224" name="文本框 34"/>
          <p:cNvSpPr txBox="1">
            <a:spLocks noChangeArrowheads="1"/>
          </p:cNvSpPr>
          <p:nvPr/>
        </p:nvSpPr>
        <p:spPr bwMode="auto">
          <a:xfrm>
            <a:off x="1395832" y="3673669"/>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微软雅黑" panose="020B0503020204020204" pitchFamily="34" charset="-122"/>
                <a:ea typeface="微软雅黑" panose="020B0503020204020204" pitchFamily="34" charset="-122"/>
              </a:rPr>
              <a:t>专业技能</a:t>
            </a:r>
            <a:endParaRPr lang="zh-CN" altLang="en-US" sz="2400" b="1" dirty="0">
              <a:latin typeface="微软雅黑" panose="020B0503020204020204" pitchFamily="34" charset="-122"/>
              <a:ea typeface="微软雅黑" panose="020B0503020204020204" pitchFamily="34" charset="-122"/>
            </a:endParaRPr>
          </a:p>
        </p:txBody>
      </p:sp>
      <p:sp>
        <p:nvSpPr>
          <p:cNvPr id="225" name="矩形 35"/>
          <p:cNvSpPr>
            <a:spLocks noChangeArrowheads="1"/>
          </p:cNvSpPr>
          <p:nvPr/>
        </p:nvSpPr>
        <p:spPr bwMode="auto">
          <a:xfrm>
            <a:off x="1002728" y="4521615"/>
            <a:ext cx="24495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p:txBody>
      </p:sp>
      <p:sp>
        <p:nvSpPr>
          <p:cNvPr id="226" name="矩形 36"/>
          <p:cNvSpPr>
            <a:spLocks noChangeArrowheads="1"/>
          </p:cNvSpPr>
          <p:nvPr/>
        </p:nvSpPr>
        <p:spPr bwMode="auto">
          <a:xfrm>
            <a:off x="1221209" y="4324593"/>
            <a:ext cx="1800225" cy="45719"/>
          </a:xfrm>
          <a:prstGeom prst="rect">
            <a:avLst/>
          </a:prstGeom>
          <a:solidFill>
            <a:schemeClr val="accent1">
              <a:lumMod val="75000"/>
            </a:schemeClr>
          </a:solidFill>
          <a:ln>
            <a:noFill/>
          </a:ln>
        </p:spPr>
        <p:txBody>
          <a:bodyPr anchor="ctr"/>
          <a:lstStyle/>
          <a:p>
            <a:pPr algn="ctr"/>
            <a:endParaRPr lang="zh-CN" altLang="zh-CN" sz="2000">
              <a:latin typeface="Calibri" panose="020F0502020204030204" pitchFamily="34" charset="0"/>
            </a:endParaRPr>
          </a:p>
        </p:txBody>
      </p:sp>
      <p:sp>
        <p:nvSpPr>
          <p:cNvPr id="227" name="文本框 34"/>
          <p:cNvSpPr txBox="1">
            <a:spLocks noChangeArrowheads="1"/>
          </p:cNvSpPr>
          <p:nvPr/>
        </p:nvSpPr>
        <p:spPr bwMode="auto">
          <a:xfrm>
            <a:off x="4048545" y="3673669"/>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微软雅黑" panose="020B0503020204020204" pitchFamily="34" charset="-122"/>
                <a:ea typeface="微软雅黑" panose="020B0503020204020204" pitchFamily="34" charset="-122"/>
              </a:rPr>
              <a:t>专业技能</a:t>
            </a:r>
            <a:endParaRPr lang="zh-CN" altLang="en-US" sz="2400" b="1" dirty="0">
              <a:latin typeface="微软雅黑" panose="020B0503020204020204" pitchFamily="34" charset="-122"/>
              <a:ea typeface="微软雅黑" panose="020B0503020204020204" pitchFamily="34" charset="-122"/>
            </a:endParaRPr>
          </a:p>
        </p:txBody>
      </p:sp>
      <p:sp>
        <p:nvSpPr>
          <p:cNvPr id="228" name="矩形 35"/>
          <p:cNvSpPr>
            <a:spLocks noChangeArrowheads="1"/>
          </p:cNvSpPr>
          <p:nvPr/>
        </p:nvSpPr>
        <p:spPr bwMode="auto">
          <a:xfrm>
            <a:off x="3645916" y="4521615"/>
            <a:ext cx="24495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p:txBody>
      </p:sp>
      <p:sp>
        <p:nvSpPr>
          <p:cNvPr id="229" name="矩形 36"/>
          <p:cNvSpPr>
            <a:spLocks noChangeArrowheads="1"/>
          </p:cNvSpPr>
          <p:nvPr/>
        </p:nvSpPr>
        <p:spPr bwMode="auto">
          <a:xfrm>
            <a:off x="3894558" y="4324593"/>
            <a:ext cx="1800225" cy="45719"/>
          </a:xfrm>
          <a:prstGeom prst="rect">
            <a:avLst/>
          </a:prstGeom>
          <a:solidFill>
            <a:schemeClr val="accent1">
              <a:lumMod val="75000"/>
            </a:schemeClr>
          </a:solidFill>
          <a:ln>
            <a:noFill/>
          </a:ln>
        </p:spPr>
        <p:txBody>
          <a:bodyPr anchor="ctr"/>
          <a:lstStyle/>
          <a:p>
            <a:pPr algn="ctr"/>
            <a:endParaRPr lang="zh-CN" altLang="zh-CN" sz="2000">
              <a:latin typeface="Calibri" panose="020F0502020204030204" pitchFamily="34" charset="0"/>
            </a:endParaRPr>
          </a:p>
        </p:txBody>
      </p:sp>
      <p:sp>
        <p:nvSpPr>
          <p:cNvPr id="230" name="文本框 34"/>
          <p:cNvSpPr txBox="1">
            <a:spLocks noChangeArrowheads="1"/>
          </p:cNvSpPr>
          <p:nvPr/>
        </p:nvSpPr>
        <p:spPr bwMode="auto">
          <a:xfrm>
            <a:off x="6764757" y="3673669"/>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微软雅黑" panose="020B0503020204020204" pitchFamily="34" charset="-122"/>
                <a:ea typeface="微软雅黑" panose="020B0503020204020204" pitchFamily="34" charset="-122"/>
              </a:rPr>
              <a:t>专业技能</a:t>
            </a:r>
            <a:endParaRPr lang="zh-CN" altLang="en-US" sz="2400" b="1" dirty="0">
              <a:latin typeface="微软雅黑" panose="020B0503020204020204" pitchFamily="34" charset="-122"/>
              <a:ea typeface="微软雅黑" panose="020B0503020204020204" pitchFamily="34" charset="-122"/>
            </a:endParaRPr>
          </a:p>
        </p:txBody>
      </p:sp>
      <p:sp>
        <p:nvSpPr>
          <p:cNvPr id="231" name="矩形 35"/>
          <p:cNvSpPr>
            <a:spLocks noChangeArrowheads="1"/>
          </p:cNvSpPr>
          <p:nvPr/>
        </p:nvSpPr>
        <p:spPr bwMode="auto">
          <a:xfrm>
            <a:off x="6311328" y="4521615"/>
            <a:ext cx="24495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a:p>
            <a:pPr>
              <a:lnSpc>
                <a:spcPct val="150000"/>
              </a:lnSpc>
            </a:pPr>
            <a:r>
              <a:rPr lang="zh-CN" altLang="zh-CN" sz="1400">
                <a:ea typeface="微软雅黑" panose="020B0503020204020204" pitchFamily="34" charset="-122"/>
              </a:rPr>
              <a:t>添加文本内容添加文本内容</a:t>
            </a:r>
            <a:endParaRPr lang="zh-CN" altLang="en-US" sz="1400">
              <a:ea typeface="微软雅黑" panose="020B0503020204020204" pitchFamily="34" charset="-122"/>
            </a:endParaRPr>
          </a:p>
        </p:txBody>
      </p:sp>
      <p:sp>
        <p:nvSpPr>
          <p:cNvPr id="232" name="矩形 36"/>
          <p:cNvSpPr>
            <a:spLocks noChangeArrowheads="1"/>
          </p:cNvSpPr>
          <p:nvPr/>
        </p:nvSpPr>
        <p:spPr bwMode="auto">
          <a:xfrm>
            <a:off x="6601246" y="4324593"/>
            <a:ext cx="1800225" cy="45719"/>
          </a:xfrm>
          <a:prstGeom prst="rect">
            <a:avLst/>
          </a:prstGeom>
          <a:solidFill>
            <a:schemeClr val="accent1">
              <a:lumMod val="75000"/>
            </a:schemeClr>
          </a:solidFill>
          <a:ln>
            <a:noFill/>
          </a:ln>
        </p:spPr>
        <p:txBody>
          <a:bodyPr anchor="ctr"/>
          <a:lstStyle/>
          <a:p>
            <a:pPr algn="ctr"/>
            <a:endParaRPr lang="zh-CN" altLang="zh-CN" sz="2000">
              <a:latin typeface="Calibri" panose="020F0502020204030204" pitchFamily="34" charset="0"/>
            </a:endParaRPr>
          </a:p>
        </p:txBody>
      </p:sp>
      <p:sp>
        <p:nvSpPr>
          <p:cNvPr id="233" name="文本框 34"/>
          <p:cNvSpPr txBox="1">
            <a:spLocks noChangeArrowheads="1"/>
          </p:cNvSpPr>
          <p:nvPr/>
        </p:nvSpPr>
        <p:spPr bwMode="auto">
          <a:xfrm>
            <a:off x="9471445" y="3673669"/>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微软雅黑" panose="020B0503020204020204" pitchFamily="34" charset="-122"/>
                <a:ea typeface="微软雅黑" panose="020B0503020204020204" pitchFamily="34" charset="-122"/>
              </a:rPr>
              <a:t>专业技能</a:t>
            </a:r>
            <a:endParaRPr lang="zh-CN" altLang="en-US" sz="2400" b="1" dirty="0">
              <a:latin typeface="微软雅黑" panose="020B0503020204020204" pitchFamily="34" charset="-122"/>
              <a:ea typeface="微软雅黑" panose="020B0503020204020204" pitchFamily="34" charset="-122"/>
            </a:endParaRPr>
          </a:p>
        </p:txBody>
      </p:sp>
      <p:sp>
        <p:nvSpPr>
          <p:cNvPr id="234" name="矩形 35"/>
          <p:cNvSpPr>
            <a:spLocks noChangeArrowheads="1"/>
          </p:cNvSpPr>
          <p:nvPr/>
        </p:nvSpPr>
        <p:spPr bwMode="auto">
          <a:xfrm>
            <a:off x="9019602" y="4521615"/>
            <a:ext cx="244951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a:p>
            <a:pPr>
              <a:lnSpc>
                <a:spcPct val="150000"/>
              </a:lnSpc>
            </a:pPr>
            <a:r>
              <a:rPr lang="zh-CN" altLang="zh-CN" sz="1400" dirty="0">
                <a:ea typeface="微软雅黑" panose="020B0503020204020204" pitchFamily="34" charset="-122"/>
              </a:rPr>
              <a:t>添加文本内容添加文本内容</a:t>
            </a:r>
            <a:endParaRPr lang="zh-CN" altLang="en-US" sz="1400" dirty="0">
              <a:ea typeface="微软雅黑" panose="020B0503020204020204" pitchFamily="34" charset="-122"/>
            </a:endParaRPr>
          </a:p>
        </p:txBody>
      </p:sp>
      <p:sp>
        <p:nvSpPr>
          <p:cNvPr id="235" name="矩形 36"/>
          <p:cNvSpPr>
            <a:spLocks noChangeArrowheads="1"/>
          </p:cNvSpPr>
          <p:nvPr/>
        </p:nvSpPr>
        <p:spPr bwMode="auto">
          <a:xfrm>
            <a:off x="9309521" y="4324593"/>
            <a:ext cx="1800225" cy="45719"/>
          </a:xfrm>
          <a:prstGeom prst="rect">
            <a:avLst/>
          </a:prstGeom>
          <a:solidFill>
            <a:schemeClr val="accent1">
              <a:lumMod val="75000"/>
            </a:schemeClr>
          </a:solidFill>
          <a:ln>
            <a:noFill/>
          </a:ln>
        </p:spPr>
        <p:txBody>
          <a:bodyPr anchor="ctr"/>
          <a:lstStyle/>
          <a:p>
            <a:pPr algn="ctr"/>
            <a:endParaRPr lang="zh-CN" altLang="zh-CN" sz="2000">
              <a:latin typeface="Calibri" panose="020F0502020204030204" pitchFamily="34" charset="0"/>
            </a:endParaRPr>
          </a:p>
        </p:txBody>
      </p:sp>
      <p:grpSp>
        <p:nvGrpSpPr>
          <p:cNvPr id="25" name="组合 24"/>
          <p:cNvGrpSpPr/>
          <p:nvPr/>
        </p:nvGrpSpPr>
        <p:grpSpPr>
          <a:xfrm>
            <a:off x="-1" y="199303"/>
            <a:ext cx="12192000" cy="562467"/>
            <a:chOff x="-1" y="199301"/>
            <a:chExt cx="12192000" cy="562467"/>
          </a:xfrm>
        </p:grpSpPr>
        <p:sp>
          <p:nvSpPr>
            <p:cNvPr id="26"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8"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30"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专业技能</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矩形 30"/>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220"/>
                                        </p:tgtEl>
                                        <p:attrNameLst>
                                          <p:attrName>style.visibility</p:attrName>
                                        </p:attrNameLst>
                                      </p:cBhvr>
                                      <p:to>
                                        <p:strVal val="visible"/>
                                      </p:to>
                                    </p:set>
                                    <p:animEffect transition="in" filter="strips(downLeft)">
                                      <p:cBhvr>
                                        <p:cTn id="14" dur="500"/>
                                        <p:tgtEl>
                                          <p:spTgt spid="220"/>
                                        </p:tgtEl>
                                      </p:cBhvr>
                                    </p:animEffect>
                                  </p:childTnLst>
                                </p:cTn>
                              </p:par>
                            </p:childTnLst>
                          </p:cTn>
                        </p:par>
                        <p:par>
                          <p:cTn id="15" fill="hold">
                            <p:stCondLst>
                              <p:cond delay="1000"/>
                            </p:stCondLst>
                            <p:childTnLst>
                              <p:par>
                                <p:cTn id="16" presetID="18" presetClass="entr" presetSubtype="12"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Effect transition="in" filter="strips(downLeft)">
                                      <p:cBhvr>
                                        <p:cTn id="18" dur="500"/>
                                        <p:tgtEl>
                                          <p:spTgt spid="221"/>
                                        </p:tgtEl>
                                      </p:cBhvr>
                                    </p:animEffect>
                                  </p:childTnLst>
                                </p:cTn>
                              </p:par>
                            </p:childTnLst>
                          </p:cTn>
                        </p:par>
                        <p:par>
                          <p:cTn id="19" fill="hold">
                            <p:stCondLst>
                              <p:cond delay="1500"/>
                            </p:stCondLst>
                            <p:childTnLst>
                              <p:par>
                                <p:cTn id="20" presetID="18" presetClass="entr" presetSubtype="12" fill="hold" nodeType="afterEffect">
                                  <p:stCondLst>
                                    <p:cond delay="0"/>
                                  </p:stCondLst>
                                  <p:childTnLst>
                                    <p:set>
                                      <p:cBhvr>
                                        <p:cTn id="21" dur="1" fill="hold">
                                          <p:stCondLst>
                                            <p:cond delay="0"/>
                                          </p:stCondLst>
                                        </p:cTn>
                                        <p:tgtEl>
                                          <p:spTgt spid="222"/>
                                        </p:tgtEl>
                                        <p:attrNameLst>
                                          <p:attrName>style.visibility</p:attrName>
                                        </p:attrNameLst>
                                      </p:cBhvr>
                                      <p:to>
                                        <p:strVal val="visible"/>
                                      </p:to>
                                    </p:set>
                                    <p:animEffect transition="in" filter="strips(downLeft)">
                                      <p:cBhvr>
                                        <p:cTn id="22" dur="500"/>
                                        <p:tgtEl>
                                          <p:spTgt spid="222"/>
                                        </p:tgtEl>
                                      </p:cBhvr>
                                    </p:animEffect>
                                  </p:childTnLst>
                                </p:cTn>
                              </p:par>
                            </p:childTnLst>
                          </p:cTn>
                        </p:par>
                        <p:par>
                          <p:cTn id="23" fill="hold">
                            <p:stCondLst>
                              <p:cond delay="2000"/>
                            </p:stCondLst>
                            <p:childTnLst>
                              <p:par>
                                <p:cTn id="24" presetID="18" presetClass="entr" presetSubtype="12" fill="hold" nodeType="afterEffect">
                                  <p:stCondLst>
                                    <p:cond delay="0"/>
                                  </p:stCondLst>
                                  <p:childTnLst>
                                    <p:set>
                                      <p:cBhvr>
                                        <p:cTn id="25" dur="1" fill="hold">
                                          <p:stCondLst>
                                            <p:cond delay="0"/>
                                          </p:stCondLst>
                                        </p:cTn>
                                        <p:tgtEl>
                                          <p:spTgt spid="223"/>
                                        </p:tgtEl>
                                        <p:attrNameLst>
                                          <p:attrName>style.visibility</p:attrName>
                                        </p:attrNameLst>
                                      </p:cBhvr>
                                      <p:to>
                                        <p:strVal val="visible"/>
                                      </p:to>
                                    </p:set>
                                    <p:animEffect transition="in" filter="strips(downLeft)">
                                      <p:cBhvr>
                                        <p:cTn id="26" dur="500"/>
                                        <p:tgtEl>
                                          <p:spTgt spid="2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4"/>
                                        </p:tgtEl>
                                        <p:attrNameLst>
                                          <p:attrName>style.visibility</p:attrName>
                                        </p:attrNameLst>
                                      </p:cBhvr>
                                      <p:to>
                                        <p:strVal val="visible"/>
                                      </p:to>
                                    </p:set>
                                    <p:animEffect transition="in" filter="fade">
                                      <p:cBhvr>
                                        <p:cTn id="31" dur="500"/>
                                        <p:tgtEl>
                                          <p:spTgt spid="22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25"/>
                                        </p:tgtEl>
                                        <p:attrNameLst>
                                          <p:attrName>style.visibility</p:attrName>
                                        </p:attrNameLst>
                                      </p:cBhvr>
                                      <p:to>
                                        <p:strVal val="visible"/>
                                      </p:to>
                                    </p:set>
                                    <p:animEffect transition="in" filter="fade">
                                      <p:cBhvr>
                                        <p:cTn id="36" dur="1000"/>
                                        <p:tgtEl>
                                          <p:spTgt spid="225"/>
                                        </p:tgtEl>
                                      </p:cBhvr>
                                    </p:animEffect>
                                    <p:anim calcmode="lin" valueType="num">
                                      <p:cBhvr>
                                        <p:cTn id="37" dur="1000" fill="hold"/>
                                        <p:tgtEl>
                                          <p:spTgt spid="225"/>
                                        </p:tgtEl>
                                        <p:attrNameLst>
                                          <p:attrName>ppt_x</p:attrName>
                                        </p:attrNameLst>
                                      </p:cBhvr>
                                      <p:tavLst>
                                        <p:tav tm="0">
                                          <p:val>
                                            <p:strVal val="#ppt_x"/>
                                          </p:val>
                                        </p:tav>
                                        <p:tav tm="100000">
                                          <p:val>
                                            <p:strVal val="#ppt_x"/>
                                          </p:val>
                                        </p:tav>
                                      </p:tavLst>
                                    </p:anim>
                                    <p:anim calcmode="lin" valueType="num">
                                      <p:cBhvr>
                                        <p:cTn id="38" dur="1000" fill="hold"/>
                                        <p:tgtEl>
                                          <p:spTgt spid="22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1000"/>
                                        <p:tgtEl>
                                          <p:spTgt spid="226"/>
                                        </p:tgtEl>
                                      </p:cBhvr>
                                    </p:animEffect>
                                    <p:anim calcmode="lin" valueType="num">
                                      <p:cBhvr>
                                        <p:cTn id="42" dur="1000" fill="hold"/>
                                        <p:tgtEl>
                                          <p:spTgt spid="226"/>
                                        </p:tgtEl>
                                        <p:attrNameLst>
                                          <p:attrName>ppt_x</p:attrName>
                                        </p:attrNameLst>
                                      </p:cBhvr>
                                      <p:tavLst>
                                        <p:tav tm="0">
                                          <p:val>
                                            <p:strVal val="#ppt_x"/>
                                          </p:val>
                                        </p:tav>
                                        <p:tav tm="100000">
                                          <p:val>
                                            <p:strVal val="#ppt_x"/>
                                          </p:val>
                                        </p:tav>
                                      </p:tavLst>
                                    </p:anim>
                                    <p:anim calcmode="lin" valueType="num">
                                      <p:cBhvr>
                                        <p:cTn id="43"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7"/>
                                        </p:tgtEl>
                                        <p:attrNameLst>
                                          <p:attrName>style.visibility</p:attrName>
                                        </p:attrNameLst>
                                      </p:cBhvr>
                                      <p:to>
                                        <p:strVal val="visible"/>
                                      </p:to>
                                    </p:set>
                                    <p:animEffect transition="in" filter="fade">
                                      <p:cBhvr>
                                        <p:cTn id="48" dur="500"/>
                                        <p:tgtEl>
                                          <p:spTgt spid="227"/>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28"/>
                                        </p:tgtEl>
                                        <p:attrNameLst>
                                          <p:attrName>style.visibility</p:attrName>
                                        </p:attrNameLst>
                                      </p:cBhvr>
                                      <p:to>
                                        <p:strVal val="visible"/>
                                      </p:to>
                                    </p:set>
                                    <p:animEffect transition="in" filter="fade">
                                      <p:cBhvr>
                                        <p:cTn id="53" dur="1000"/>
                                        <p:tgtEl>
                                          <p:spTgt spid="228"/>
                                        </p:tgtEl>
                                      </p:cBhvr>
                                    </p:animEffect>
                                    <p:anim calcmode="lin" valueType="num">
                                      <p:cBhvr>
                                        <p:cTn id="54" dur="1000" fill="hold"/>
                                        <p:tgtEl>
                                          <p:spTgt spid="228"/>
                                        </p:tgtEl>
                                        <p:attrNameLst>
                                          <p:attrName>ppt_x</p:attrName>
                                        </p:attrNameLst>
                                      </p:cBhvr>
                                      <p:tavLst>
                                        <p:tav tm="0">
                                          <p:val>
                                            <p:strVal val="#ppt_x"/>
                                          </p:val>
                                        </p:tav>
                                        <p:tav tm="100000">
                                          <p:val>
                                            <p:strVal val="#ppt_x"/>
                                          </p:val>
                                        </p:tav>
                                      </p:tavLst>
                                    </p:anim>
                                    <p:anim calcmode="lin" valueType="num">
                                      <p:cBhvr>
                                        <p:cTn id="55" dur="1000" fill="hold"/>
                                        <p:tgtEl>
                                          <p:spTgt spid="22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fade">
                                      <p:cBhvr>
                                        <p:cTn id="58" dur="1000"/>
                                        <p:tgtEl>
                                          <p:spTgt spid="229"/>
                                        </p:tgtEl>
                                      </p:cBhvr>
                                    </p:animEffect>
                                    <p:anim calcmode="lin" valueType="num">
                                      <p:cBhvr>
                                        <p:cTn id="59" dur="1000" fill="hold"/>
                                        <p:tgtEl>
                                          <p:spTgt spid="229"/>
                                        </p:tgtEl>
                                        <p:attrNameLst>
                                          <p:attrName>ppt_x</p:attrName>
                                        </p:attrNameLst>
                                      </p:cBhvr>
                                      <p:tavLst>
                                        <p:tav tm="0">
                                          <p:val>
                                            <p:strVal val="#ppt_x"/>
                                          </p:val>
                                        </p:tav>
                                        <p:tav tm="100000">
                                          <p:val>
                                            <p:strVal val="#ppt_x"/>
                                          </p:val>
                                        </p:tav>
                                      </p:tavLst>
                                    </p:anim>
                                    <p:anim calcmode="lin" valueType="num">
                                      <p:cBhvr>
                                        <p:cTn id="60" dur="1000" fill="hold"/>
                                        <p:tgtEl>
                                          <p:spTgt spid="22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0"/>
                                        </p:tgtEl>
                                        <p:attrNameLst>
                                          <p:attrName>style.visibility</p:attrName>
                                        </p:attrNameLst>
                                      </p:cBhvr>
                                      <p:to>
                                        <p:strVal val="visible"/>
                                      </p:to>
                                    </p:set>
                                    <p:animEffect transition="in" filter="fade">
                                      <p:cBhvr>
                                        <p:cTn id="65" dur="500"/>
                                        <p:tgtEl>
                                          <p:spTgt spid="2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fade">
                                      <p:cBhvr>
                                        <p:cTn id="70" dur="1000"/>
                                        <p:tgtEl>
                                          <p:spTgt spid="232"/>
                                        </p:tgtEl>
                                      </p:cBhvr>
                                    </p:animEffect>
                                    <p:anim calcmode="lin" valueType="num">
                                      <p:cBhvr>
                                        <p:cTn id="71" dur="1000" fill="hold"/>
                                        <p:tgtEl>
                                          <p:spTgt spid="232"/>
                                        </p:tgtEl>
                                        <p:attrNameLst>
                                          <p:attrName>ppt_x</p:attrName>
                                        </p:attrNameLst>
                                      </p:cBhvr>
                                      <p:tavLst>
                                        <p:tav tm="0">
                                          <p:val>
                                            <p:strVal val="#ppt_x"/>
                                          </p:val>
                                        </p:tav>
                                        <p:tav tm="100000">
                                          <p:val>
                                            <p:strVal val="#ppt_x"/>
                                          </p:val>
                                        </p:tav>
                                      </p:tavLst>
                                    </p:anim>
                                    <p:anim calcmode="lin" valueType="num">
                                      <p:cBhvr>
                                        <p:cTn id="72" dur="1000" fill="hold"/>
                                        <p:tgtEl>
                                          <p:spTgt spid="23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31"/>
                                        </p:tgtEl>
                                        <p:attrNameLst>
                                          <p:attrName>style.visibility</p:attrName>
                                        </p:attrNameLst>
                                      </p:cBhvr>
                                      <p:to>
                                        <p:strVal val="visible"/>
                                      </p:to>
                                    </p:set>
                                    <p:animEffect transition="in" filter="fade">
                                      <p:cBhvr>
                                        <p:cTn id="75" dur="1000"/>
                                        <p:tgtEl>
                                          <p:spTgt spid="231"/>
                                        </p:tgtEl>
                                      </p:cBhvr>
                                    </p:animEffect>
                                    <p:anim calcmode="lin" valueType="num">
                                      <p:cBhvr>
                                        <p:cTn id="76" dur="1000" fill="hold"/>
                                        <p:tgtEl>
                                          <p:spTgt spid="231"/>
                                        </p:tgtEl>
                                        <p:attrNameLst>
                                          <p:attrName>ppt_x</p:attrName>
                                        </p:attrNameLst>
                                      </p:cBhvr>
                                      <p:tavLst>
                                        <p:tav tm="0">
                                          <p:val>
                                            <p:strVal val="#ppt_x"/>
                                          </p:val>
                                        </p:tav>
                                        <p:tav tm="100000">
                                          <p:val>
                                            <p:strVal val="#ppt_x"/>
                                          </p:val>
                                        </p:tav>
                                      </p:tavLst>
                                    </p:anim>
                                    <p:anim calcmode="lin" valueType="num">
                                      <p:cBhvr>
                                        <p:cTn id="77" dur="1000" fill="hold"/>
                                        <p:tgtEl>
                                          <p:spTgt spid="23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fade">
                                      <p:cBhvr>
                                        <p:cTn id="82" dur="500"/>
                                        <p:tgtEl>
                                          <p:spTgt spid="23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35"/>
                                        </p:tgtEl>
                                        <p:attrNameLst>
                                          <p:attrName>style.visibility</p:attrName>
                                        </p:attrNameLst>
                                      </p:cBhvr>
                                      <p:to>
                                        <p:strVal val="visible"/>
                                      </p:to>
                                    </p:set>
                                    <p:animEffect transition="in" filter="fade">
                                      <p:cBhvr>
                                        <p:cTn id="87" dur="1000"/>
                                        <p:tgtEl>
                                          <p:spTgt spid="235"/>
                                        </p:tgtEl>
                                      </p:cBhvr>
                                    </p:animEffect>
                                    <p:anim calcmode="lin" valueType="num">
                                      <p:cBhvr>
                                        <p:cTn id="88" dur="1000" fill="hold"/>
                                        <p:tgtEl>
                                          <p:spTgt spid="235"/>
                                        </p:tgtEl>
                                        <p:attrNameLst>
                                          <p:attrName>ppt_x</p:attrName>
                                        </p:attrNameLst>
                                      </p:cBhvr>
                                      <p:tavLst>
                                        <p:tav tm="0">
                                          <p:val>
                                            <p:strVal val="#ppt_x"/>
                                          </p:val>
                                        </p:tav>
                                        <p:tav tm="100000">
                                          <p:val>
                                            <p:strVal val="#ppt_x"/>
                                          </p:val>
                                        </p:tav>
                                      </p:tavLst>
                                    </p:anim>
                                    <p:anim calcmode="lin" valueType="num">
                                      <p:cBhvr>
                                        <p:cTn id="89" dur="1000" fill="hold"/>
                                        <p:tgtEl>
                                          <p:spTgt spid="2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34"/>
                                        </p:tgtEl>
                                        <p:attrNameLst>
                                          <p:attrName>style.visibility</p:attrName>
                                        </p:attrNameLst>
                                      </p:cBhvr>
                                      <p:to>
                                        <p:strVal val="visible"/>
                                      </p:to>
                                    </p:set>
                                    <p:animEffect transition="in" filter="fade">
                                      <p:cBhvr>
                                        <p:cTn id="92" dur="1000"/>
                                        <p:tgtEl>
                                          <p:spTgt spid="234"/>
                                        </p:tgtEl>
                                      </p:cBhvr>
                                    </p:animEffect>
                                    <p:anim calcmode="lin" valueType="num">
                                      <p:cBhvr>
                                        <p:cTn id="93" dur="1000" fill="hold"/>
                                        <p:tgtEl>
                                          <p:spTgt spid="234"/>
                                        </p:tgtEl>
                                        <p:attrNameLst>
                                          <p:attrName>ppt_x</p:attrName>
                                        </p:attrNameLst>
                                      </p:cBhvr>
                                      <p:tavLst>
                                        <p:tav tm="0">
                                          <p:val>
                                            <p:strVal val="#ppt_x"/>
                                          </p:val>
                                        </p:tav>
                                        <p:tav tm="100000">
                                          <p:val>
                                            <p:strVal val="#ppt_x"/>
                                          </p:val>
                                        </p:tav>
                                      </p:tavLst>
                                    </p:anim>
                                    <p:anim calcmode="lin" valueType="num">
                                      <p:cBhvr>
                                        <p:cTn id="94" dur="1000" fill="hold"/>
                                        <p:tgtEl>
                                          <p:spTgt spid="234"/>
                                        </p:tgtEl>
                                        <p:attrNameLst>
                                          <p:attrName>ppt_y</p:attrName>
                                        </p:attrNameLst>
                                      </p:cBhvr>
                                      <p:tavLst>
                                        <p:tav tm="0">
                                          <p:val>
                                            <p:strVal val="#ppt_y+.1"/>
                                          </p:val>
                                        </p:tav>
                                        <p:tav tm="100000">
                                          <p:val>
                                            <p:strVal val="#ppt_y"/>
                                          </p:val>
                                        </p:tav>
                                      </p:tavLst>
                                    </p:anim>
                                  </p:childTnLst>
                                </p:cTn>
                              </p:par>
                              <p:par>
                                <p:cTn id="95" presetID="16" presetClass="entr" presetSubtype="21"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barn(inVertical)">
                                      <p:cBhvr>
                                        <p:cTn id="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5" grpId="0"/>
      <p:bldP spid="226" grpId="0" animBg="1"/>
      <p:bldP spid="227" grpId="0"/>
      <p:bldP spid="228" grpId="0"/>
      <p:bldP spid="229" grpId="0" animBg="1"/>
      <p:bldP spid="230" grpId="0"/>
      <p:bldP spid="231" grpId="0"/>
      <p:bldP spid="232" grpId="0" animBg="1"/>
      <p:bldP spid="233" grpId="0"/>
      <p:bldP spid="234" grpId="0"/>
      <p:bldP spid="235" grpId="0" animBg="1"/>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8"/>
          <p:cNvSpPr>
            <a:spLocks noChangeArrowheads="1"/>
          </p:cNvSpPr>
          <p:nvPr/>
        </p:nvSpPr>
        <p:spPr bwMode="auto">
          <a:xfrm rot="1877475">
            <a:off x="4438054" y="1572871"/>
            <a:ext cx="1595439" cy="1594247"/>
          </a:xfrm>
          <a:custGeom>
            <a:avLst/>
            <a:gdLst>
              <a:gd name="T0" fmla="*/ 0 w 3340100"/>
              <a:gd name="T1" fmla="*/ 0 h 3340100"/>
              <a:gd name="T2" fmla="*/ 3340100 w 3340100"/>
              <a:gd name="T3" fmla="*/ 3340100 h 3340100"/>
            </a:gdLst>
            <a:ahLst/>
            <a:cxnLst/>
            <a:rect l="T0" t="T1" r="T2" b="T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close/>
              </a:path>
            </a:pathLst>
          </a:custGeom>
          <a:solidFill>
            <a:srgbClr val="C00000">
              <a:alpha val="83000"/>
            </a:srgbClr>
          </a:solidFill>
          <a:ln>
            <a:noFill/>
          </a:ln>
        </p:spPr>
        <p:txBody>
          <a:bodyPr lIns="68308" tIns="34284" rIns="68308" bIns="34284" anchor="ctr"/>
          <a:lstStyle/>
          <a:p>
            <a:pPr algn="ctr" defTabSz="682625"/>
            <a:endParaRPr lang="zh-CN" altLang="zh-CN" sz="1400">
              <a:latin typeface="宋体" panose="02010600030101010101" pitchFamily="2" charset="-122"/>
              <a:sym typeface="宋体" panose="02010600030101010101" pitchFamily="2" charset="-122"/>
            </a:endParaRPr>
          </a:p>
        </p:txBody>
      </p:sp>
      <p:sp>
        <p:nvSpPr>
          <p:cNvPr id="14" name="文本框 19"/>
          <p:cNvSpPr>
            <a:spLocks noChangeArrowheads="1"/>
          </p:cNvSpPr>
          <p:nvPr/>
        </p:nvSpPr>
        <p:spPr bwMode="auto">
          <a:xfrm>
            <a:off x="4903588" y="2077733"/>
            <a:ext cx="660529" cy="577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08" tIns="34284" rIns="68308" bIns="34284">
            <a:spAutoFit/>
          </a:bodyPr>
          <a:lstStyle/>
          <a:p>
            <a:pPr defTabSz="682625"/>
            <a:r>
              <a:rPr lang="en-US" altLang="zh-CN" sz="3300" b="1" dirty="0">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3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任意多边形 12"/>
          <p:cNvSpPr>
            <a:spLocks noChangeArrowheads="1"/>
          </p:cNvSpPr>
          <p:nvPr/>
        </p:nvSpPr>
        <p:spPr bwMode="auto">
          <a:xfrm rot="2083007">
            <a:off x="5872363" y="2379826"/>
            <a:ext cx="1576187" cy="1574585"/>
          </a:xfrm>
          <a:custGeom>
            <a:avLst/>
            <a:gdLst>
              <a:gd name="T0" fmla="*/ 0 w 3340100"/>
              <a:gd name="T1" fmla="*/ 0 h 3340100"/>
              <a:gd name="T2" fmla="*/ 3340100 w 3340100"/>
              <a:gd name="T3" fmla="*/ 3340100 h 3340100"/>
            </a:gdLst>
            <a:ahLst/>
            <a:cxnLst/>
            <a:rect l="T0" t="T1" r="T2" b="T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close/>
              </a:path>
            </a:pathLst>
          </a:custGeom>
          <a:solidFill>
            <a:schemeClr val="bg2">
              <a:lumMod val="25000"/>
              <a:alpha val="83000"/>
            </a:schemeClr>
          </a:solidFill>
          <a:ln>
            <a:noFill/>
          </a:ln>
        </p:spPr>
        <p:txBody>
          <a:bodyPr lIns="68308" tIns="34284" rIns="68308" bIns="34284" anchor="ctr"/>
          <a:lstStyle/>
          <a:p>
            <a:pPr algn="ctr" defTabSz="682625"/>
            <a:endParaRPr lang="zh-CN" altLang="zh-CN" sz="1400">
              <a:latin typeface="宋体" panose="02010600030101010101" pitchFamily="2" charset="-122"/>
              <a:sym typeface="宋体" panose="02010600030101010101" pitchFamily="2" charset="-122"/>
            </a:endParaRPr>
          </a:p>
        </p:txBody>
      </p:sp>
      <p:sp>
        <p:nvSpPr>
          <p:cNvPr id="16" name="文本框 20"/>
          <p:cNvSpPr>
            <a:spLocks noChangeArrowheads="1"/>
          </p:cNvSpPr>
          <p:nvPr/>
        </p:nvSpPr>
        <p:spPr bwMode="auto">
          <a:xfrm>
            <a:off x="6299789" y="2860198"/>
            <a:ext cx="660529" cy="577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308" tIns="34284" rIns="68308" bIns="34284">
            <a:spAutoFit/>
          </a:bodyPr>
          <a:lstStyle/>
          <a:p>
            <a:pPr defTabSz="682625"/>
            <a:r>
              <a:rPr lang="en-US" altLang="zh-CN" sz="3300" b="1" dirty="0">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3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任意多边形 15"/>
          <p:cNvSpPr>
            <a:spLocks noChangeArrowheads="1"/>
          </p:cNvSpPr>
          <p:nvPr/>
        </p:nvSpPr>
        <p:spPr bwMode="auto">
          <a:xfrm rot="2535249">
            <a:off x="4541243" y="3295511"/>
            <a:ext cx="1607344" cy="1607344"/>
          </a:xfrm>
          <a:custGeom>
            <a:avLst/>
            <a:gdLst>
              <a:gd name="T0" fmla="*/ 0 w 3340100"/>
              <a:gd name="T1" fmla="*/ 0 h 3340100"/>
              <a:gd name="T2" fmla="*/ 3340100 w 3340100"/>
              <a:gd name="T3" fmla="*/ 3340100 h 3340100"/>
            </a:gdLst>
            <a:ahLst/>
            <a:cxnLst/>
            <a:rect l="T0" t="T1" r="T2" b="T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close/>
              </a:path>
            </a:pathLst>
          </a:custGeom>
          <a:solidFill>
            <a:srgbClr val="C00000">
              <a:alpha val="83000"/>
            </a:srgbClr>
          </a:solidFill>
          <a:ln>
            <a:noFill/>
          </a:ln>
        </p:spPr>
        <p:txBody>
          <a:bodyPr lIns="68308" tIns="34284" rIns="68308" bIns="34284" anchor="ctr"/>
          <a:lstStyle/>
          <a:p>
            <a:pPr algn="ctr" defTabSz="682625"/>
            <a:endParaRPr lang="zh-CN" altLang="zh-CN" sz="1400">
              <a:latin typeface="宋体" panose="02010600030101010101" pitchFamily="2" charset="-122"/>
              <a:sym typeface="宋体" panose="02010600030101010101" pitchFamily="2" charset="-122"/>
            </a:endParaRPr>
          </a:p>
        </p:txBody>
      </p:sp>
      <p:sp>
        <p:nvSpPr>
          <p:cNvPr id="18" name="文本框 21"/>
          <p:cNvSpPr>
            <a:spLocks noChangeArrowheads="1"/>
          </p:cNvSpPr>
          <p:nvPr/>
        </p:nvSpPr>
        <p:spPr bwMode="auto">
          <a:xfrm>
            <a:off x="5002013" y="3820751"/>
            <a:ext cx="656035" cy="577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308" tIns="34284" rIns="68308" bIns="34284">
            <a:spAutoFit/>
          </a:bodyPr>
          <a:lstStyle/>
          <a:p>
            <a:pPr defTabSz="682625"/>
            <a:r>
              <a:rPr lang="en-US" altLang="zh-CN" sz="3300" b="1" dirty="0">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3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nvGrpSpPr>
        <p:grpSpPr>
          <a:xfrm>
            <a:off x="2012057" y="1795594"/>
            <a:ext cx="2445249" cy="1382712"/>
            <a:chOff x="1026022" y="1264380"/>
            <a:chExt cx="2445249" cy="1382712"/>
          </a:xfrm>
        </p:grpSpPr>
        <p:sp>
          <p:nvSpPr>
            <p:cNvPr id="20" name="TextBox 77"/>
            <p:cNvSpPr>
              <a:spLocks noChangeArrowheads="1"/>
            </p:cNvSpPr>
            <p:nvPr/>
          </p:nvSpPr>
          <p:spPr bwMode="auto">
            <a:xfrm>
              <a:off x="1026022" y="1723762"/>
              <a:ext cx="244524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85165" fontAlgn="base">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单击此处添加文本文字内容单击此处添加文本文字内容单击此处添加文本文字内容单击</a:t>
              </a:r>
            </a:p>
          </p:txBody>
        </p:sp>
        <p:sp>
          <p:nvSpPr>
            <p:cNvPr id="21" name="矩形 20"/>
            <p:cNvSpPr/>
            <p:nvPr/>
          </p:nvSpPr>
          <p:spPr>
            <a:xfrm>
              <a:off x="1089109" y="1264380"/>
              <a:ext cx="2031325" cy="369332"/>
            </a:xfrm>
            <a:prstGeom prst="rect">
              <a:avLst/>
            </a:prstGeom>
          </p:spPr>
          <p:txBody>
            <a:bodyPr wrap="none">
              <a:spAutoFit/>
            </a:bodyPr>
            <a:lstStyle/>
            <a:p>
              <a:pPr defTabSz="685165"/>
              <a:r>
                <a:rPr lang="zh-CN" altLang="en-US" b="1" dirty="0" smtClean="0">
                  <a:latin typeface="微软雅黑" panose="020B0503020204020204" pitchFamily="34" charset="-122"/>
                  <a:ea typeface="微软雅黑" panose="020B0503020204020204" pitchFamily="34" charset="-122"/>
                </a:rPr>
                <a:t>协调同事之间矛盾</a:t>
              </a:r>
              <a:endParaRPr lang="zh-CN" altLang="en-US" b="1"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2114948" y="3604128"/>
            <a:ext cx="2445249" cy="1292662"/>
            <a:chOff x="1071763" y="3311039"/>
            <a:chExt cx="2445249" cy="1292662"/>
          </a:xfrm>
        </p:grpSpPr>
        <p:sp>
          <p:nvSpPr>
            <p:cNvPr id="23" name="TextBox 77"/>
            <p:cNvSpPr>
              <a:spLocks noChangeArrowheads="1"/>
            </p:cNvSpPr>
            <p:nvPr/>
          </p:nvSpPr>
          <p:spPr bwMode="auto">
            <a:xfrm>
              <a:off x="1071763" y="3680371"/>
              <a:ext cx="244524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85165" fontAlgn="base">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单击此处添加文本文字内容单击此处添加文本文字内容单击此处添加文本文字内容单击</a:t>
              </a:r>
            </a:p>
          </p:txBody>
        </p:sp>
        <p:sp>
          <p:nvSpPr>
            <p:cNvPr id="24" name="矩形 23"/>
            <p:cNvSpPr/>
            <p:nvPr/>
          </p:nvSpPr>
          <p:spPr>
            <a:xfrm>
              <a:off x="1089110" y="3311039"/>
              <a:ext cx="2262158" cy="369332"/>
            </a:xfrm>
            <a:prstGeom prst="rect">
              <a:avLst/>
            </a:prstGeom>
          </p:spPr>
          <p:txBody>
            <a:bodyPr wrap="none">
              <a:spAutoFit/>
            </a:bodyPr>
            <a:lstStyle/>
            <a:p>
              <a:pPr defTabSz="685165"/>
              <a:r>
                <a:rPr lang="zh-CN" altLang="en-US" b="1" dirty="0" smtClean="0">
                  <a:latin typeface="微软雅黑" panose="020B0503020204020204" pitchFamily="34" charset="-122"/>
                  <a:ea typeface="微软雅黑" panose="020B0503020204020204" pitchFamily="34" charset="-122"/>
                </a:rPr>
                <a:t>协调工作上的不如意</a:t>
              </a:r>
              <a:endParaRPr lang="zh-CN" altLang="en-US" b="1" dirty="0">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487938" y="2568479"/>
            <a:ext cx="2494114" cy="1292662"/>
            <a:chOff x="6178051" y="1475290"/>
            <a:chExt cx="2494113" cy="1292662"/>
          </a:xfrm>
        </p:grpSpPr>
        <p:sp>
          <p:nvSpPr>
            <p:cNvPr id="26" name="TextBox 77"/>
            <p:cNvSpPr>
              <a:spLocks noChangeArrowheads="1"/>
            </p:cNvSpPr>
            <p:nvPr/>
          </p:nvSpPr>
          <p:spPr bwMode="auto">
            <a:xfrm>
              <a:off x="6178051" y="1844622"/>
              <a:ext cx="244524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85165" fontAlgn="base">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单击此处添加文本文字内容单击此处添加文本文字内容单击此处添加文本文字内容单击</a:t>
              </a:r>
            </a:p>
          </p:txBody>
        </p:sp>
        <p:sp>
          <p:nvSpPr>
            <p:cNvPr id="27" name="矩形 26"/>
            <p:cNvSpPr/>
            <p:nvPr/>
          </p:nvSpPr>
          <p:spPr>
            <a:xfrm>
              <a:off x="6179175" y="1475290"/>
              <a:ext cx="2492989" cy="369332"/>
            </a:xfrm>
            <a:prstGeom prst="rect">
              <a:avLst/>
            </a:prstGeom>
          </p:spPr>
          <p:txBody>
            <a:bodyPr wrap="none">
              <a:spAutoFit/>
            </a:bodyPr>
            <a:lstStyle/>
            <a:p>
              <a:pPr defTabSz="685165"/>
              <a:r>
                <a:rPr lang="zh-CN" altLang="en-US" b="1" dirty="0" smtClean="0">
                  <a:latin typeface="微软雅黑" panose="020B0503020204020204" pitchFamily="34" charset="-122"/>
                  <a:ea typeface="微软雅黑" panose="020B0503020204020204" pitchFamily="34" charset="-122"/>
                </a:rPr>
                <a:t>协调战略伙伴中的关系</a:t>
              </a:r>
              <a:endParaRPr lang="zh-CN" altLang="en-US" b="1" dirty="0">
                <a:latin typeface="微软雅黑" panose="020B0503020204020204" pitchFamily="34" charset="-122"/>
                <a:ea typeface="微软雅黑" panose="020B0503020204020204" pitchFamily="34" charset="-122"/>
              </a:endParaRPr>
            </a:p>
          </p:txBody>
        </p:sp>
      </p:grpSp>
      <p:sp>
        <p:nvSpPr>
          <p:cNvPr id="28" name="任意多边形 15"/>
          <p:cNvSpPr>
            <a:spLocks noChangeArrowheads="1"/>
          </p:cNvSpPr>
          <p:nvPr/>
        </p:nvSpPr>
        <p:spPr bwMode="auto">
          <a:xfrm rot="2535249">
            <a:off x="6073285" y="4027063"/>
            <a:ext cx="1607344" cy="1607344"/>
          </a:xfrm>
          <a:custGeom>
            <a:avLst/>
            <a:gdLst>
              <a:gd name="T0" fmla="*/ 0 w 3340100"/>
              <a:gd name="T1" fmla="*/ 0 h 3340100"/>
              <a:gd name="T2" fmla="*/ 3340100 w 3340100"/>
              <a:gd name="T3" fmla="*/ 3340100 h 3340100"/>
            </a:gdLst>
            <a:ahLst/>
            <a:cxnLst/>
            <a:rect l="T0" t="T1" r="T2" b="T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close/>
              </a:path>
            </a:pathLst>
          </a:custGeom>
          <a:solidFill>
            <a:schemeClr val="bg2">
              <a:lumMod val="25000"/>
              <a:alpha val="83000"/>
            </a:schemeClr>
          </a:solidFill>
          <a:ln>
            <a:noFill/>
          </a:ln>
        </p:spPr>
        <p:txBody>
          <a:bodyPr lIns="68308" tIns="34284" rIns="68308" bIns="34284" anchor="ctr"/>
          <a:lstStyle/>
          <a:p>
            <a:pPr algn="ctr" defTabSz="682625"/>
            <a:endParaRPr lang="zh-CN" altLang="zh-CN" sz="1400">
              <a:latin typeface="宋体" panose="02010600030101010101" pitchFamily="2" charset="-122"/>
              <a:sym typeface="宋体" panose="02010600030101010101" pitchFamily="2" charset="-122"/>
            </a:endParaRPr>
          </a:p>
        </p:txBody>
      </p:sp>
      <p:sp>
        <p:nvSpPr>
          <p:cNvPr id="29" name="文本框 21"/>
          <p:cNvSpPr>
            <a:spLocks noChangeArrowheads="1"/>
          </p:cNvSpPr>
          <p:nvPr/>
        </p:nvSpPr>
        <p:spPr bwMode="auto">
          <a:xfrm>
            <a:off x="6543581" y="4542778"/>
            <a:ext cx="656035" cy="577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308" tIns="34284" rIns="68308" bIns="34284">
            <a:spAutoFit/>
          </a:bodyPr>
          <a:lstStyle/>
          <a:p>
            <a:pPr defTabSz="682625"/>
            <a:r>
              <a:rPr lang="en-US" altLang="zh-CN" sz="3300" b="1" dirty="0" smtClean="0">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3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 name="组合 29"/>
          <p:cNvGrpSpPr/>
          <p:nvPr/>
        </p:nvGrpSpPr>
        <p:grpSpPr>
          <a:xfrm>
            <a:off x="7783411" y="4427108"/>
            <a:ext cx="2445250" cy="1292662"/>
            <a:chOff x="6178051" y="1475290"/>
            <a:chExt cx="2445249" cy="1292662"/>
          </a:xfrm>
        </p:grpSpPr>
        <p:sp>
          <p:nvSpPr>
            <p:cNvPr id="31" name="TextBox 77"/>
            <p:cNvSpPr>
              <a:spLocks noChangeArrowheads="1"/>
            </p:cNvSpPr>
            <p:nvPr/>
          </p:nvSpPr>
          <p:spPr bwMode="auto">
            <a:xfrm>
              <a:off x="6178051" y="1844622"/>
              <a:ext cx="244524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85165" fontAlgn="base">
                <a:lnSpc>
                  <a:spcPct val="150000"/>
                </a:lnSpc>
                <a:spcBef>
                  <a:spcPct val="0"/>
                </a:spcBef>
                <a:spcAft>
                  <a:spcPct val="0"/>
                </a:spcAft>
              </a:pPr>
              <a:r>
                <a:rPr lang="zh-CN" altLang="en-US" sz="1200" dirty="0">
                  <a:latin typeface="微软雅黑" panose="020B0503020204020204" pitchFamily="34" charset="-122"/>
                  <a:ea typeface="微软雅黑" panose="020B0503020204020204" pitchFamily="34" charset="-122"/>
                </a:rPr>
                <a:t>单击此处添加文本文字内容单击此处添加文本文字内容单击此处添加文本文字内容单击</a:t>
              </a:r>
            </a:p>
          </p:txBody>
        </p:sp>
        <p:sp>
          <p:nvSpPr>
            <p:cNvPr id="32" name="矩形 31"/>
            <p:cNvSpPr/>
            <p:nvPr/>
          </p:nvSpPr>
          <p:spPr>
            <a:xfrm>
              <a:off x="6179175" y="1475290"/>
              <a:ext cx="2262157" cy="369332"/>
            </a:xfrm>
            <a:prstGeom prst="rect">
              <a:avLst/>
            </a:prstGeom>
          </p:spPr>
          <p:txBody>
            <a:bodyPr wrap="none">
              <a:spAutoFit/>
            </a:bodyPr>
            <a:lstStyle/>
            <a:p>
              <a:pPr defTabSz="685165"/>
              <a:r>
                <a:rPr lang="zh-CN" altLang="en-US" b="1" dirty="0" smtClean="0">
                  <a:latin typeface="微软雅黑" panose="020B0503020204020204" pitchFamily="34" charset="-122"/>
                  <a:ea typeface="微软雅黑" panose="020B0503020204020204" pitchFamily="34" charset="-122"/>
                </a:rPr>
                <a:t>协调一切可协调的事</a:t>
              </a:r>
              <a:endParaRPr lang="zh-CN" altLang="en-US" b="1"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 y="199303"/>
            <a:ext cx="12192000" cy="562467"/>
            <a:chOff x="-1" y="199301"/>
            <a:chExt cx="12192000" cy="562467"/>
          </a:xfrm>
        </p:grpSpPr>
        <p:sp>
          <p:nvSpPr>
            <p:cNvPr id="34"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6"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38"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胜任能力</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协调能力</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矩形 38"/>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childTnLst>
                          </p:cTn>
                        </p:par>
                        <p:par>
                          <p:cTn id="52" fill="hold">
                            <p:stCondLst>
                              <p:cond delay="1000"/>
                            </p:stCondLst>
                            <p:childTnLst>
                              <p:par>
                                <p:cTn id="53" presetID="8" presetClass="emph" presetSubtype="0" fill="hold" grpId="1" nodeType="afterEffect">
                                  <p:stCondLst>
                                    <p:cond delay="0"/>
                                  </p:stCondLst>
                                  <p:childTnLst>
                                    <p:animRot by="21600000">
                                      <p:cBhvr>
                                        <p:cTn id="54" dur="2000" fill="hold"/>
                                        <p:tgtEl>
                                          <p:spTgt spid="13"/>
                                        </p:tgtEl>
                                        <p:attrNameLst>
                                          <p:attrName>r</p:attrName>
                                        </p:attrNameLst>
                                      </p:cBhvr>
                                    </p:animRot>
                                  </p:childTnLst>
                                </p:cTn>
                              </p:par>
                              <p:par>
                                <p:cTn id="55" presetID="8" presetClass="emph" presetSubtype="0" fill="hold" grpId="1" nodeType="withEffect">
                                  <p:stCondLst>
                                    <p:cond delay="0"/>
                                  </p:stCondLst>
                                  <p:childTnLst>
                                    <p:animRot by="21600000">
                                      <p:cBhvr>
                                        <p:cTn id="56" dur="2000" fill="hold"/>
                                        <p:tgtEl>
                                          <p:spTgt spid="15"/>
                                        </p:tgtEl>
                                        <p:attrNameLst>
                                          <p:attrName>r</p:attrName>
                                        </p:attrNameLst>
                                      </p:cBhvr>
                                    </p:animRot>
                                  </p:childTnLst>
                                </p:cTn>
                              </p:par>
                              <p:par>
                                <p:cTn id="57" presetID="8" presetClass="emph" presetSubtype="0" fill="hold" grpId="1" nodeType="withEffect">
                                  <p:stCondLst>
                                    <p:cond delay="0"/>
                                  </p:stCondLst>
                                  <p:childTnLst>
                                    <p:animRot by="21600000">
                                      <p:cBhvr>
                                        <p:cTn id="58" dur="2000" fill="hold"/>
                                        <p:tgtEl>
                                          <p:spTgt spid="17"/>
                                        </p:tgtEl>
                                        <p:attrNameLst>
                                          <p:attrName>r</p:attrName>
                                        </p:attrNameLst>
                                      </p:cBhvr>
                                    </p:animRot>
                                  </p:childTnLst>
                                </p:cTn>
                              </p:par>
                              <p:par>
                                <p:cTn id="59" presetID="8" presetClass="emph" presetSubtype="0" fill="hold" grpId="1" nodeType="withEffect">
                                  <p:stCondLst>
                                    <p:cond delay="0"/>
                                  </p:stCondLst>
                                  <p:childTnLst>
                                    <p:animRot by="21600000">
                                      <p:cBhvr>
                                        <p:cTn id="60" dur="2000" fill="hold"/>
                                        <p:tgtEl>
                                          <p:spTgt spid="28"/>
                                        </p:tgtEl>
                                        <p:attrNameLst>
                                          <p:attrName>r</p:attrName>
                                        </p:attrNameLst>
                                      </p:cBhvr>
                                    </p:animRot>
                                  </p:childTnLst>
                                </p:cTn>
                              </p:par>
                            </p:childTnLst>
                          </p:cTn>
                        </p:par>
                        <p:par>
                          <p:cTn id="61" fill="hold">
                            <p:stCondLst>
                              <p:cond delay="3000"/>
                            </p:stCondLst>
                            <p:childTnLst>
                              <p:par>
                                <p:cTn id="62" presetID="12" presetClass="entr" presetSubtype="2"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p:tgtEl>
                                          <p:spTgt spid="19"/>
                                        </p:tgtEl>
                                        <p:attrNameLst>
                                          <p:attrName>ppt_x</p:attrName>
                                        </p:attrNameLst>
                                      </p:cBhvr>
                                      <p:tavLst>
                                        <p:tav tm="0">
                                          <p:val>
                                            <p:strVal val="#ppt_x+#ppt_w*1.125000"/>
                                          </p:val>
                                        </p:tav>
                                        <p:tav tm="100000">
                                          <p:val>
                                            <p:strVal val="#ppt_x"/>
                                          </p:val>
                                        </p:tav>
                                      </p:tavLst>
                                    </p:anim>
                                    <p:animEffect transition="in" filter="wipe(left)">
                                      <p:cBhvr>
                                        <p:cTn id="65" dur="500"/>
                                        <p:tgtEl>
                                          <p:spTgt spid="19"/>
                                        </p:tgtEl>
                                      </p:cBhvr>
                                    </p:animEffect>
                                  </p:childTnLst>
                                </p:cTn>
                              </p:par>
                              <p:par>
                                <p:cTn id="66" presetID="12" presetClass="entr" presetSubtype="2"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p:tgtEl>
                                          <p:spTgt spid="22"/>
                                        </p:tgtEl>
                                        <p:attrNameLst>
                                          <p:attrName>ppt_x</p:attrName>
                                        </p:attrNameLst>
                                      </p:cBhvr>
                                      <p:tavLst>
                                        <p:tav tm="0">
                                          <p:val>
                                            <p:strVal val="#ppt_x+#ppt_w*1.125000"/>
                                          </p:val>
                                        </p:tav>
                                        <p:tav tm="100000">
                                          <p:val>
                                            <p:strVal val="#ppt_x"/>
                                          </p:val>
                                        </p:tav>
                                      </p:tavLst>
                                    </p:anim>
                                    <p:animEffect transition="in" filter="wipe(left)">
                                      <p:cBhvr>
                                        <p:cTn id="69" dur="500"/>
                                        <p:tgtEl>
                                          <p:spTgt spid="22"/>
                                        </p:tgtEl>
                                      </p:cBhvr>
                                    </p:animEffect>
                                  </p:childTnLst>
                                </p:cTn>
                              </p:par>
                              <p:par>
                                <p:cTn id="70" presetID="12" presetClass="entr" presetSubtype="8"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p:tgtEl>
                                          <p:spTgt spid="25"/>
                                        </p:tgtEl>
                                        <p:attrNameLst>
                                          <p:attrName>ppt_x</p:attrName>
                                        </p:attrNameLst>
                                      </p:cBhvr>
                                      <p:tavLst>
                                        <p:tav tm="0">
                                          <p:val>
                                            <p:strVal val="#ppt_x-#ppt_w*1.125000"/>
                                          </p:val>
                                        </p:tav>
                                        <p:tav tm="100000">
                                          <p:val>
                                            <p:strVal val="#ppt_x"/>
                                          </p:val>
                                        </p:tav>
                                      </p:tavLst>
                                    </p:anim>
                                    <p:animEffect transition="in" filter="wipe(right)">
                                      <p:cBhvr>
                                        <p:cTn id="73" dur="500"/>
                                        <p:tgtEl>
                                          <p:spTgt spid="25"/>
                                        </p:tgtEl>
                                      </p:cBhvr>
                                    </p:animEffect>
                                  </p:childTnLst>
                                </p:cTn>
                              </p:par>
                              <p:par>
                                <p:cTn id="74" presetID="12" presetClass="entr" presetSubtype="8"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p:tgtEl>
                                          <p:spTgt spid="30"/>
                                        </p:tgtEl>
                                        <p:attrNameLst>
                                          <p:attrName>ppt_x</p:attrName>
                                        </p:attrNameLst>
                                      </p:cBhvr>
                                      <p:tavLst>
                                        <p:tav tm="0">
                                          <p:val>
                                            <p:strVal val="#ppt_x-#ppt_w*1.125000"/>
                                          </p:val>
                                        </p:tav>
                                        <p:tav tm="100000">
                                          <p:val>
                                            <p:strVal val="#ppt_x"/>
                                          </p:val>
                                        </p:tav>
                                      </p:tavLst>
                                    </p:anim>
                                    <p:animEffect transition="in" filter="wipe(right)">
                                      <p:cBhvr>
                                        <p:cTn id="77" dur="500"/>
                                        <p:tgtEl>
                                          <p:spTgt spid="30"/>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barn(inVertical)">
                                      <p:cBhvr>
                                        <p:cTn id="8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15" grpId="0" animBg="1"/>
      <p:bldP spid="15" grpId="1" animBg="1"/>
      <p:bldP spid="16" grpId="0"/>
      <p:bldP spid="17" grpId="0" animBg="1"/>
      <p:bldP spid="17" grpId="1" animBg="1"/>
      <p:bldP spid="18" grpId="0"/>
      <p:bldP spid="28" grpId="0" animBg="1"/>
      <p:bldP spid="28" grpId="1" animBg="1"/>
      <p:bldP spid="29"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燕尾形 52"/>
          <p:cNvSpPr>
            <a:spLocks noChangeArrowheads="1"/>
          </p:cNvSpPr>
          <p:nvPr/>
        </p:nvSpPr>
        <p:spPr bwMode="auto">
          <a:xfrm>
            <a:off x="5711826" y="2678561"/>
            <a:ext cx="322263" cy="290513"/>
          </a:xfrm>
          <a:prstGeom prst="chevron">
            <a:avLst>
              <a:gd name="adj" fmla="val 55464"/>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7" name="组合 16"/>
          <p:cNvGrpSpPr/>
          <p:nvPr>
            <p:custDataLst>
              <p:tags r:id="rId1"/>
            </p:custDataLst>
          </p:nvPr>
        </p:nvGrpSpPr>
        <p:grpSpPr>
          <a:xfrm>
            <a:off x="2327684" y="2735264"/>
            <a:ext cx="1362848" cy="1098597"/>
            <a:chOff x="2327683" y="2735263"/>
            <a:chExt cx="1362848" cy="1098597"/>
          </a:xfrm>
        </p:grpSpPr>
        <p:sp>
          <p:nvSpPr>
            <p:cNvPr id="18" name="矩形 29"/>
            <p:cNvSpPr>
              <a:spLocks noChangeArrowheads="1"/>
            </p:cNvSpPr>
            <p:nvPr/>
          </p:nvSpPr>
          <p:spPr bwMode="auto">
            <a:xfrm>
              <a:off x="2327683" y="2735263"/>
              <a:ext cx="1362848" cy="707874"/>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4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rPr>
                <a:t>目 录</a:t>
              </a:r>
              <a:endParaRPr kumimoji="0" lang="zh-CN" altLang="zh-CN" sz="1800" b="0" i="0" u="none" strike="noStrike" cap="none" normalizeH="0" baseline="0" dirty="0" smtClean="0">
                <a:ln>
                  <a:noFill/>
                </a:ln>
                <a:solidFill>
                  <a:srgbClr val="C00000"/>
                </a:solidFill>
                <a:effectLst/>
                <a:cs typeface="宋体" panose="02010600030101010101" pitchFamily="2" charset="-122"/>
              </a:endParaRPr>
            </a:p>
          </p:txBody>
        </p:sp>
        <p:sp>
          <p:nvSpPr>
            <p:cNvPr id="19" name="矩形 27"/>
            <p:cNvSpPr>
              <a:spLocks noChangeArrowheads="1"/>
            </p:cNvSpPr>
            <p:nvPr/>
          </p:nvSpPr>
          <p:spPr bwMode="auto">
            <a:xfrm>
              <a:off x="2339581" y="3433763"/>
              <a:ext cx="1345665" cy="40009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宋体" panose="02010600030101010101" pitchFamily="2" charset="-122"/>
                  <a:cs typeface="宋体" panose="02010600030101010101" pitchFamily="2" charset="-122"/>
                </a:rPr>
                <a:t>Contents</a:t>
              </a:r>
              <a:endParaRPr kumimoji="0" lang="zh-CN" altLang="zh-CN" sz="1800" b="0" i="0" u="none" strike="noStrike" cap="none" normalizeH="0" baseline="0" dirty="0" smtClean="0">
                <a:ln>
                  <a:noFill/>
                </a:ln>
                <a:solidFill>
                  <a:srgbClr val="C00000"/>
                </a:solidFill>
                <a:effectLst/>
                <a:ea typeface="宋体" panose="02010600030101010101" pitchFamily="2" charset="-122"/>
                <a:cs typeface="宋体" panose="02010600030101010101" pitchFamily="2" charset="-122"/>
              </a:endParaRPr>
            </a:p>
          </p:txBody>
        </p:sp>
      </p:grpSp>
      <p:sp>
        <p:nvSpPr>
          <p:cNvPr id="20" name="矩形 3"/>
          <p:cNvSpPr>
            <a:spLocks noChangeArrowheads="1"/>
          </p:cNvSpPr>
          <p:nvPr/>
        </p:nvSpPr>
        <p:spPr bwMode="auto">
          <a:xfrm>
            <a:off x="5375276" y="1512889"/>
            <a:ext cx="4175125" cy="687387"/>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矩形 3"/>
          <p:cNvSpPr>
            <a:spLocks noChangeArrowheads="1"/>
          </p:cNvSpPr>
          <p:nvPr/>
        </p:nvSpPr>
        <p:spPr bwMode="auto">
          <a:xfrm>
            <a:off x="5375276" y="24574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矩形 21"/>
          <p:cNvSpPr>
            <a:spLocks noChangeArrowheads="1"/>
          </p:cNvSpPr>
          <p:nvPr/>
        </p:nvSpPr>
        <p:spPr bwMode="auto">
          <a:xfrm>
            <a:off x="5375276" y="34099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矩形 3"/>
          <p:cNvSpPr>
            <a:spLocks noChangeArrowheads="1"/>
          </p:cNvSpPr>
          <p:nvPr/>
        </p:nvSpPr>
        <p:spPr bwMode="auto">
          <a:xfrm>
            <a:off x="5375276" y="4371975"/>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Copyright Notice"/>
          <p:cNvSpPr/>
          <p:nvPr/>
        </p:nvSpPr>
        <p:spPr bwMode="auto">
          <a:xfrm>
            <a:off x="6330993" y="3530600"/>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三、</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胜任能力</a:t>
            </a:r>
            <a:endParaRPr kumimoji="0" lang="zh-CN" altLang="zh-CN" sz="1800" b="0" i="0" u="none" strike="noStrike" cap="none" normalizeH="0" baseline="0" dirty="0" smtClean="0">
              <a:ln>
                <a:noFill/>
              </a:ln>
              <a:effectLst/>
              <a:cs typeface="宋体" panose="02010600030101010101" pitchFamily="2" charset="-122"/>
            </a:endParaRPr>
          </a:p>
        </p:txBody>
      </p:sp>
      <p:sp>
        <p:nvSpPr>
          <p:cNvPr id="25" name="Copyright Notice"/>
          <p:cNvSpPr/>
          <p:nvPr/>
        </p:nvSpPr>
        <p:spPr bwMode="auto">
          <a:xfrm>
            <a:off x="6330993" y="4510088"/>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四、</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规划目标</a:t>
            </a:r>
            <a:endParaRPr kumimoji="0" lang="zh-CN" altLang="zh-CN" sz="1800" b="0" i="0" u="none" strike="noStrike" cap="none" normalizeH="0" baseline="0" dirty="0" smtClean="0">
              <a:ln>
                <a:noFill/>
              </a:ln>
              <a:effectLst/>
              <a:cs typeface="宋体" panose="02010600030101010101" pitchFamily="2" charset="-122"/>
            </a:endParaRPr>
          </a:p>
        </p:txBody>
      </p:sp>
      <p:sp>
        <p:nvSpPr>
          <p:cNvPr id="26" name="Copyright Notice"/>
          <p:cNvSpPr/>
          <p:nvPr/>
        </p:nvSpPr>
        <p:spPr bwMode="auto">
          <a:xfrm>
            <a:off x="6292993" y="1657350"/>
            <a:ext cx="2263491"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一、</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关于我自己</a:t>
            </a:r>
            <a:endParaRPr kumimoji="0" lang="zh-CN" altLang="zh-CN" sz="1800" b="0" i="0" u="none" strike="noStrike" cap="none" normalizeH="0" baseline="0" dirty="0" smtClean="0">
              <a:ln>
                <a:noFill/>
              </a:ln>
              <a:effectLst/>
              <a:cs typeface="宋体" panose="02010600030101010101" pitchFamily="2" charset="-122"/>
            </a:endParaRPr>
          </a:p>
        </p:txBody>
      </p:sp>
      <p:sp>
        <p:nvSpPr>
          <p:cNvPr id="27" name="Copyright Notice"/>
          <p:cNvSpPr/>
          <p:nvPr/>
        </p:nvSpPr>
        <p:spPr bwMode="auto">
          <a:xfrm>
            <a:off x="6330995" y="2614613"/>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二、</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岗位认知</a:t>
            </a:r>
            <a:endParaRPr kumimoji="0" lang="zh-CN" altLang="zh-CN" sz="1800" b="0" i="0" u="none" strike="noStrike" cap="none" normalizeH="0" baseline="0" dirty="0" smtClean="0">
              <a:ln>
                <a:noFill/>
              </a:ln>
              <a:effectLst/>
              <a:cs typeface="宋体" panose="02010600030101010101" pitchFamily="2" charset="-122"/>
            </a:endParaRPr>
          </a:p>
        </p:txBody>
      </p:sp>
      <p:sp>
        <p:nvSpPr>
          <p:cNvPr id="28" name="燕尾形 52"/>
          <p:cNvSpPr>
            <a:spLocks noChangeArrowheads="1"/>
          </p:cNvSpPr>
          <p:nvPr/>
        </p:nvSpPr>
        <p:spPr bwMode="auto">
          <a:xfrm>
            <a:off x="5711826" y="4570414"/>
            <a:ext cx="322263" cy="290513"/>
          </a:xfrm>
          <a:prstGeom prst="chevron">
            <a:avLst>
              <a:gd name="adj" fmla="val 55464"/>
            </a:avLst>
          </a:prstGeom>
          <a:solidFill>
            <a:srgbClr val="C00000"/>
          </a:solidFill>
          <a:ln>
            <a:noFill/>
          </a:ln>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1" presetClass="emph" presetSubtype="0" fill="hold" grpId="1" nodeType="withEffect">
                                  <p:stCondLst>
                                    <p:cond delay="0"/>
                                  </p:stCondLst>
                                  <p:childTnLst>
                                    <p:animClr clrSpc="hsl" dir="cw">
                                      <p:cBhvr override="childStyle">
                                        <p:cTn id="10" dur="500" fill="hold"/>
                                        <p:tgtEl>
                                          <p:spTgt spid="16"/>
                                        </p:tgtEl>
                                        <p:attrNameLst>
                                          <p:attrName>style.color</p:attrName>
                                        </p:attrNameLst>
                                      </p:cBhvr>
                                      <p:by>
                                        <p:hsl h="7200000" s="0" l="0"/>
                                      </p:by>
                                    </p:animClr>
                                    <p:animClr clrSpc="hsl" dir="cw">
                                      <p:cBhvr>
                                        <p:cTn id="11" dur="500" fill="hold"/>
                                        <p:tgtEl>
                                          <p:spTgt spid="16"/>
                                        </p:tgtEl>
                                        <p:attrNameLst>
                                          <p:attrName>fillcolor</p:attrName>
                                        </p:attrNameLst>
                                      </p:cBhvr>
                                      <p:by>
                                        <p:hsl h="7200000" s="0" l="0"/>
                                      </p:by>
                                    </p:animClr>
                                    <p:animClr clrSpc="hsl" dir="cw">
                                      <p:cBhvr>
                                        <p:cTn id="12" dur="500" fill="hold"/>
                                        <p:tgtEl>
                                          <p:spTgt spid="16"/>
                                        </p:tgtEl>
                                        <p:attrNameLst>
                                          <p:attrName>stroke.color</p:attrName>
                                        </p:attrNameLst>
                                      </p:cBhvr>
                                      <p:by>
                                        <p:hsl h="7200000" s="0" l="0"/>
                                      </p:by>
                                    </p:animClr>
                                    <p:set>
                                      <p:cBhvr>
                                        <p:cTn id="13" dur="500" fill="hold"/>
                                        <p:tgtEl>
                                          <p:spTgt spid="16"/>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p:tgtEl>
                                          <p:spTgt spid="27"/>
                                        </p:tgtEl>
                                        <p:attrNameLst>
                                          <p:attrName>ppt_x</p:attrName>
                                        </p:attrNameLst>
                                      </p:cBhvr>
                                      <p:tavLst>
                                        <p:tav tm="0">
                                          <p:val>
                                            <p:strVal val="#ppt_x-#ppt_w*1.125000"/>
                                          </p:val>
                                        </p:tav>
                                        <p:tav tm="100000">
                                          <p:val>
                                            <p:strVal val="#ppt_x"/>
                                          </p:val>
                                        </p:tav>
                                      </p:tavLst>
                                    </p:anim>
                                    <p:animEffect transition="in" filter="wipe(right)">
                                      <p:cBhvr>
                                        <p:cTn id="34" dur="500"/>
                                        <p:tgtEl>
                                          <p:spTgt spid="2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p:tgtEl>
                                          <p:spTgt spid="21"/>
                                        </p:tgtEl>
                                        <p:attrNameLst>
                                          <p:attrName>ppt_x</p:attrName>
                                        </p:attrNameLst>
                                      </p:cBhvr>
                                      <p:tavLst>
                                        <p:tav tm="0">
                                          <p:val>
                                            <p:strVal val="#ppt_x-#ppt_w*1.125000"/>
                                          </p:val>
                                        </p:tav>
                                        <p:tav tm="100000">
                                          <p:val>
                                            <p:strVal val="#ppt_x"/>
                                          </p:val>
                                        </p:tav>
                                      </p:tavLst>
                                    </p:anim>
                                    <p:animEffect transition="in" filter="wipe(righ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ppt_x</p:attrName>
                                        </p:attrNameLst>
                                      </p:cBhvr>
                                      <p:tavLst>
                                        <p:tav tm="0">
                                          <p:val>
                                            <p:strVal val="#ppt_x-#ppt_w*1.125000"/>
                                          </p:val>
                                        </p:tav>
                                        <p:tav tm="100000">
                                          <p:val>
                                            <p:strVal val="#ppt_x"/>
                                          </p:val>
                                        </p:tav>
                                      </p:tavLst>
                                    </p:anim>
                                    <p:animEffect transition="in" filter="wipe(right)">
                                      <p:cBhvr>
                                        <p:cTn id="44" dur="500"/>
                                        <p:tgtEl>
                                          <p:spTgt spid="24"/>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ppt_x</p:attrName>
                                        </p:attrNameLst>
                                      </p:cBhvr>
                                      <p:tavLst>
                                        <p:tav tm="0">
                                          <p:val>
                                            <p:strVal val="#ppt_x-#ppt_w*1.125000"/>
                                          </p:val>
                                        </p:tav>
                                        <p:tav tm="100000">
                                          <p:val>
                                            <p:strVal val="#ppt_x"/>
                                          </p:val>
                                        </p:tav>
                                      </p:tavLst>
                                    </p:anim>
                                    <p:animEffect transition="in" filter="wipe(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p:tgtEl>
                                          <p:spTgt spid="25"/>
                                        </p:tgtEl>
                                        <p:attrNameLst>
                                          <p:attrName>ppt_x</p:attrName>
                                        </p:attrNameLst>
                                      </p:cBhvr>
                                      <p:tavLst>
                                        <p:tav tm="0">
                                          <p:val>
                                            <p:strVal val="#ppt_x-#ppt_w*1.125000"/>
                                          </p:val>
                                        </p:tav>
                                        <p:tav tm="100000">
                                          <p:val>
                                            <p:strVal val="#ppt_x"/>
                                          </p:val>
                                        </p:tav>
                                      </p:tavLst>
                                    </p:anim>
                                    <p:animEffect transition="in" filter="wipe(right)">
                                      <p:cBhvr>
                                        <p:cTn id="54" dur="500"/>
                                        <p:tgtEl>
                                          <p:spTgt spid="25"/>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p:tgtEl>
                                          <p:spTgt spid="23"/>
                                        </p:tgtEl>
                                        <p:attrNameLst>
                                          <p:attrName>ppt_x</p:attrName>
                                        </p:attrNameLst>
                                      </p:cBhvr>
                                      <p:tavLst>
                                        <p:tav tm="0">
                                          <p:val>
                                            <p:strVal val="#ppt_x-#ppt_w*1.125000"/>
                                          </p:val>
                                        </p:tav>
                                        <p:tav tm="100000">
                                          <p:val>
                                            <p:strVal val="#ppt_x"/>
                                          </p:val>
                                        </p:tav>
                                      </p:tavLst>
                                    </p:anim>
                                    <p:animEffect transition="in" filter="wipe(righ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0-#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mph" presetSubtype="0" fill="hold" grpId="1" nodeType="clickEffect">
                                  <p:stCondLst>
                                    <p:cond delay="0"/>
                                  </p:stCondLst>
                                  <p:childTnLst>
                                    <p:animClr clrSpc="hsl" dir="cw">
                                      <p:cBhvr override="childStyle">
                                        <p:cTn id="68" dur="500" fill="hold"/>
                                        <p:tgtEl>
                                          <p:spTgt spid="20"/>
                                        </p:tgtEl>
                                        <p:attrNameLst>
                                          <p:attrName>style.color</p:attrName>
                                        </p:attrNameLst>
                                      </p:cBhvr>
                                      <p:by>
                                        <p:hsl h="7200000" s="0" l="0"/>
                                      </p:by>
                                    </p:animClr>
                                    <p:animClr clrSpc="hsl" dir="cw">
                                      <p:cBhvr>
                                        <p:cTn id="69" dur="500" fill="hold"/>
                                        <p:tgtEl>
                                          <p:spTgt spid="20"/>
                                        </p:tgtEl>
                                        <p:attrNameLst>
                                          <p:attrName>fillcolor</p:attrName>
                                        </p:attrNameLst>
                                      </p:cBhvr>
                                      <p:by>
                                        <p:hsl h="7200000" s="0" l="0"/>
                                      </p:by>
                                    </p:animClr>
                                    <p:animClr clrSpc="hsl" dir="cw">
                                      <p:cBhvr>
                                        <p:cTn id="70" dur="500" fill="hold"/>
                                        <p:tgtEl>
                                          <p:spTgt spid="20"/>
                                        </p:tgtEl>
                                        <p:attrNameLst>
                                          <p:attrName>stroke.color</p:attrName>
                                        </p:attrNameLst>
                                      </p:cBhvr>
                                      <p:by>
                                        <p:hsl h="7200000" s="0" l="0"/>
                                      </p:by>
                                    </p:animClr>
                                    <p:set>
                                      <p:cBhvr>
                                        <p:cTn id="71" dur="500" fill="hold"/>
                                        <p:tgtEl>
                                          <p:spTgt spid="20"/>
                                        </p:tgtEl>
                                        <p:attrNameLst>
                                          <p:attrName>fill.type</p:attrName>
                                        </p:attrNameLst>
                                      </p:cBhvr>
                                      <p:to>
                                        <p:strVal val="solid"/>
                                      </p:to>
                                    </p:set>
                                  </p:childTnLst>
                                </p:cTn>
                              </p:par>
                              <p:par>
                                <p:cTn id="72" presetID="21" presetClass="emph" presetSubtype="0" fill="hold" grpId="1" nodeType="withEffect">
                                  <p:stCondLst>
                                    <p:cond delay="0"/>
                                  </p:stCondLst>
                                  <p:childTnLst>
                                    <p:animClr clrSpc="hsl" dir="cw">
                                      <p:cBhvr override="childStyle">
                                        <p:cTn id="73" dur="500" fill="hold"/>
                                        <p:tgtEl>
                                          <p:spTgt spid="26"/>
                                        </p:tgtEl>
                                        <p:attrNameLst>
                                          <p:attrName>style.color</p:attrName>
                                        </p:attrNameLst>
                                      </p:cBhvr>
                                      <p:by>
                                        <p:hsl h="7200000" s="0" l="0"/>
                                      </p:by>
                                    </p:animClr>
                                    <p:animClr clrSpc="hsl" dir="cw">
                                      <p:cBhvr>
                                        <p:cTn id="74" dur="500" fill="hold"/>
                                        <p:tgtEl>
                                          <p:spTgt spid="26"/>
                                        </p:tgtEl>
                                        <p:attrNameLst>
                                          <p:attrName>fillcolor</p:attrName>
                                        </p:attrNameLst>
                                      </p:cBhvr>
                                      <p:by>
                                        <p:hsl h="7200000" s="0" l="0"/>
                                      </p:by>
                                    </p:animClr>
                                    <p:animClr clrSpc="hsl" dir="cw">
                                      <p:cBhvr>
                                        <p:cTn id="75" dur="500" fill="hold"/>
                                        <p:tgtEl>
                                          <p:spTgt spid="26"/>
                                        </p:tgtEl>
                                        <p:attrNameLst>
                                          <p:attrName>stroke.color</p:attrName>
                                        </p:attrNameLst>
                                      </p:cBhvr>
                                      <p:by>
                                        <p:hsl h="7200000" s="0" l="0"/>
                                      </p:by>
                                    </p:animClr>
                                    <p:set>
                                      <p:cBhvr>
                                        <p:cTn id="76" dur="500" fill="hold"/>
                                        <p:tgtEl>
                                          <p:spTgt spid="26"/>
                                        </p:tgtEl>
                                        <p:attrNameLst>
                                          <p:attrName>fill.type</p:attrName>
                                        </p:attrNameLst>
                                      </p:cBhvr>
                                      <p:to>
                                        <p:strVal val="solid"/>
                                      </p:to>
                                    </p:set>
                                  </p:childTnLst>
                                </p:cTn>
                              </p:par>
                              <p:par>
                                <p:cTn id="77" presetID="21" presetClass="emph" presetSubtype="0" fill="hold" grpId="1" nodeType="withEffect">
                                  <p:stCondLst>
                                    <p:cond delay="0"/>
                                  </p:stCondLst>
                                  <p:childTnLst>
                                    <p:animClr clrSpc="hsl" dir="cw">
                                      <p:cBhvr override="childStyle">
                                        <p:cTn id="78" dur="500" fill="hold"/>
                                        <p:tgtEl>
                                          <p:spTgt spid="28"/>
                                        </p:tgtEl>
                                        <p:attrNameLst>
                                          <p:attrName>style.color</p:attrName>
                                        </p:attrNameLst>
                                      </p:cBhvr>
                                      <p:by>
                                        <p:hsl h="7200000" s="0" l="0"/>
                                      </p:by>
                                    </p:animClr>
                                    <p:animClr clrSpc="hsl" dir="cw">
                                      <p:cBhvr>
                                        <p:cTn id="79" dur="500" fill="hold"/>
                                        <p:tgtEl>
                                          <p:spTgt spid="28"/>
                                        </p:tgtEl>
                                        <p:attrNameLst>
                                          <p:attrName>fillcolor</p:attrName>
                                        </p:attrNameLst>
                                      </p:cBhvr>
                                      <p:by>
                                        <p:hsl h="7200000" s="0" l="0"/>
                                      </p:by>
                                    </p:animClr>
                                    <p:animClr clrSpc="hsl" dir="cw">
                                      <p:cBhvr>
                                        <p:cTn id="80" dur="500" fill="hold"/>
                                        <p:tgtEl>
                                          <p:spTgt spid="28"/>
                                        </p:tgtEl>
                                        <p:attrNameLst>
                                          <p:attrName>stroke.color</p:attrName>
                                        </p:attrNameLst>
                                      </p:cBhvr>
                                      <p:by>
                                        <p:hsl h="7200000" s="0" l="0"/>
                                      </p:by>
                                    </p:animClr>
                                    <p:set>
                                      <p:cBhvr>
                                        <p:cTn id="81"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animBg="1"/>
      <p:bldP spid="20" grpId="1" animBg="1"/>
      <p:bldP spid="21" grpId="0" animBg="1"/>
      <p:bldP spid="22" grpId="0" animBg="1"/>
      <p:bldP spid="23" grpId="0" animBg="1"/>
      <p:bldP spid="24" grpId="0"/>
      <p:bldP spid="25" grpId="0"/>
      <p:bldP spid="26" grpId="0"/>
      <p:bldP spid="26" grpId="1"/>
      <p:bldP spid="27" grpId="0"/>
      <p:bldP spid="28" grpId="0" animBg="1"/>
      <p:bldP spid="2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4546147" y="3117751"/>
            <a:ext cx="4886325" cy="89931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a:xfrm>
            <a:off x="5622744" y="3105745"/>
            <a:ext cx="2954655" cy="923330"/>
          </a:xfrm>
          <a:prstGeom prst="rect">
            <a:avLst/>
          </a:prstGeom>
          <a:noFill/>
        </p:spPr>
        <p:txBody>
          <a:bodyPr wrap="none" lIns="91440" tIns="45720" rIns="91440" bIns="45720">
            <a:spAutoFit/>
          </a:bodyPr>
          <a:lstStyle/>
          <a:p>
            <a:pPr algn="ctr"/>
            <a:r>
              <a:rPr lang="zh-CN" altLang="en-US" sz="5400" b="1" cap="none" spc="0" dirty="0" smtClean="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rPr>
              <a:t>规划目标</a:t>
            </a:r>
            <a:endParaRPr lang="zh-CN" altLang="en-US" sz="5400" b="1" cap="none" spc="0" dirty="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endParaRPr>
          </a:p>
        </p:txBody>
      </p:sp>
      <p:sp>
        <p:nvSpPr>
          <p:cNvPr id="11" name="矩形 10"/>
          <p:cNvSpPr/>
          <p:nvPr/>
        </p:nvSpPr>
        <p:spPr>
          <a:xfrm>
            <a:off x="2834745" y="2800171"/>
            <a:ext cx="149404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9000" b="1" dirty="0">
                <a:ln w="38100" cmpd="sng">
                  <a:noFill/>
                  <a:prstDash val="solid"/>
                  <a:miter lim="800000"/>
                </a:ln>
                <a:latin typeface="Britannic Bold" panose="020B0903060703020204" pitchFamily="34" charset="0"/>
                <a:ea typeface="微软雅黑" panose="020B0503020204020204" pitchFamily="34" charset="-122"/>
              </a:rPr>
              <a:t>4</a:t>
            </a: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3"/>
          <p:cNvGrpSpPr/>
          <p:nvPr/>
        </p:nvGrpSpPr>
        <p:grpSpPr bwMode="auto">
          <a:xfrm>
            <a:off x="7788275" y="1624013"/>
            <a:ext cx="3678239" cy="438150"/>
            <a:chOff x="0" y="0"/>
            <a:chExt cx="3240360" cy="328796"/>
          </a:xfrm>
        </p:grpSpPr>
        <p:sp>
          <p:nvSpPr>
            <p:cNvPr id="21523" name="矩形 14"/>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sz="2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11"/>
            <p:cNvSpPr>
              <a:spLocks noChangeArrowheads="1"/>
            </p:cNvSpPr>
            <p:nvPr/>
          </p:nvSpPr>
          <p:spPr bwMode="auto">
            <a:xfrm>
              <a:off x="72008" y="0"/>
              <a:ext cx="1596037" cy="323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200" dirty="0">
                  <a:latin typeface="微软雅黑" panose="020B0503020204020204" pitchFamily="34" charset="-122"/>
                  <a:ea typeface="微软雅黑" panose="020B0503020204020204" pitchFamily="34" charset="-122"/>
                  <a:sym typeface="方正兰亭黑_GBK" pitchFamily="2" charset="-122"/>
                </a:rPr>
                <a:t>1    </a:t>
              </a:r>
              <a:r>
                <a:rPr lang="zh-CN" altLang="en-US" sz="2200" dirty="0" smtClean="0">
                  <a:latin typeface="微软雅黑" panose="020B0503020204020204" pitchFamily="34" charset="-122"/>
                  <a:ea typeface="微软雅黑" panose="020B0503020204020204" pitchFamily="34" charset="-122"/>
                  <a:sym typeface="方正兰亭黑_GBK" pitchFamily="2" charset="-122"/>
                </a:rPr>
                <a:t>明确目标</a:t>
              </a:r>
              <a:endParaRPr lang="zh-CN" altLang="en-US" sz="2200" dirty="0">
                <a:latin typeface="微软雅黑" panose="020B0503020204020204" pitchFamily="34" charset="-122"/>
                <a:ea typeface="微软雅黑" panose="020B0503020204020204" pitchFamily="34" charset="-122"/>
                <a:sym typeface="方正兰亭黑_GBK" pitchFamily="2" charset="-122"/>
              </a:endParaRPr>
            </a:p>
          </p:txBody>
        </p:sp>
      </p:grpSp>
      <p:sp>
        <p:nvSpPr>
          <p:cNvPr id="21516" name="矩形 17"/>
          <p:cNvSpPr>
            <a:spLocks noChangeArrowheads="1"/>
          </p:cNvSpPr>
          <p:nvPr/>
        </p:nvSpPr>
        <p:spPr bwMode="auto">
          <a:xfrm>
            <a:off x="7743826" y="2132015"/>
            <a:ext cx="3878263" cy="583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14000"/>
              </a:lnSpc>
            </a:pPr>
            <a:r>
              <a:rPr lang="zh-CN" altLang="en-US" sz="1400" dirty="0" smtClean="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a:t>
            </a:r>
            <a:r>
              <a:rPr lang="zh-CN" altLang="en-US" sz="1400" dirty="0" smtClean="0">
                <a:latin typeface="微软雅黑" panose="020B0503020204020204" pitchFamily="34" charset="-122"/>
                <a:ea typeface="微软雅黑" panose="020B0503020204020204" pitchFamily="34" charset="-122"/>
                <a:sym typeface="宋体" panose="02010600030101010101" pitchFamily="2" charset="-122"/>
              </a:rPr>
              <a:t>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 name="组合 18"/>
          <p:cNvGrpSpPr/>
          <p:nvPr/>
        </p:nvGrpSpPr>
        <p:grpSpPr bwMode="auto">
          <a:xfrm>
            <a:off x="7788275" y="3335338"/>
            <a:ext cx="3678239" cy="438150"/>
            <a:chOff x="0" y="0"/>
            <a:chExt cx="3240360" cy="328796"/>
          </a:xfrm>
        </p:grpSpPr>
        <p:sp>
          <p:nvSpPr>
            <p:cNvPr id="21521" name="矩形 19"/>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sz="2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21522" name="文本框 11"/>
            <p:cNvSpPr>
              <a:spLocks noChangeArrowheads="1"/>
            </p:cNvSpPr>
            <p:nvPr/>
          </p:nvSpPr>
          <p:spPr bwMode="auto">
            <a:xfrm>
              <a:off x="72008" y="0"/>
              <a:ext cx="2093122" cy="323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200" dirty="0">
                  <a:latin typeface="微软雅黑" panose="020B0503020204020204" pitchFamily="34" charset="-122"/>
                  <a:ea typeface="微软雅黑" panose="020B0503020204020204" pitchFamily="34" charset="-122"/>
                  <a:sym typeface="方正兰亭黑_GBK" pitchFamily="2" charset="-122"/>
                </a:rPr>
                <a:t>2    </a:t>
              </a:r>
              <a:r>
                <a:rPr lang="zh-CN" altLang="en-US" sz="2200" dirty="0" smtClean="0">
                  <a:latin typeface="微软雅黑" panose="020B0503020204020204" pitchFamily="34" charset="-122"/>
                  <a:ea typeface="微软雅黑" panose="020B0503020204020204" pitchFamily="34" charset="-122"/>
                  <a:sym typeface="方正兰亭黑_GBK" pitchFamily="2" charset="-122"/>
                </a:rPr>
                <a:t>确定目标方向</a:t>
              </a:r>
              <a:endParaRPr lang="zh-CN" altLang="en-US" sz="2200" dirty="0">
                <a:latin typeface="微软雅黑" panose="020B0503020204020204" pitchFamily="34" charset="-122"/>
                <a:ea typeface="微软雅黑" panose="020B0503020204020204" pitchFamily="34" charset="-122"/>
                <a:sym typeface="方正兰亭黑_GBK" pitchFamily="2" charset="-122"/>
              </a:endParaRPr>
            </a:p>
          </p:txBody>
        </p:sp>
      </p:grpSp>
      <p:sp>
        <p:nvSpPr>
          <p:cNvPr id="21520" name="矩形 21"/>
          <p:cNvSpPr>
            <a:spLocks noChangeArrowheads="1"/>
          </p:cNvSpPr>
          <p:nvPr/>
        </p:nvSpPr>
        <p:spPr bwMode="auto">
          <a:xfrm>
            <a:off x="7743826" y="3843340"/>
            <a:ext cx="3878263" cy="583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14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a:t>
            </a:r>
            <a:r>
              <a:rPr lang="zh-CN" altLang="en-US" sz="1400" dirty="0" smtClean="0">
                <a:latin typeface="微软雅黑" panose="020B0503020204020204" pitchFamily="34" charset="-122"/>
                <a:ea typeface="微软雅黑" panose="020B0503020204020204" pitchFamily="34" charset="-122"/>
                <a:sym typeface="宋体" panose="02010600030101010101" pitchFamily="2" charset="-122"/>
              </a:rPr>
              <a:t>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 name="组合 22"/>
          <p:cNvGrpSpPr/>
          <p:nvPr/>
        </p:nvGrpSpPr>
        <p:grpSpPr bwMode="auto">
          <a:xfrm>
            <a:off x="7788275" y="5127625"/>
            <a:ext cx="3678239" cy="438150"/>
            <a:chOff x="0" y="0"/>
            <a:chExt cx="3240360" cy="328796"/>
          </a:xfrm>
        </p:grpSpPr>
        <p:sp>
          <p:nvSpPr>
            <p:cNvPr id="21519" name="矩形 23"/>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sz="2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11"/>
            <p:cNvSpPr>
              <a:spLocks noChangeArrowheads="1"/>
            </p:cNvSpPr>
            <p:nvPr/>
          </p:nvSpPr>
          <p:spPr bwMode="auto">
            <a:xfrm>
              <a:off x="72008" y="0"/>
              <a:ext cx="2093122" cy="323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200" dirty="0">
                  <a:latin typeface="微软雅黑" panose="020B0503020204020204" pitchFamily="34" charset="-122"/>
                  <a:ea typeface="微软雅黑" panose="020B0503020204020204" pitchFamily="34" charset="-122"/>
                  <a:sym typeface="方正兰亭黑_GBK" pitchFamily="2" charset="-122"/>
                </a:rPr>
                <a:t>3    </a:t>
              </a:r>
              <a:r>
                <a:rPr lang="zh-CN" altLang="en-US" sz="2200" dirty="0" smtClean="0">
                  <a:latin typeface="微软雅黑" panose="020B0503020204020204" pitchFamily="34" charset="-122"/>
                  <a:ea typeface="微软雅黑" panose="020B0503020204020204" pitchFamily="34" charset="-122"/>
                  <a:sym typeface="方正兰亭黑_GBK" pitchFamily="2" charset="-122"/>
                </a:rPr>
                <a:t>达成目标共识</a:t>
              </a:r>
              <a:endParaRPr lang="zh-CN" altLang="en-US" sz="2200" dirty="0">
                <a:latin typeface="微软雅黑" panose="020B0503020204020204" pitchFamily="34" charset="-122"/>
                <a:ea typeface="微软雅黑" panose="020B0503020204020204" pitchFamily="34" charset="-122"/>
                <a:sym typeface="方正兰亭黑_GBK" pitchFamily="2" charset="-122"/>
              </a:endParaRPr>
            </a:p>
          </p:txBody>
        </p:sp>
      </p:grpSp>
      <p:sp>
        <p:nvSpPr>
          <p:cNvPr id="21524" name="矩形 25"/>
          <p:cNvSpPr>
            <a:spLocks noChangeArrowheads="1"/>
          </p:cNvSpPr>
          <p:nvPr/>
        </p:nvSpPr>
        <p:spPr bwMode="auto">
          <a:xfrm>
            <a:off x="7743826" y="5635627"/>
            <a:ext cx="3878263" cy="583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14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在此输入你要输入的文本</a:t>
            </a:r>
            <a:r>
              <a:rPr lang="zh-CN" altLang="en-US" sz="1400" dirty="0" smtClean="0">
                <a:latin typeface="微软雅黑" panose="020B0503020204020204" pitchFamily="34" charset="-122"/>
                <a:ea typeface="微软雅黑" panose="020B0503020204020204" pitchFamily="34" charset="-122"/>
                <a:sym typeface="宋体" panose="02010600030101010101" pitchFamily="2" charset="-122"/>
              </a:rPr>
              <a:t>内容</a:t>
            </a:r>
            <a:r>
              <a:rPr lang="en-US" altLang="zh-CN" sz="1400" dirty="0" smtClean="0">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122" name="Picture 12"/>
          <p:cNvPicPr>
            <a:picLocks noChangeAspect="1"/>
          </p:cNvPicPr>
          <p:nvPr/>
        </p:nvPicPr>
        <p:blipFill>
          <a:blip r:embed="rId3"/>
          <a:stretch>
            <a:fillRect/>
          </a:stretch>
        </p:blipFill>
        <p:spPr bwMode="auto">
          <a:xfrm>
            <a:off x="703263" y="1626545"/>
            <a:ext cx="6718164" cy="4447684"/>
          </a:xfrm>
          <a:prstGeom prst="rect">
            <a:avLst/>
          </a:prstGeom>
          <a:ln>
            <a:noFill/>
          </a:ln>
          <a:effectLst>
            <a:outerShdw blurRad="292100" dist="139700" dir="2700000" algn="tl" rotWithShape="0">
              <a:srgbClr val="333333">
                <a:alpha val="65000"/>
              </a:srgbClr>
            </a:outerShdw>
          </a:effectLst>
        </p:spPr>
      </p:pic>
      <p:grpSp>
        <p:nvGrpSpPr>
          <p:cNvPr id="22" name="组合 21"/>
          <p:cNvGrpSpPr/>
          <p:nvPr/>
        </p:nvGrpSpPr>
        <p:grpSpPr>
          <a:xfrm>
            <a:off x="-1" y="199303"/>
            <a:ext cx="12192000" cy="562467"/>
            <a:chOff x="-1" y="199301"/>
            <a:chExt cx="12192000" cy="562467"/>
          </a:xfrm>
        </p:grpSpPr>
        <p:sp>
          <p:nvSpPr>
            <p:cNvPr id="2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5"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27"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规划目标</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目标方向</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500"/>
                                        <p:tgtEl>
                                          <p:spTgt spid="28"/>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barn(inVertical)">
                                      <p:cBhvr>
                                        <p:cTn id="14" dur="500"/>
                                        <p:tgtEl>
                                          <p:spTgt spid="5122"/>
                                        </p:tgtEl>
                                      </p:cBhvr>
                                    </p:animEffect>
                                  </p:childTnLst>
                                </p:cTn>
                              </p:par>
                              <p:par>
                                <p:cTn id="15" presetID="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750" fill="hold"/>
                                        <p:tgtEl>
                                          <p:spTgt spid="3"/>
                                        </p:tgtEl>
                                        <p:attrNameLst>
                                          <p:attrName>ppt_x</p:attrName>
                                        </p:attrNameLst>
                                      </p:cBhvr>
                                      <p:tavLst>
                                        <p:tav tm="0">
                                          <p:val>
                                            <p:strVal val="1+#ppt_w/2"/>
                                          </p:val>
                                        </p:tav>
                                        <p:tav tm="100000">
                                          <p:val>
                                            <p:strVal val="#ppt_x"/>
                                          </p:val>
                                        </p:tav>
                                      </p:tavLst>
                                    </p:anim>
                                    <p:anim calcmode="lin" valueType="num">
                                      <p:cBhvr>
                                        <p:cTn id="18" dur="75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ppt_x</p:attrName>
                                        </p:attrNameLst>
                                      </p:cBhvr>
                                      <p:tavLst>
                                        <p:tav tm="0">
                                          <p:val>
                                            <p:strVal val="1+#ppt_w/2"/>
                                          </p:val>
                                        </p:tav>
                                        <p:tav tm="100000">
                                          <p:val>
                                            <p:strVal val="#ppt_x"/>
                                          </p:val>
                                        </p:tav>
                                      </p:tavLst>
                                    </p:anim>
                                    <p:anim calcmode="lin" valueType="num">
                                      <p:cBhvr>
                                        <p:cTn id="22" dur="75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750" fill="hold"/>
                                        <p:tgtEl>
                                          <p:spTgt spid="5"/>
                                        </p:tgtEl>
                                        <p:attrNameLst>
                                          <p:attrName>ppt_x</p:attrName>
                                        </p:attrNameLst>
                                      </p:cBhvr>
                                      <p:tavLst>
                                        <p:tav tm="0">
                                          <p:val>
                                            <p:strVal val="1+#ppt_w/2"/>
                                          </p:val>
                                        </p:tav>
                                        <p:tav tm="100000">
                                          <p:val>
                                            <p:strVal val="#ppt_x"/>
                                          </p:val>
                                        </p:tav>
                                      </p:tavLst>
                                    </p:anim>
                                    <p:anim calcmode="lin" valueType="num">
                                      <p:cBhvr>
                                        <p:cTn id="26" dur="75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1" fill="hold" grpId="0" nodeType="afterEffect">
                                  <p:stCondLst>
                                    <p:cond delay="250"/>
                                  </p:stCondLst>
                                  <p:childTnLst>
                                    <p:set>
                                      <p:cBhvr>
                                        <p:cTn id="29" dur="1" fill="hold">
                                          <p:stCondLst>
                                            <p:cond delay="0"/>
                                          </p:stCondLst>
                                        </p:cTn>
                                        <p:tgtEl>
                                          <p:spTgt spid="21516"/>
                                        </p:tgtEl>
                                        <p:attrNameLst>
                                          <p:attrName>style.visibility</p:attrName>
                                        </p:attrNameLst>
                                      </p:cBhvr>
                                      <p:to>
                                        <p:strVal val="visible"/>
                                      </p:to>
                                    </p:set>
                                    <p:animEffect>
                                      <p:cBhvr>
                                        <p:cTn id="30" dur="750"/>
                                        <p:tgtEl>
                                          <p:spTgt spid="21516"/>
                                        </p:tgtEl>
                                      </p:cBhvr>
                                    </p:animEffect>
                                  </p:childTnLst>
                                </p:cTn>
                              </p:par>
                            </p:childTnLst>
                          </p:cTn>
                        </p:par>
                        <p:par>
                          <p:cTn id="31" fill="hold">
                            <p:stCondLst>
                              <p:cond delay="2250"/>
                            </p:stCondLst>
                            <p:childTnLst>
                              <p:par>
                                <p:cTn id="32" presetID="22" presetClass="entr" presetSubtype="1" fill="hold" grpId="0" nodeType="afterEffect">
                                  <p:stCondLst>
                                    <p:cond delay="0"/>
                                  </p:stCondLst>
                                  <p:childTnLst>
                                    <p:set>
                                      <p:cBhvr>
                                        <p:cTn id="33" dur="1" fill="hold">
                                          <p:stCondLst>
                                            <p:cond delay="0"/>
                                          </p:stCondLst>
                                        </p:cTn>
                                        <p:tgtEl>
                                          <p:spTgt spid="21520"/>
                                        </p:tgtEl>
                                        <p:attrNameLst>
                                          <p:attrName>style.visibility</p:attrName>
                                        </p:attrNameLst>
                                      </p:cBhvr>
                                      <p:to>
                                        <p:strVal val="visible"/>
                                      </p:to>
                                    </p:set>
                                    <p:animEffect>
                                      <p:cBhvr>
                                        <p:cTn id="34" dur="500"/>
                                        <p:tgtEl>
                                          <p:spTgt spid="21520"/>
                                        </p:tgtEl>
                                      </p:cBhvr>
                                    </p:animEffect>
                                  </p:childTnLst>
                                </p:cTn>
                              </p:par>
                            </p:childTnLst>
                          </p:cTn>
                        </p:par>
                        <p:par>
                          <p:cTn id="35" fill="hold">
                            <p:stCondLst>
                              <p:cond delay="2750"/>
                            </p:stCondLst>
                            <p:childTnLst>
                              <p:par>
                                <p:cTn id="36" presetID="22" presetClass="entr" presetSubtype="1" fill="hold" grpId="0" nodeType="afterEffect">
                                  <p:stCondLst>
                                    <p:cond delay="0"/>
                                  </p:stCondLst>
                                  <p:childTnLst>
                                    <p:set>
                                      <p:cBhvr>
                                        <p:cTn id="37" dur="1" fill="hold">
                                          <p:stCondLst>
                                            <p:cond delay="0"/>
                                          </p:stCondLst>
                                        </p:cTn>
                                        <p:tgtEl>
                                          <p:spTgt spid="21524"/>
                                        </p:tgtEl>
                                        <p:attrNameLst>
                                          <p:attrName>style.visibility</p:attrName>
                                        </p:attrNameLst>
                                      </p:cBhvr>
                                      <p:to>
                                        <p:strVal val="visible"/>
                                      </p:to>
                                    </p:set>
                                    <p:animEffect>
                                      <p:cBhvr>
                                        <p:cTn id="38" dur="750"/>
                                        <p:tgtEl>
                                          <p:spTgt spid="21524"/>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arn(inVertical)">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bldLvl="0" autoUpdateAnimBg="0"/>
      <p:bldP spid="21520" grpId="0" bldLvl="0" autoUpdateAnimBg="0"/>
      <p:bldP spid="21524" grpId="0" bldLvl="0" autoUpdateAnimBg="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9" name="矩形 47"/>
          <p:cNvSpPr>
            <a:spLocks noChangeArrowheads="1"/>
          </p:cNvSpPr>
          <p:nvPr/>
        </p:nvSpPr>
        <p:spPr bwMode="auto">
          <a:xfrm>
            <a:off x="7811372" y="4660690"/>
            <a:ext cx="1971675" cy="757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91431" tIns="45716" rIns="91431" bIns="45716">
            <a:spAutoFit/>
          </a:bodyPr>
          <a:lstStyle/>
          <a:p>
            <a:pPr>
              <a:lnSpc>
                <a:spcPct val="12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a:t>
            </a:r>
            <a:endParaRPr lang="zh-CN" altLang="en-US" sz="1200" dirty="0">
              <a:latin typeface="微软雅黑" panose="020B0503020204020204" pitchFamily="34" charset="-122"/>
              <a:ea typeface="微软雅黑" panose="020B0503020204020204" pitchFamily="34" charset="-122"/>
            </a:endParaRPr>
          </a:p>
        </p:txBody>
      </p:sp>
      <p:sp>
        <p:nvSpPr>
          <p:cNvPr id="21" name="Freeform 5"/>
          <p:cNvSpPr>
            <a:spLocks noChangeArrowheads="1"/>
          </p:cNvSpPr>
          <p:nvPr/>
        </p:nvSpPr>
        <p:spPr bwMode="auto">
          <a:xfrm>
            <a:off x="4598273" y="2228641"/>
            <a:ext cx="2986087" cy="3656013"/>
          </a:xfrm>
          <a:custGeom>
            <a:avLst/>
            <a:gdLst>
              <a:gd name="T0" fmla="*/ 1118 w 1045"/>
              <a:gd name="T1" fmla="*/ 2301 h 1279"/>
              <a:gd name="T2" fmla="*/ 887 w 1045"/>
              <a:gd name="T3" fmla="*/ 2303 h 1279"/>
              <a:gd name="T4" fmla="*/ 884 w 1045"/>
              <a:gd name="T5" fmla="*/ 1923 h 1279"/>
              <a:gd name="T6" fmla="*/ 652 w 1045"/>
              <a:gd name="T7" fmla="*/ 1730 h 1279"/>
              <a:gd name="T8" fmla="*/ 430 w 1045"/>
              <a:gd name="T9" fmla="*/ 1714 h 1279"/>
              <a:gd name="T10" fmla="*/ 0 w 1045"/>
              <a:gd name="T11" fmla="*/ 1498 h 1279"/>
              <a:gd name="T12" fmla="*/ 580 w 1045"/>
              <a:gd name="T13" fmla="*/ 1671 h 1279"/>
              <a:gd name="T14" fmla="*/ 211 w 1045"/>
              <a:gd name="T15" fmla="*/ 1253 h 1279"/>
              <a:gd name="T16" fmla="*/ 774 w 1045"/>
              <a:gd name="T17" fmla="*/ 1716 h 1279"/>
              <a:gd name="T18" fmla="*/ 889 w 1045"/>
              <a:gd name="T19" fmla="*/ 1795 h 1279"/>
              <a:gd name="T20" fmla="*/ 889 w 1045"/>
              <a:gd name="T21" fmla="*/ 1788 h 1279"/>
              <a:gd name="T22" fmla="*/ 844 w 1045"/>
              <a:gd name="T23" fmla="*/ 1237 h 1279"/>
              <a:gd name="T24" fmla="*/ 446 w 1045"/>
              <a:gd name="T25" fmla="*/ 1044 h 1279"/>
              <a:gd name="T26" fmla="*/ 20 w 1045"/>
              <a:gd name="T27" fmla="*/ 391 h 1279"/>
              <a:gd name="T28" fmla="*/ 495 w 1045"/>
              <a:gd name="T29" fmla="*/ 987 h 1279"/>
              <a:gd name="T30" fmla="*/ 576 w 1045"/>
              <a:gd name="T31" fmla="*/ 717 h 1279"/>
              <a:gd name="T32" fmla="*/ 569 w 1045"/>
              <a:gd name="T33" fmla="*/ 443 h 1279"/>
              <a:gd name="T34" fmla="*/ 628 w 1045"/>
              <a:gd name="T35" fmla="*/ 828 h 1279"/>
              <a:gd name="T36" fmla="*/ 590 w 1045"/>
              <a:gd name="T37" fmla="*/ 1044 h 1279"/>
              <a:gd name="T38" fmla="*/ 848 w 1045"/>
              <a:gd name="T39" fmla="*/ 1140 h 1279"/>
              <a:gd name="T40" fmla="*/ 985 w 1045"/>
              <a:gd name="T41" fmla="*/ 0 h 1279"/>
              <a:gd name="T42" fmla="*/ 952 w 1045"/>
              <a:gd name="T43" fmla="*/ 1221 h 1279"/>
              <a:gd name="T44" fmla="*/ 1037 w 1045"/>
              <a:gd name="T45" fmla="*/ 1576 h 1279"/>
              <a:gd name="T46" fmla="*/ 1334 w 1045"/>
              <a:gd name="T47" fmla="*/ 1314 h 1279"/>
              <a:gd name="T48" fmla="*/ 1456 w 1045"/>
              <a:gd name="T49" fmla="*/ 673 h 1279"/>
              <a:gd name="T50" fmla="*/ 1424 w 1045"/>
              <a:gd name="T51" fmla="*/ 1237 h 1279"/>
              <a:gd name="T52" fmla="*/ 1625 w 1045"/>
              <a:gd name="T53" fmla="*/ 1028 h 1279"/>
              <a:gd name="T54" fmla="*/ 1881 w 1045"/>
              <a:gd name="T55" fmla="*/ 578 h 1279"/>
              <a:gd name="T56" fmla="*/ 1724 w 1045"/>
              <a:gd name="T57" fmla="*/ 981 h 1279"/>
              <a:gd name="T58" fmla="*/ 1109 w 1045"/>
              <a:gd name="T59" fmla="*/ 1739 h 1279"/>
              <a:gd name="T60" fmla="*/ 1098 w 1045"/>
              <a:gd name="T61" fmla="*/ 1972 h 1279"/>
              <a:gd name="T62" fmla="*/ 1690 w 1045"/>
              <a:gd name="T63" fmla="*/ 1599 h 1279"/>
              <a:gd name="T64" fmla="*/ 1098 w 1045"/>
              <a:gd name="T65" fmla="*/ 2053 h 1279"/>
              <a:gd name="T66" fmla="*/ 1118 w 1045"/>
              <a:gd name="T67" fmla="*/ 2301 h 12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45"/>
              <a:gd name="T103" fmla="*/ 0 h 1279"/>
              <a:gd name="T104" fmla="*/ 1045 w 1045"/>
              <a:gd name="T105" fmla="*/ 1279 h 12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45" h="1279">
                <a:moveTo>
                  <a:pt x="621" y="1278"/>
                </a:moveTo>
                <a:cubicBezTo>
                  <a:pt x="493" y="1279"/>
                  <a:pt x="493" y="1279"/>
                  <a:pt x="493" y="1279"/>
                </a:cubicBezTo>
                <a:cubicBezTo>
                  <a:pt x="480" y="1238"/>
                  <a:pt x="485" y="1193"/>
                  <a:pt x="491" y="1068"/>
                </a:cubicBezTo>
                <a:cubicBezTo>
                  <a:pt x="453" y="1033"/>
                  <a:pt x="408" y="998"/>
                  <a:pt x="362" y="961"/>
                </a:cubicBezTo>
                <a:cubicBezTo>
                  <a:pt x="310" y="963"/>
                  <a:pt x="280" y="960"/>
                  <a:pt x="239" y="952"/>
                </a:cubicBezTo>
                <a:cubicBezTo>
                  <a:pt x="153" y="935"/>
                  <a:pt x="123" y="906"/>
                  <a:pt x="0" y="832"/>
                </a:cubicBezTo>
                <a:cubicBezTo>
                  <a:pt x="134" y="888"/>
                  <a:pt x="210" y="930"/>
                  <a:pt x="322" y="928"/>
                </a:cubicBezTo>
                <a:cubicBezTo>
                  <a:pt x="244" y="861"/>
                  <a:pt x="168" y="787"/>
                  <a:pt x="117" y="696"/>
                </a:cubicBezTo>
                <a:cubicBezTo>
                  <a:pt x="236" y="800"/>
                  <a:pt x="263" y="854"/>
                  <a:pt x="430" y="953"/>
                </a:cubicBezTo>
                <a:cubicBezTo>
                  <a:pt x="448" y="964"/>
                  <a:pt x="467" y="976"/>
                  <a:pt x="494" y="997"/>
                </a:cubicBezTo>
                <a:cubicBezTo>
                  <a:pt x="494" y="993"/>
                  <a:pt x="494" y="993"/>
                  <a:pt x="494" y="993"/>
                </a:cubicBezTo>
                <a:cubicBezTo>
                  <a:pt x="497" y="887"/>
                  <a:pt x="467" y="762"/>
                  <a:pt x="469" y="687"/>
                </a:cubicBezTo>
                <a:cubicBezTo>
                  <a:pt x="371" y="661"/>
                  <a:pt x="303" y="619"/>
                  <a:pt x="248" y="580"/>
                </a:cubicBezTo>
                <a:cubicBezTo>
                  <a:pt x="105" y="480"/>
                  <a:pt x="40" y="342"/>
                  <a:pt x="11" y="217"/>
                </a:cubicBezTo>
                <a:cubicBezTo>
                  <a:pt x="94" y="400"/>
                  <a:pt x="163" y="479"/>
                  <a:pt x="275" y="548"/>
                </a:cubicBezTo>
                <a:cubicBezTo>
                  <a:pt x="285" y="525"/>
                  <a:pt x="324" y="475"/>
                  <a:pt x="320" y="398"/>
                </a:cubicBezTo>
                <a:cubicBezTo>
                  <a:pt x="315" y="314"/>
                  <a:pt x="306" y="285"/>
                  <a:pt x="316" y="246"/>
                </a:cubicBezTo>
                <a:cubicBezTo>
                  <a:pt x="332" y="334"/>
                  <a:pt x="354" y="416"/>
                  <a:pt x="349" y="460"/>
                </a:cubicBezTo>
                <a:cubicBezTo>
                  <a:pt x="345" y="497"/>
                  <a:pt x="340" y="510"/>
                  <a:pt x="328" y="580"/>
                </a:cubicBezTo>
                <a:cubicBezTo>
                  <a:pt x="394" y="614"/>
                  <a:pt x="436" y="623"/>
                  <a:pt x="471" y="633"/>
                </a:cubicBezTo>
                <a:cubicBezTo>
                  <a:pt x="480" y="526"/>
                  <a:pt x="544" y="250"/>
                  <a:pt x="547" y="0"/>
                </a:cubicBezTo>
                <a:cubicBezTo>
                  <a:pt x="602" y="287"/>
                  <a:pt x="501" y="515"/>
                  <a:pt x="529" y="678"/>
                </a:cubicBezTo>
                <a:cubicBezTo>
                  <a:pt x="546" y="776"/>
                  <a:pt x="564" y="812"/>
                  <a:pt x="576" y="875"/>
                </a:cubicBezTo>
                <a:cubicBezTo>
                  <a:pt x="617" y="825"/>
                  <a:pt x="645" y="811"/>
                  <a:pt x="741" y="730"/>
                </a:cubicBezTo>
                <a:cubicBezTo>
                  <a:pt x="723" y="598"/>
                  <a:pt x="730" y="473"/>
                  <a:pt x="809" y="374"/>
                </a:cubicBezTo>
                <a:cubicBezTo>
                  <a:pt x="738" y="537"/>
                  <a:pt x="772" y="588"/>
                  <a:pt x="791" y="687"/>
                </a:cubicBezTo>
                <a:cubicBezTo>
                  <a:pt x="841" y="647"/>
                  <a:pt x="874" y="615"/>
                  <a:pt x="903" y="571"/>
                </a:cubicBezTo>
                <a:cubicBezTo>
                  <a:pt x="937" y="523"/>
                  <a:pt x="988" y="442"/>
                  <a:pt x="1045" y="321"/>
                </a:cubicBezTo>
                <a:cubicBezTo>
                  <a:pt x="1027" y="404"/>
                  <a:pt x="992" y="483"/>
                  <a:pt x="958" y="545"/>
                </a:cubicBezTo>
                <a:cubicBezTo>
                  <a:pt x="854" y="740"/>
                  <a:pt x="738" y="767"/>
                  <a:pt x="616" y="966"/>
                </a:cubicBezTo>
                <a:cubicBezTo>
                  <a:pt x="614" y="992"/>
                  <a:pt x="612" y="1040"/>
                  <a:pt x="610" y="1095"/>
                </a:cubicBezTo>
                <a:cubicBezTo>
                  <a:pt x="698" y="1054"/>
                  <a:pt x="845" y="1010"/>
                  <a:pt x="939" y="888"/>
                </a:cubicBezTo>
                <a:cubicBezTo>
                  <a:pt x="901" y="979"/>
                  <a:pt x="728" y="1086"/>
                  <a:pt x="610" y="1140"/>
                </a:cubicBezTo>
                <a:cubicBezTo>
                  <a:pt x="613" y="1200"/>
                  <a:pt x="625" y="1222"/>
                  <a:pt x="621" y="1278"/>
                </a:cubicBezTo>
                <a:close/>
              </a:path>
            </a:pathLst>
          </a:custGeom>
          <a:solidFill>
            <a:schemeClr val="tx1">
              <a:alpha val="71000"/>
            </a:schemeClr>
          </a:solidFill>
          <a:ln>
            <a:noFill/>
          </a:ln>
        </p:spPr>
        <p:txBody>
          <a:bodyPr vert="horz" wrap="square" lIns="91440" tIns="45720" rIns="91440" bIns="45720" numCol="1" anchor="t" anchorCtr="0" compatLnSpc="1"/>
          <a:lstStyle/>
          <a:p>
            <a:endParaRPr lang="zh-CN" altLang="en-US"/>
          </a:p>
        </p:txBody>
      </p:sp>
      <p:sp>
        <p:nvSpPr>
          <p:cNvPr id="23" name="Freeform 7"/>
          <p:cNvSpPr>
            <a:spLocks noChangeArrowheads="1"/>
          </p:cNvSpPr>
          <p:nvPr/>
        </p:nvSpPr>
        <p:spPr bwMode="auto">
          <a:xfrm>
            <a:off x="5933359" y="1703177"/>
            <a:ext cx="411163" cy="474663"/>
          </a:xfrm>
          <a:custGeom>
            <a:avLst/>
            <a:gdLst>
              <a:gd name="T0" fmla="*/ 129 w 259"/>
              <a:gd name="T1" fmla="*/ 0 h 299"/>
              <a:gd name="T2" fmla="*/ 194 w 259"/>
              <a:gd name="T3" fmla="*/ 38 h 299"/>
              <a:gd name="T4" fmla="*/ 259 w 259"/>
              <a:gd name="T5" fmla="*/ 74 h 299"/>
              <a:gd name="T6" fmla="*/ 259 w 259"/>
              <a:gd name="T7" fmla="*/ 149 h 299"/>
              <a:gd name="T8" fmla="*/ 259 w 259"/>
              <a:gd name="T9" fmla="*/ 223 h 299"/>
              <a:gd name="T10" fmla="*/ 194 w 259"/>
              <a:gd name="T11" fmla="*/ 261 h 299"/>
              <a:gd name="T12" fmla="*/ 129 w 259"/>
              <a:gd name="T13" fmla="*/ 299 h 299"/>
              <a:gd name="T14" fmla="*/ 64 w 259"/>
              <a:gd name="T15" fmla="*/ 261 h 299"/>
              <a:gd name="T16" fmla="*/ 0 w 259"/>
              <a:gd name="T17" fmla="*/ 223 h 299"/>
              <a:gd name="T18" fmla="*/ 0 w 259"/>
              <a:gd name="T19" fmla="*/ 149 h 299"/>
              <a:gd name="T20" fmla="*/ 0 w 259"/>
              <a:gd name="T21" fmla="*/ 74 h 299"/>
              <a:gd name="T22" fmla="*/ 64 w 259"/>
              <a:gd name="T23" fmla="*/ 38 h 299"/>
              <a:gd name="T24" fmla="*/ 129 w 259"/>
              <a:gd name="T25" fmla="*/ 0 h 299"/>
              <a:gd name="T26" fmla="*/ 129 w 259"/>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
              <a:gd name="T43" fmla="*/ 0 h 299"/>
              <a:gd name="T44" fmla="*/ 259 w 259"/>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 h="299">
                <a:moveTo>
                  <a:pt x="129" y="0"/>
                </a:moveTo>
                <a:lnTo>
                  <a:pt x="194" y="38"/>
                </a:lnTo>
                <a:lnTo>
                  <a:pt x="259" y="74"/>
                </a:lnTo>
                <a:lnTo>
                  <a:pt x="259" y="149"/>
                </a:lnTo>
                <a:lnTo>
                  <a:pt x="259" y="223"/>
                </a:lnTo>
                <a:lnTo>
                  <a:pt x="194" y="261"/>
                </a:lnTo>
                <a:lnTo>
                  <a:pt x="129" y="299"/>
                </a:lnTo>
                <a:lnTo>
                  <a:pt x="64" y="261"/>
                </a:lnTo>
                <a:lnTo>
                  <a:pt x="0" y="223"/>
                </a:lnTo>
                <a:lnTo>
                  <a:pt x="0" y="149"/>
                </a:lnTo>
                <a:lnTo>
                  <a:pt x="0" y="74"/>
                </a:lnTo>
                <a:lnTo>
                  <a:pt x="64" y="38"/>
                </a:lnTo>
                <a:lnTo>
                  <a:pt x="129"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9" name="Freeform 13"/>
          <p:cNvSpPr>
            <a:spLocks noChangeArrowheads="1"/>
          </p:cNvSpPr>
          <p:nvPr/>
        </p:nvSpPr>
        <p:spPr bwMode="auto">
          <a:xfrm>
            <a:off x="6598521" y="4863891"/>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4 h 166"/>
              <a:gd name="T10" fmla="*/ 108 w 144"/>
              <a:gd name="T11" fmla="*/ 144 h 166"/>
              <a:gd name="T12" fmla="*/ 72 w 144"/>
              <a:gd name="T13" fmla="*/ 166 h 166"/>
              <a:gd name="T14" fmla="*/ 36 w 144"/>
              <a:gd name="T15" fmla="*/ 144 h 166"/>
              <a:gd name="T16" fmla="*/ 0 w 144"/>
              <a:gd name="T17" fmla="*/ 124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4"/>
                </a:lnTo>
                <a:lnTo>
                  <a:pt x="108" y="144"/>
                </a:lnTo>
                <a:lnTo>
                  <a:pt x="72" y="166"/>
                </a:lnTo>
                <a:lnTo>
                  <a:pt x="36" y="144"/>
                </a:lnTo>
                <a:lnTo>
                  <a:pt x="0" y="124"/>
                </a:lnTo>
                <a:lnTo>
                  <a:pt x="0" y="83"/>
                </a:lnTo>
                <a:lnTo>
                  <a:pt x="0" y="42"/>
                </a:lnTo>
                <a:lnTo>
                  <a:pt x="36" y="22"/>
                </a:lnTo>
                <a:lnTo>
                  <a:pt x="72"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0" name="Freeform 14"/>
          <p:cNvSpPr>
            <a:spLocks noChangeArrowheads="1"/>
          </p:cNvSpPr>
          <p:nvPr/>
        </p:nvSpPr>
        <p:spPr bwMode="auto">
          <a:xfrm>
            <a:off x="5055473" y="3268453"/>
            <a:ext cx="225425" cy="263525"/>
          </a:xfrm>
          <a:custGeom>
            <a:avLst/>
            <a:gdLst>
              <a:gd name="T0" fmla="*/ 70 w 142"/>
              <a:gd name="T1" fmla="*/ 0 h 166"/>
              <a:gd name="T2" fmla="*/ 106 w 142"/>
              <a:gd name="T3" fmla="*/ 22 h 166"/>
              <a:gd name="T4" fmla="*/ 142 w 142"/>
              <a:gd name="T5" fmla="*/ 42 h 166"/>
              <a:gd name="T6" fmla="*/ 142 w 142"/>
              <a:gd name="T7" fmla="*/ 83 h 166"/>
              <a:gd name="T8" fmla="*/ 142 w 142"/>
              <a:gd name="T9" fmla="*/ 125 h 166"/>
              <a:gd name="T10" fmla="*/ 106 w 142"/>
              <a:gd name="T11" fmla="*/ 144 h 166"/>
              <a:gd name="T12" fmla="*/ 70 w 142"/>
              <a:gd name="T13" fmla="*/ 166 h 166"/>
              <a:gd name="T14" fmla="*/ 34 w 142"/>
              <a:gd name="T15" fmla="*/ 144 h 166"/>
              <a:gd name="T16" fmla="*/ 0 w 142"/>
              <a:gd name="T17" fmla="*/ 125 h 166"/>
              <a:gd name="T18" fmla="*/ 0 w 142"/>
              <a:gd name="T19" fmla="*/ 83 h 166"/>
              <a:gd name="T20" fmla="*/ 0 w 142"/>
              <a:gd name="T21" fmla="*/ 42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2"/>
                </a:lnTo>
                <a:lnTo>
                  <a:pt x="142" y="83"/>
                </a:lnTo>
                <a:lnTo>
                  <a:pt x="142" y="125"/>
                </a:lnTo>
                <a:lnTo>
                  <a:pt x="106" y="144"/>
                </a:lnTo>
                <a:lnTo>
                  <a:pt x="70" y="166"/>
                </a:lnTo>
                <a:lnTo>
                  <a:pt x="34" y="144"/>
                </a:lnTo>
                <a:lnTo>
                  <a:pt x="0" y="125"/>
                </a:lnTo>
                <a:lnTo>
                  <a:pt x="0" y="83"/>
                </a:lnTo>
                <a:lnTo>
                  <a:pt x="0" y="42"/>
                </a:lnTo>
                <a:lnTo>
                  <a:pt x="34" y="22"/>
                </a:lnTo>
                <a:lnTo>
                  <a:pt x="7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1" name="Freeform 15"/>
          <p:cNvSpPr>
            <a:spLocks noChangeArrowheads="1"/>
          </p:cNvSpPr>
          <p:nvPr/>
        </p:nvSpPr>
        <p:spPr bwMode="auto">
          <a:xfrm>
            <a:off x="5823822" y="2868401"/>
            <a:ext cx="225425" cy="260350"/>
          </a:xfrm>
          <a:custGeom>
            <a:avLst/>
            <a:gdLst>
              <a:gd name="T0" fmla="*/ 70 w 142"/>
              <a:gd name="T1" fmla="*/ 0 h 164"/>
              <a:gd name="T2" fmla="*/ 106 w 142"/>
              <a:gd name="T3" fmla="*/ 20 h 164"/>
              <a:gd name="T4" fmla="*/ 142 w 142"/>
              <a:gd name="T5" fmla="*/ 40 h 164"/>
              <a:gd name="T6" fmla="*/ 142 w 142"/>
              <a:gd name="T7" fmla="*/ 81 h 164"/>
              <a:gd name="T8" fmla="*/ 142 w 142"/>
              <a:gd name="T9" fmla="*/ 123 h 164"/>
              <a:gd name="T10" fmla="*/ 106 w 142"/>
              <a:gd name="T11" fmla="*/ 143 h 164"/>
              <a:gd name="T12" fmla="*/ 70 w 142"/>
              <a:gd name="T13" fmla="*/ 164 h 164"/>
              <a:gd name="T14" fmla="*/ 36 w 142"/>
              <a:gd name="T15" fmla="*/ 143 h 164"/>
              <a:gd name="T16" fmla="*/ 0 w 142"/>
              <a:gd name="T17" fmla="*/ 123 h 164"/>
              <a:gd name="T18" fmla="*/ 0 w 142"/>
              <a:gd name="T19" fmla="*/ 81 h 164"/>
              <a:gd name="T20" fmla="*/ 0 w 142"/>
              <a:gd name="T21" fmla="*/ 40 h 164"/>
              <a:gd name="T22" fmla="*/ 36 w 142"/>
              <a:gd name="T23" fmla="*/ 20 h 164"/>
              <a:gd name="T24" fmla="*/ 70 w 142"/>
              <a:gd name="T25" fmla="*/ 0 h 164"/>
              <a:gd name="T26" fmla="*/ 70 w 142"/>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4"/>
              <a:gd name="T44" fmla="*/ 142 w 142"/>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4">
                <a:moveTo>
                  <a:pt x="70" y="0"/>
                </a:moveTo>
                <a:lnTo>
                  <a:pt x="106" y="20"/>
                </a:lnTo>
                <a:lnTo>
                  <a:pt x="142" y="40"/>
                </a:lnTo>
                <a:lnTo>
                  <a:pt x="142" y="81"/>
                </a:lnTo>
                <a:lnTo>
                  <a:pt x="142" y="123"/>
                </a:lnTo>
                <a:lnTo>
                  <a:pt x="106" y="143"/>
                </a:lnTo>
                <a:lnTo>
                  <a:pt x="70" y="164"/>
                </a:lnTo>
                <a:lnTo>
                  <a:pt x="36" y="143"/>
                </a:lnTo>
                <a:lnTo>
                  <a:pt x="0" y="123"/>
                </a:lnTo>
                <a:lnTo>
                  <a:pt x="0" y="81"/>
                </a:lnTo>
                <a:lnTo>
                  <a:pt x="0" y="40"/>
                </a:lnTo>
                <a:lnTo>
                  <a:pt x="36" y="20"/>
                </a:lnTo>
                <a:lnTo>
                  <a:pt x="7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6687" name="Freeform 16"/>
          <p:cNvSpPr>
            <a:spLocks noChangeArrowheads="1"/>
          </p:cNvSpPr>
          <p:nvPr/>
        </p:nvSpPr>
        <p:spPr bwMode="auto">
          <a:xfrm>
            <a:off x="6277847" y="4224126"/>
            <a:ext cx="227012" cy="260350"/>
          </a:xfrm>
          <a:custGeom>
            <a:avLst/>
            <a:gdLst>
              <a:gd name="T0" fmla="*/ 72 w 143"/>
              <a:gd name="T1" fmla="*/ 0 h 164"/>
              <a:gd name="T2" fmla="*/ 108 w 143"/>
              <a:gd name="T3" fmla="*/ 20 h 164"/>
              <a:gd name="T4" fmla="*/ 143 w 143"/>
              <a:gd name="T5" fmla="*/ 39 h 164"/>
              <a:gd name="T6" fmla="*/ 143 w 143"/>
              <a:gd name="T7" fmla="*/ 81 h 164"/>
              <a:gd name="T8" fmla="*/ 143 w 143"/>
              <a:gd name="T9" fmla="*/ 122 h 164"/>
              <a:gd name="T10" fmla="*/ 108 w 143"/>
              <a:gd name="T11" fmla="*/ 144 h 164"/>
              <a:gd name="T12" fmla="*/ 72 w 143"/>
              <a:gd name="T13" fmla="*/ 164 h 164"/>
              <a:gd name="T14" fmla="*/ 36 w 143"/>
              <a:gd name="T15" fmla="*/ 144 h 164"/>
              <a:gd name="T16" fmla="*/ 0 w 143"/>
              <a:gd name="T17" fmla="*/ 122 h 164"/>
              <a:gd name="T18" fmla="*/ 0 w 143"/>
              <a:gd name="T19" fmla="*/ 81 h 164"/>
              <a:gd name="T20" fmla="*/ 0 w 143"/>
              <a:gd name="T21" fmla="*/ 39 h 164"/>
              <a:gd name="T22" fmla="*/ 36 w 143"/>
              <a:gd name="T23" fmla="*/ 20 h 164"/>
              <a:gd name="T24" fmla="*/ 72 w 143"/>
              <a:gd name="T25" fmla="*/ 0 h 164"/>
              <a:gd name="T26" fmla="*/ 72 w 143"/>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64"/>
              <a:gd name="T44" fmla="*/ 143 w 143"/>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64">
                <a:moveTo>
                  <a:pt x="72" y="0"/>
                </a:moveTo>
                <a:lnTo>
                  <a:pt x="108" y="20"/>
                </a:lnTo>
                <a:lnTo>
                  <a:pt x="143" y="39"/>
                </a:lnTo>
                <a:lnTo>
                  <a:pt x="143" y="81"/>
                </a:lnTo>
                <a:lnTo>
                  <a:pt x="143" y="122"/>
                </a:lnTo>
                <a:lnTo>
                  <a:pt x="108" y="144"/>
                </a:lnTo>
                <a:lnTo>
                  <a:pt x="72" y="164"/>
                </a:lnTo>
                <a:lnTo>
                  <a:pt x="36" y="144"/>
                </a:lnTo>
                <a:lnTo>
                  <a:pt x="0" y="122"/>
                </a:lnTo>
                <a:lnTo>
                  <a:pt x="0" y="81"/>
                </a:lnTo>
                <a:lnTo>
                  <a:pt x="0" y="39"/>
                </a:lnTo>
                <a:lnTo>
                  <a:pt x="36" y="20"/>
                </a:lnTo>
                <a:lnTo>
                  <a:pt x="72"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2" name="Freeform 17"/>
          <p:cNvSpPr>
            <a:spLocks noChangeArrowheads="1"/>
          </p:cNvSpPr>
          <p:nvPr/>
        </p:nvSpPr>
        <p:spPr bwMode="auto">
          <a:xfrm>
            <a:off x="4931648" y="3978066"/>
            <a:ext cx="225425" cy="263525"/>
          </a:xfrm>
          <a:custGeom>
            <a:avLst/>
            <a:gdLst>
              <a:gd name="T0" fmla="*/ 70 w 142"/>
              <a:gd name="T1" fmla="*/ 0 h 166"/>
              <a:gd name="T2" fmla="*/ 106 w 142"/>
              <a:gd name="T3" fmla="*/ 22 h 166"/>
              <a:gd name="T4" fmla="*/ 142 w 142"/>
              <a:gd name="T5" fmla="*/ 41 h 166"/>
              <a:gd name="T6" fmla="*/ 142 w 142"/>
              <a:gd name="T7" fmla="*/ 83 h 166"/>
              <a:gd name="T8" fmla="*/ 142 w 142"/>
              <a:gd name="T9" fmla="*/ 124 h 166"/>
              <a:gd name="T10" fmla="*/ 106 w 142"/>
              <a:gd name="T11" fmla="*/ 144 h 166"/>
              <a:gd name="T12" fmla="*/ 70 w 142"/>
              <a:gd name="T13" fmla="*/ 166 h 166"/>
              <a:gd name="T14" fmla="*/ 34 w 142"/>
              <a:gd name="T15" fmla="*/ 144 h 166"/>
              <a:gd name="T16" fmla="*/ 0 w 142"/>
              <a:gd name="T17" fmla="*/ 124 h 166"/>
              <a:gd name="T18" fmla="*/ 0 w 142"/>
              <a:gd name="T19" fmla="*/ 83 h 166"/>
              <a:gd name="T20" fmla="*/ 0 w 142"/>
              <a:gd name="T21" fmla="*/ 41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1"/>
                </a:lnTo>
                <a:lnTo>
                  <a:pt x="142" y="83"/>
                </a:lnTo>
                <a:lnTo>
                  <a:pt x="142" y="124"/>
                </a:lnTo>
                <a:lnTo>
                  <a:pt x="106" y="144"/>
                </a:lnTo>
                <a:lnTo>
                  <a:pt x="70" y="166"/>
                </a:lnTo>
                <a:lnTo>
                  <a:pt x="34" y="144"/>
                </a:lnTo>
                <a:lnTo>
                  <a:pt x="0" y="124"/>
                </a:lnTo>
                <a:lnTo>
                  <a:pt x="0" y="83"/>
                </a:lnTo>
                <a:lnTo>
                  <a:pt x="0" y="41"/>
                </a:lnTo>
                <a:lnTo>
                  <a:pt x="34" y="22"/>
                </a:lnTo>
                <a:lnTo>
                  <a:pt x="7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3" name="Freeform 18"/>
          <p:cNvSpPr>
            <a:spLocks noChangeArrowheads="1"/>
          </p:cNvSpPr>
          <p:nvPr/>
        </p:nvSpPr>
        <p:spPr bwMode="auto">
          <a:xfrm>
            <a:off x="7079535" y="3371641"/>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5 h 166"/>
              <a:gd name="T10" fmla="*/ 108 w 144"/>
              <a:gd name="T11" fmla="*/ 144 h 166"/>
              <a:gd name="T12" fmla="*/ 72 w 144"/>
              <a:gd name="T13" fmla="*/ 166 h 166"/>
              <a:gd name="T14" fmla="*/ 36 w 144"/>
              <a:gd name="T15" fmla="*/ 144 h 166"/>
              <a:gd name="T16" fmla="*/ 0 w 144"/>
              <a:gd name="T17" fmla="*/ 125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5"/>
                </a:lnTo>
                <a:lnTo>
                  <a:pt x="108" y="144"/>
                </a:lnTo>
                <a:lnTo>
                  <a:pt x="72" y="166"/>
                </a:lnTo>
                <a:lnTo>
                  <a:pt x="36" y="144"/>
                </a:lnTo>
                <a:lnTo>
                  <a:pt x="0" y="125"/>
                </a:lnTo>
                <a:lnTo>
                  <a:pt x="0" y="83"/>
                </a:lnTo>
                <a:lnTo>
                  <a:pt x="0" y="42"/>
                </a:lnTo>
                <a:lnTo>
                  <a:pt x="36" y="22"/>
                </a:lnTo>
                <a:lnTo>
                  <a:pt x="72"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4" name="Freeform 19"/>
          <p:cNvSpPr>
            <a:spLocks noChangeArrowheads="1"/>
          </p:cNvSpPr>
          <p:nvPr/>
        </p:nvSpPr>
        <p:spPr bwMode="auto">
          <a:xfrm>
            <a:off x="5526961" y="4486066"/>
            <a:ext cx="225425" cy="263525"/>
          </a:xfrm>
          <a:custGeom>
            <a:avLst/>
            <a:gdLst>
              <a:gd name="T0" fmla="*/ 72 w 142"/>
              <a:gd name="T1" fmla="*/ 0 h 166"/>
              <a:gd name="T2" fmla="*/ 108 w 142"/>
              <a:gd name="T3" fmla="*/ 22 h 166"/>
              <a:gd name="T4" fmla="*/ 142 w 142"/>
              <a:gd name="T5" fmla="*/ 42 h 166"/>
              <a:gd name="T6" fmla="*/ 142 w 142"/>
              <a:gd name="T7" fmla="*/ 83 h 166"/>
              <a:gd name="T8" fmla="*/ 142 w 142"/>
              <a:gd name="T9" fmla="*/ 125 h 166"/>
              <a:gd name="T10" fmla="*/ 108 w 142"/>
              <a:gd name="T11" fmla="*/ 145 h 166"/>
              <a:gd name="T12" fmla="*/ 72 w 142"/>
              <a:gd name="T13" fmla="*/ 166 h 166"/>
              <a:gd name="T14" fmla="*/ 36 w 142"/>
              <a:gd name="T15" fmla="*/ 145 h 166"/>
              <a:gd name="T16" fmla="*/ 0 w 142"/>
              <a:gd name="T17" fmla="*/ 125 h 166"/>
              <a:gd name="T18" fmla="*/ 0 w 142"/>
              <a:gd name="T19" fmla="*/ 83 h 166"/>
              <a:gd name="T20" fmla="*/ 0 w 142"/>
              <a:gd name="T21" fmla="*/ 42 h 166"/>
              <a:gd name="T22" fmla="*/ 36 w 142"/>
              <a:gd name="T23" fmla="*/ 22 h 166"/>
              <a:gd name="T24" fmla="*/ 72 w 142"/>
              <a:gd name="T25" fmla="*/ 0 h 166"/>
              <a:gd name="T26" fmla="*/ 72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2" y="0"/>
                </a:moveTo>
                <a:lnTo>
                  <a:pt x="108" y="22"/>
                </a:lnTo>
                <a:lnTo>
                  <a:pt x="142" y="42"/>
                </a:lnTo>
                <a:lnTo>
                  <a:pt x="142" y="83"/>
                </a:lnTo>
                <a:lnTo>
                  <a:pt x="142" y="125"/>
                </a:lnTo>
                <a:lnTo>
                  <a:pt x="108" y="145"/>
                </a:lnTo>
                <a:lnTo>
                  <a:pt x="72" y="166"/>
                </a:lnTo>
                <a:lnTo>
                  <a:pt x="36" y="145"/>
                </a:lnTo>
                <a:lnTo>
                  <a:pt x="0" y="125"/>
                </a:lnTo>
                <a:lnTo>
                  <a:pt x="0" y="83"/>
                </a:lnTo>
                <a:lnTo>
                  <a:pt x="0" y="42"/>
                </a:lnTo>
                <a:lnTo>
                  <a:pt x="36" y="22"/>
                </a:lnTo>
                <a:lnTo>
                  <a:pt x="72"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5" name="Freeform 20"/>
          <p:cNvSpPr>
            <a:spLocks noChangeArrowheads="1"/>
          </p:cNvSpPr>
          <p:nvPr/>
        </p:nvSpPr>
        <p:spPr bwMode="auto">
          <a:xfrm>
            <a:off x="6176248" y="3438314"/>
            <a:ext cx="225425" cy="261938"/>
          </a:xfrm>
          <a:custGeom>
            <a:avLst/>
            <a:gdLst>
              <a:gd name="T0" fmla="*/ 72 w 142"/>
              <a:gd name="T1" fmla="*/ 0 h 165"/>
              <a:gd name="T2" fmla="*/ 108 w 142"/>
              <a:gd name="T3" fmla="*/ 21 h 165"/>
              <a:gd name="T4" fmla="*/ 142 w 142"/>
              <a:gd name="T5" fmla="*/ 41 h 165"/>
              <a:gd name="T6" fmla="*/ 142 w 142"/>
              <a:gd name="T7" fmla="*/ 83 h 165"/>
              <a:gd name="T8" fmla="*/ 142 w 142"/>
              <a:gd name="T9" fmla="*/ 124 h 165"/>
              <a:gd name="T10" fmla="*/ 108 w 142"/>
              <a:gd name="T11" fmla="*/ 144 h 165"/>
              <a:gd name="T12" fmla="*/ 72 w 142"/>
              <a:gd name="T13" fmla="*/ 165 h 165"/>
              <a:gd name="T14" fmla="*/ 36 w 142"/>
              <a:gd name="T15" fmla="*/ 144 h 165"/>
              <a:gd name="T16" fmla="*/ 0 w 142"/>
              <a:gd name="T17" fmla="*/ 124 h 165"/>
              <a:gd name="T18" fmla="*/ 0 w 142"/>
              <a:gd name="T19" fmla="*/ 83 h 165"/>
              <a:gd name="T20" fmla="*/ 0 w 142"/>
              <a:gd name="T21" fmla="*/ 41 h 165"/>
              <a:gd name="T22" fmla="*/ 36 w 142"/>
              <a:gd name="T23" fmla="*/ 21 h 165"/>
              <a:gd name="T24" fmla="*/ 72 w 142"/>
              <a:gd name="T25" fmla="*/ 0 h 165"/>
              <a:gd name="T26" fmla="*/ 72 w 142"/>
              <a:gd name="T27" fmla="*/ 0 h 1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5"/>
              <a:gd name="T44" fmla="*/ 142 w 142"/>
              <a:gd name="T45" fmla="*/ 165 h 1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5">
                <a:moveTo>
                  <a:pt x="72" y="0"/>
                </a:moveTo>
                <a:lnTo>
                  <a:pt x="108" y="21"/>
                </a:lnTo>
                <a:lnTo>
                  <a:pt x="142" y="41"/>
                </a:lnTo>
                <a:lnTo>
                  <a:pt x="142" y="83"/>
                </a:lnTo>
                <a:lnTo>
                  <a:pt x="142" y="124"/>
                </a:lnTo>
                <a:lnTo>
                  <a:pt x="108" y="144"/>
                </a:lnTo>
                <a:lnTo>
                  <a:pt x="72" y="165"/>
                </a:lnTo>
                <a:lnTo>
                  <a:pt x="36" y="144"/>
                </a:lnTo>
                <a:lnTo>
                  <a:pt x="0" y="124"/>
                </a:lnTo>
                <a:lnTo>
                  <a:pt x="0" y="83"/>
                </a:lnTo>
                <a:lnTo>
                  <a:pt x="0" y="41"/>
                </a:lnTo>
                <a:lnTo>
                  <a:pt x="36" y="21"/>
                </a:lnTo>
                <a:lnTo>
                  <a:pt x="72"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6" name="TextBox 50"/>
          <p:cNvSpPr>
            <a:spLocks noChangeArrowheads="1"/>
          </p:cNvSpPr>
          <p:nvPr/>
        </p:nvSpPr>
        <p:spPr bwMode="auto">
          <a:xfrm>
            <a:off x="2992042" y="4173326"/>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3</a:t>
            </a:r>
            <a:endParaRPr kumimoji="0" lang="zh-CN"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7" name="TextBox 51"/>
          <p:cNvSpPr>
            <a:spLocks noChangeArrowheads="1"/>
          </p:cNvSpPr>
          <p:nvPr/>
        </p:nvSpPr>
        <p:spPr bwMode="auto">
          <a:xfrm>
            <a:off x="8102206" y="2677901"/>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2</a:t>
            </a:r>
            <a:endParaRPr kumimoji="0" lang="zh-CN"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8" name="TextBox 52"/>
          <p:cNvSpPr>
            <a:spLocks noChangeArrowheads="1"/>
          </p:cNvSpPr>
          <p:nvPr/>
        </p:nvSpPr>
        <p:spPr bwMode="auto">
          <a:xfrm>
            <a:off x="8172054" y="4309851"/>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目标</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4</a:t>
            </a:r>
            <a:endParaRPr kumimoji="0" lang="zh-CN"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9" name="TextBox 53"/>
          <p:cNvSpPr>
            <a:spLocks noChangeArrowheads="1"/>
          </p:cNvSpPr>
          <p:nvPr/>
        </p:nvSpPr>
        <p:spPr bwMode="auto">
          <a:xfrm>
            <a:off x="3011093" y="2485814"/>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1</a:t>
            </a:r>
            <a:endParaRPr kumimoji="0" lang="zh-CN"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41" name="任意多边形 2"/>
          <p:cNvSpPr>
            <a:spLocks noChangeArrowheads="1"/>
          </p:cNvSpPr>
          <p:nvPr/>
        </p:nvSpPr>
        <p:spPr bwMode="auto">
          <a:xfrm>
            <a:off x="7585946" y="2843001"/>
            <a:ext cx="361951" cy="0"/>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0 h 635"/>
            </a:gdLst>
            <a:ahLst/>
            <a:cxnLst>
              <a:cxn ang="T4">
                <a:pos x="T0" y="T1"/>
              </a:cxn>
              <a:cxn ang="T5">
                <a:pos x="T2" y="T3"/>
              </a:cxn>
            </a:cxnLst>
            <a:rect l="T6" t="T7" r="T8" b="T9"/>
            <a:pathLst>
              <a:path w="361950" h="635">
                <a:moveTo>
                  <a:pt x="0" y="0"/>
                </a:moveTo>
                <a:lnTo>
                  <a:pt x="361950" y="0"/>
                </a:lnTo>
              </a:path>
            </a:pathLst>
          </a:custGeom>
          <a:noFill/>
          <a:ln w="19050" cap="flat" cmpd="sng">
            <a:solidFill>
              <a:schemeClr val="accent1">
                <a:lumMod val="75000"/>
              </a:schemeClr>
            </a:solidFill>
            <a:prstDash val="sysDash"/>
            <a:beve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lstStyle/>
          <a:p>
            <a:endParaRPr lang="zh-CN" altLang="en-US"/>
          </a:p>
        </p:txBody>
      </p:sp>
      <p:sp>
        <p:nvSpPr>
          <p:cNvPr id="42" name="任意多边形 56"/>
          <p:cNvSpPr>
            <a:spLocks noChangeArrowheads="1"/>
          </p:cNvSpPr>
          <p:nvPr/>
        </p:nvSpPr>
        <p:spPr bwMode="auto">
          <a:xfrm>
            <a:off x="7290671" y="4448123"/>
            <a:ext cx="476251" cy="45720"/>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635 h 635"/>
            </a:gdLst>
            <a:ahLst/>
            <a:cxnLst>
              <a:cxn ang="T4">
                <a:pos x="T0" y="T1"/>
              </a:cxn>
              <a:cxn ang="T5">
                <a:pos x="T2" y="T3"/>
              </a:cxn>
            </a:cxnLst>
            <a:rect l="T6" t="T7" r="T8" b="T9"/>
            <a:pathLst>
              <a:path w="361950" h="635">
                <a:moveTo>
                  <a:pt x="0" y="0"/>
                </a:moveTo>
                <a:lnTo>
                  <a:pt x="361950" y="0"/>
                </a:lnTo>
              </a:path>
            </a:pathLst>
          </a:custGeom>
          <a:noFill/>
          <a:ln w="19050" cap="flat" cmpd="sng">
            <a:solidFill>
              <a:schemeClr val="accent1">
                <a:lumMod val="75000"/>
              </a:schemeClr>
            </a:solidFill>
            <a:prstDash val="sysDash"/>
            <a:beve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lstStyle/>
          <a:p>
            <a:endParaRPr lang="zh-CN" altLang="en-US"/>
          </a:p>
        </p:txBody>
      </p:sp>
      <p:sp>
        <p:nvSpPr>
          <p:cNvPr id="43" name="任意多边形 57"/>
          <p:cNvSpPr>
            <a:spLocks noChangeArrowheads="1"/>
          </p:cNvSpPr>
          <p:nvPr/>
        </p:nvSpPr>
        <p:spPr bwMode="auto">
          <a:xfrm flipV="1">
            <a:off x="4074397" y="4295566"/>
            <a:ext cx="477839" cy="46037"/>
          </a:xfrm>
          <a:custGeom>
            <a:avLst/>
            <a:gdLst>
              <a:gd name="T0" fmla="*/ 0 w 361950"/>
              <a:gd name="T1" fmla="*/ 0 h 45720"/>
              <a:gd name="T2" fmla="*/ 477838 w 361950"/>
              <a:gd name="T3" fmla="*/ 0 h 45720"/>
              <a:gd name="T4" fmla="*/ 0 60000 65536"/>
              <a:gd name="T5" fmla="*/ 0 60000 65536"/>
              <a:gd name="T6" fmla="*/ 0 w 361950"/>
              <a:gd name="T7" fmla="*/ 0 h 45720"/>
              <a:gd name="T8" fmla="*/ 361950 w 361950"/>
              <a:gd name="T9" fmla="*/ 45720 h 45720"/>
            </a:gdLst>
            <a:ahLst/>
            <a:cxnLst>
              <a:cxn ang="T4">
                <a:pos x="T0" y="T1"/>
              </a:cxn>
              <a:cxn ang="T5">
                <a:pos x="T2" y="T3"/>
              </a:cxn>
            </a:cxnLst>
            <a:rect l="T6" t="T7" r="T8" b="T9"/>
            <a:pathLst>
              <a:path w="361950" h="45720">
                <a:moveTo>
                  <a:pt x="0" y="0"/>
                </a:moveTo>
                <a:lnTo>
                  <a:pt x="361950" y="0"/>
                </a:lnTo>
              </a:path>
            </a:pathLst>
          </a:custGeom>
          <a:noFill/>
          <a:ln w="19050" cap="flat" cmpd="sng">
            <a:solidFill>
              <a:schemeClr val="accent1">
                <a:lumMod val="75000"/>
              </a:schemeClr>
            </a:solidFill>
            <a:prstDash val="sysDash"/>
            <a:beve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lstStyle/>
          <a:p>
            <a:endParaRPr lang="zh-CN" altLang="en-US"/>
          </a:p>
        </p:txBody>
      </p:sp>
      <p:sp>
        <p:nvSpPr>
          <p:cNvPr id="44" name="任意多边形 58"/>
          <p:cNvSpPr>
            <a:spLocks noChangeArrowheads="1"/>
          </p:cNvSpPr>
          <p:nvPr/>
        </p:nvSpPr>
        <p:spPr bwMode="auto">
          <a:xfrm>
            <a:off x="4074397" y="2658853"/>
            <a:ext cx="1452563" cy="74613"/>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19050" cap="flat" cmpd="sng">
            <a:solidFill>
              <a:schemeClr val="accent1">
                <a:lumMod val="75000"/>
              </a:schemeClr>
            </a:solidFill>
            <a:prstDash val="sysDash"/>
            <a:beve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lstStyle/>
          <a:p>
            <a:endParaRPr lang="zh-CN" altLang="en-US"/>
          </a:p>
        </p:txBody>
      </p:sp>
      <p:sp>
        <p:nvSpPr>
          <p:cNvPr id="27" name="Freeform 11"/>
          <p:cNvSpPr>
            <a:spLocks noChangeArrowheads="1"/>
          </p:cNvSpPr>
          <p:nvPr/>
        </p:nvSpPr>
        <p:spPr bwMode="auto">
          <a:xfrm>
            <a:off x="4371261" y="4106651"/>
            <a:ext cx="409575" cy="471488"/>
          </a:xfrm>
          <a:custGeom>
            <a:avLst/>
            <a:gdLst>
              <a:gd name="T0" fmla="*/ 130 w 258"/>
              <a:gd name="T1" fmla="*/ 0 h 297"/>
              <a:gd name="T2" fmla="*/ 193 w 258"/>
              <a:gd name="T3" fmla="*/ 36 h 297"/>
              <a:gd name="T4" fmla="*/ 258 w 258"/>
              <a:gd name="T5" fmla="*/ 74 h 297"/>
              <a:gd name="T6" fmla="*/ 258 w 258"/>
              <a:gd name="T7" fmla="*/ 148 h 297"/>
              <a:gd name="T8" fmla="*/ 258 w 258"/>
              <a:gd name="T9" fmla="*/ 223 h 297"/>
              <a:gd name="T10" fmla="*/ 193 w 258"/>
              <a:gd name="T11" fmla="*/ 261 h 297"/>
              <a:gd name="T12" fmla="*/ 130 w 258"/>
              <a:gd name="T13" fmla="*/ 297 h 297"/>
              <a:gd name="T14" fmla="*/ 65 w 258"/>
              <a:gd name="T15" fmla="*/ 261 h 297"/>
              <a:gd name="T16" fmla="*/ 0 w 258"/>
              <a:gd name="T17" fmla="*/ 223 h 297"/>
              <a:gd name="T18" fmla="*/ 0 w 258"/>
              <a:gd name="T19" fmla="*/ 148 h 297"/>
              <a:gd name="T20" fmla="*/ 0 w 258"/>
              <a:gd name="T21" fmla="*/ 74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3" y="36"/>
                </a:lnTo>
                <a:lnTo>
                  <a:pt x="258" y="74"/>
                </a:lnTo>
                <a:lnTo>
                  <a:pt x="258" y="148"/>
                </a:lnTo>
                <a:lnTo>
                  <a:pt x="258" y="223"/>
                </a:lnTo>
                <a:lnTo>
                  <a:pt x="193" y="261"/>
                </a:lnTo>
                <a:lnTo>
                  <a:pt x="130" y="297"/>
                </a:lnTo>
                <a:lnTo>
                  <a:pt x="65" y="261"/>
                </a:lnTo>
                <a:lnTo>
                  <a:pt x="0" y="223"/>
                </a:lnTo>
                <a:lnTo>
                  <a:pt x="0" y="148"/>
                </a:lnTo>
                <a:lnTo>
                  <a:pt x="0" y="74"/>
                </a:lnTo>
                <a:lnTo>
                  <a:pt x="65" y="36"/>
                </a:lnTo>
                <a:lnTo>
                  <a:pt x="13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5" name="Freeform 9"/>
          <p:cNvSpPr>
            <a:spLocks noChangeArrowheads="1"/>
          </p:cNvSpPr>
          <p:nvPr/>
        </p:nvSpPr>
        <p:spPr bwMode="auto">
          <a:xfrm>
            <a:off x="7138271" y="4232066"/>
            <a:ext cx="412751" cy="474663"/>
          </a:xfrm>
          <a:custGeom>
            <a:avLst/>
            <a:gdLst>
              <a:gd name="T0" fmla="*/ 130 w 260"/>
              <a:gd name="T1" fmla="*/ 0 h 299"/>
              <a:gd name="T2" fmla="*/ 195 w 260"/>
              <a:gd name="T3" fmla="*/ 38 h 299"/>
              <a:gd name="T4" fmla="*/ 260 w 260"/>
              <a:gd name="T5" fmla="*/ 76 h 299"/>
              <a:gd name="T6" fmla="*/ 260 w 260"/>
              <a:gd name="T7" fmla="*/ 150 h 299"/>
              <a:gd name="T8" fmla="*/ 260 w 260"/>
              <a:gd name="T9" fmla="*/ 224 h 299"/>
              <a:gd name="T10" fmla="*/ 195 w 260"/>
              <a:gd name="T11" fmla="*/ 261 h 299"/>
              <a:gd name="T12" fmla="*/ 130 w 260"/>
              <a:gd name="T13" fmla="*/ 299 h 299"/>
              <a:gd name="T14" fmla="*/ 65 w 260"/>
              <a:gd name="T15" fmla="*/ 261 h 299"/>
              <a:gd name="T16" fmla="*/ 0 w 260"/>
              <a:gd name="T17" fmla="*/ 224 h 299"/>
              <a:gd name="T18" fmla="*/ 0 w 260"/>
              <a:gd name="T19" fmla="*/ 150 h 299"/>
              <a:gd name="T20" fmla="*/ 0 w 260"/>
              <a:gd name="T21" fmla="*/ 76 h 299"/>
              <a:gd name="T22" fmla="*/ 65 w 260"/>
              <a:gd name="T23" fmla="*/ 38 h 299"/>
              <a:gd name="T24" fmla="*/ 130 w 260"/>
              <a:gd name="T25" fmla="*/ 0 h 299"/>
              <a:gd name="T26" fmla="*/ 130 w 260"/>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0"/>
              <a:gd name="T43" fmla="*/ 0 h 299"/>
              <a:gd name="T44" fmla="*/ 260 w 260"/>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0" h="299">
                <a:moveTo>
                  <a:pt x="130" y="0"/>
                </a:moveTo>
                <a:lnTo>
                  <a:pt x="195" y="38"/>
                </a:lnTo>
                <a:lnTo>
                  <a:pt x="260" y="76"/>
                </a:lnTo>
                <a:lnTo>
                  <a:pt x="260" y="150"/>
                </a:lnTo>
                <a:lnTo>
                  <a:pt x="260" y="224"/>
                </a:lnTo>
                <a:lnTo>
                  <a:pt x="195" y="261"/>
                </a:lnTo>
                <a:lnTo>
                  <a:pt x="130" y="299"/>
                </a:lnTo>
                <a:lnTo>
                  <a:pt x="65" y="261"/>
                </a:lnTo>
                <a:lnTo>
                  <a:pt x="0" y="224"/>
                </a:lnTo>
                <a:lnTo>
                  <a:pt x="0" y="150"/>
                </a:lnTo>
                <a:lnTo>
                  <a:pt x="0" y="76"/>
                </a:lnTo>
                <a:lnTo>
                  <a:pt x="65" y="38"/>
                </a:lnTo>
                <a:lnTo>
                  <a:pt x="13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4" name="Freeform 8"/>
          <p:cNvSpPr>
            <a:spLocks noChangeArrowheads="1"/>
          </p:cNvSpPr>
          <p:nvPr/>
        </p:nvSpPr>
        <p:spPr bwMode="auto">
          <a:xfrm>
            <a:off x="7393860" y="2611226"/>
            <a:ext cx="407987" cy="471488"/>
          </a:xfrm>
          <a:custGeom>
            <a:avLst/>
            <a:gdLst>
              <a:gd name="T0" fmla="*/ 128 w 257"/>
              <a:gd name="T1" fmla="*/ 0 h 297"/>
              <a:gd name="T2" fmla="*/ 192 w 257"/>
              <a:gd name="T3" fmla="*/ 36 h 297"/>
              <a:gd name="T4" fmla="*/ 257 w 257"/>
              <a:gd name="T5" fmla="*/ 74 h 297"/>
              <a:gd name="T6" fmla="*/ 257 w 257"/>
              <a:gd name="T7" fmla="*/ 148 h 297"/>
              <a:gd name="T8" fmla="*/ 257 w 257"/>
              <a:gd name="T9" fmla="*/ 224 h 297"/>
              <a:gd name="T10" fmla="*/ 192 w 257"/>
              <a:gd name="T11" fmla="*/ 261 h 297"/>
              <a:gd name="T12" fmla="*/ 128 w 257"/>
              <a:gd name="T13" fmla="*/ 297 h 297"/>
              <a:gd name="T14" fmla="*/ 63 w 257"/>
              <a:gd name="T15" fmla="*/ 261 h 297"/>
              <a:gd name="T16" fmla="*/ 0 w 257"/>
              <a:gd name="T17" fmla="*/ 224 h 297"/>
              <a:gd name="T18" fmla="*/ 0 w 257"/>
              <a:gd name="T19" fmla="*/ 148 h 297"/>
              <a:gd name="T20" fmla="*/ 0 w 257"/>
              <a:gd name="T21" fmla="*/ 74 h 297"/>
              <a:gd name="T22" fmla="*/ 63 w 257"/>
              <a:gd name="T23" fmla="*/ 36 h 297"/>
              <a:gd name="T24" fmla="*/ 128 w 257"/>
              <a:gd name="T25" fmla="*/ 0 h 297"/>
              <a:gd name="T26" fmla="*/ 128 w 257"/>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7"/>
              <a:gd name="T43" fmla="*/ 0 h 297"/>
              <a:gd name="T44" fmla="*/ 257 w 257"/>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7" h="297">
                <a:moveTo>
                  <a:pt x="128" y="0"/>
                </a:moveTo>
                <a:lnTo>
                  <a:pt x="192" y="36"/>
                </a:lnTo>
                <a:lnTo>
                  <a:pt x="257" y="74"/>
                </a:lnTo>
                <a:lnTo>
                  <a:pt x="257" y="148"/>
                </a:lnTo>
                <a:lnTo>
                  <a:pt x="257" y="224"/>
                </a:lnTo>
                <a:lnTo>
                  <a:pt x="192" y="261"/>
                </a:lnTo>
                <a:lnTo>
                  <a:pt x="128" y="297"/>
                </a:lnTo>
                <a:lnTo>
                  <a:pt x="63" y="261"/>
                </a:lnTo>
                <a:lnTo>
                  <a:pt x="0" y="224"/>
                </a:lnTo>
                <a:lnTo>
                  <a:pt x="0" y="148"/>
                </a:lnTo>
                <a:lnTo>
                  <a:pt x="0" y="74"/>
                </a:lnTo>
                <a:lnTo>
                  <a:pt x="63" y="36"/>
                </a:lnTo>
                <a:lnTo>
                  <a:pt x="128"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8" name="Freeform 12"/>
          <p:cNvSpPr>
            <a:spLocks noChangeArrowheads="1"/>
          </p:cNvSpPr>
          <p:nvPr/>
        </p:nvSpPr>
        <p:spPr bwMode="auto">
          <a:xfrm>
            <a:off x="6684247" y="2795376"/>
            <a:ext cx="409575" cy="471488"/>
          </a:xfrm>
          <a:custGeom>
            <a:avLst/>
            <a:gdLst>
              <a:gd name="T0" fmla="*/ 130 w 258"/>
              <a:gd name="T1" fmla="*/ 0 h 297"/>
              <a:gd name="T2" fmla="*/ 195 w 258"/>
              <a:gd name="T3" fmla="*/ 36 h 297"/>
              <a:gd name="T4" fmla="*/ 258 w 258"/>
              <a:gd name="T5" fmla="*/ 73 h 297"/>
              <a:gd name="T6" fmla="*/ 258 w 258"/>
              <a:gd name="T7" fmla="*/ 147 h 297"/>
              <a:gd name="T8" fmla="*/ 258 w 258"/>
              <a:gd name="T9" fmla="*/ 223 h 297"/>
              <a:gd name="T10" fmla="*/ 195 w 258"/>
              <a:gd name="T11" fmla="*/ 259 h 297"/>
              <a:gd name="T12" fmla="*/ 130 w 258"/>
              <a:gd name="T13" fmla="*/ 297 h 297"/>
              <a:gd name="T14" fmla="*/ 65 w 258"/>
              <a:gd name="T15" fmla="*/ 259 h 297"/>
              <a:gd name="T16" fmla="*/ 0 w 258"/>
              <a:gd name="T17" fmla="*/ 223 h 297"/>
              <a:gd name="T18" fmla="*/ 0 w 258"/>
              <a:gd name="T19" fmla="*/ 147 h 297"/>
              <a:gd name="T20" fmla="*/ 0 w 258"/>
              <a:gd name="T21" fmla="*/ 73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5" y="36"/>
                </a:lnTo>
                <a:lnTo>
                  <a:pt x="258" y="73"/>
                </a:lnTo>
                <a:lnTo>
                  <a:pt x="258" y="147"/>
                </a:lnTo>
                <a:lnTo>
                  <a:pt x="258" y="223"/>
                </a:lnTo>
                <a:lnTo>
                  <a:pt x="195" y="259"/>
                </a:lnTo>
                <a:lnTo>
                  <a:pt x="130" y="297"/>
                </a:lnTo>
                <a:lnTo>
                  <a:pt x="65" y="259"/>
                </a:lnTo>
                <a:lnTo>
                  <a:pt x="0" y="223"/>
                </a:lnTo>
                <a:lnTo>
                  <a:pt x="0" y="147"/>
                </a:lnTo>
                <a:lnTo>
                  <a:pt x="0" y="73"/>
                </a:lnTo>
                <a:lnTo>
                  <a:pt x="65" y="36"/>
                </a:lnTo>
                <a:lnTo>
                  <a:pt x="13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6" name="Freeform 10"/>
          <p:cNvSpPr>
            <a:spLocks noChangeArrowheads="1"/>
          </p:cNvSpPr>
          <p:nvPr/>
        </p:nvSpPr>
        <p:spPr bwMode="auto">
          <a:xfrm>
            <a:off x="5277722" y="2442953"/>
            <a:ext cx="409575" cy="474663"/>
          </a:xfrm>
          <a:custGeom>
            <a:avLst/>
            <a:gdLst>
              <a:gd name="T0" fmla="*/ 128 w 258"/>
              <a:gd name="T1" fmla="*/ 0 h 299"/>
              <a:gd name="T2" fmla="*/ 193 w 258"/>
              <a:gd name="T3" fmla="*/ 38 h 299"/>
              <a:gd name="T4" fmla="*/ 258 w 258"/>
              <a:gd name="T5" fmla="*/ 76 h 299"/>
              <a:gd name="T6" fmla="*/ 258 w 258"/>
              <a:gd name="T7" fmla="*/ 150 h 299"/>
              <a:gd name="T8" fmla="*/ 258 w 258"/>
              <a:gd name="T9" fmla="*/ 223 h 299"/>
              <a:gd name="T10" fmla="*/ 193 w 258"/>
              <a:gd name="T11" fmla="*/ 261 h 299"/>
              <a:gd name="T12" fmla="*/ 128 w 258"/>
              <a:gd name="T13" fmla="*/ 299 h 299"/>
              <a:gd name="T14" fmla="*/ 63 w 258"/>
              <a:gd name="T15" fmla="*/ 261 h 299"/>
              <a:gd name="T16" fmla="*/ 0 w 258"/>
              <a:gd name="T17" fmla="*/ 223 h 299"/>
              <a:gd name="T18" fmla="*/ 0 w 258"/>
              <a:gd name="T19" fmla="*/ 150 h 299"/>
              <a:gd name="T20" fmla="*/ 0 w 258"/>
              <a:gd name="T21" fmla="*/ 76 h 299"/>
              <a:gd name="T22" fmla="*/ 63 w 258"/>
              <a:gd name="T23" fmla="*/ 38 h 299"/>
              <a:gd name="T24" fmla="*/ 128 w 258"/>
              <a:gd name="T25" fmla="*/ 0 h 299"/>
              <a:gd name="T26" fmla="*/ 128 w 258"/>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9"/>
              <a:gd name="T44" fmla="*/ 258 w 258"/>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9">
                <a:moveTo>
                  <a:pt x="128" y="0"/>
                </a:moveTo>
                <a:lnTo>
                  <a:pt x="193" y="38"/>
                </a:lnTo>
                <a:lnTo>
                  <a:pt x="258" y="76"/>
                </a:lnTo>
                <a:lnTo>
                  <a:pt x="258" y="150"/>
                </a:lnTo>
                <a:lnTo>
                  <a:pt x="258" y="223"/>
                </a:lnTo>
                <a:lnTo>
                  <a:pt x="193" y="261"/>
                </a:lnTo>
                <a:lnTo>
                  <a:pt x="128" y="299"/>
                </a:lnTo>
                <a:lnTo>
                  <a:pt x="63" y="261"/>
                </a:lnTo>
                <a:lnTo>
                  <a:pt x="0" y="223"/>
                </a:lnTo>
                <a:lnTo>
                  <a:pt x="0" y="150"/>
                </a:lnTo>
                <a:lnTo>
                  <a:pt x="0" y="76"/>
                </a:lnTo>
                <a:lnTo>
                  <a:pt x="63" y="38"/>
                </a:lnTo>
                <a:lnTo>
                  <a:pt x="128"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102" name="矩形 47"/>
          <p:cNvSpPr>
            <a:spLocks noChangeArrowheads="1"/>
          </p:cNvSpPr>
          <p:nvPr/>
        </p:nvSpPr>
        <p:spPr bwMode="auto">
          <a:xfrm>
            <a:off x="8027529" y="2998577"/>
            <a:ext cx="1971675" cy="757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91431" tIns="45716" rIns="91431" bIns="45716">
            <a:spAutoFit/>
          </a:bodyPr>
          <a:lstStyle/>
          <a:p>
            <a:pPr>
              <a:lnSpc>
                <a:spcPct val="12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a:t>
            </a:r>
            <a:endParaRPr lang="zh-CN" altLang="en-US" sz="1200" dirty="0">
              <a:latin typeface="微软雅黑" panose="020B0503020204020204" pitchFamily="34" charset="-122"/>
              <a:ea typeface="微软雅黑" panose="020B0503020204020204" pitchFamily="34" charset="-122"/>
            </a:endParaRPr>
          </a:p>
        </p:txBody>
      </p:sp>
      <p:sp>
        <p:nvSpPr>
          <p:cNvPr id="104" name="矩形 47"/>
          <p:cNvSpPr>
            <a:spLocks noChangeArrowheads="1"/>
          </p:cNvSpPr>
          <p:nvPr/>
        </p:nvSpPr>
        <p:spPr bwMode="auto">
          <a:xfrm>
            <a:off x="2193613" y="4511881"/>
            <a:ext cx="1971675" cy="757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91431" tIns="45716" rIns="91431" bIns="45716">
            <a:spAutoFit/>
          </a:bodyPr>
          <a:lstStyle/>
          <a:p>
            <a:pPr>
              <a:lnSpc>
                <a:spcPct val="12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a:t>
            </a:r>
            <a:endParaRPr lang="zh-CN" altLang="en-US" sz="1200" dirty="0">
              <a:latin typeface="微软雅黑" panose="020B0503020204020204" pitchFamily="34" charset="-122"/>
              <a:ea typeface="微软雅黑" panose="020B0503020204020204" pitchFamily="34" charset="-122"/>
            </a:endParaRPr>
          </a:p>
        </p:txBody>
      </p:sp>
      <p:sp>
        <p:nvSpPr>
          <p:cNvPr id="106" name="矩形 47"/>
          <p:cNvSpPr>
            <a:spLocks noChangeArrowheads="1"/>
          </p:cNvSpPr>
          <p:nvPr/>
        </p:nvSpPr>
        <p:spPr bwMode="auto">
          <a:xfrm>
            <a:off x="2217021" y="2784264"/>
            <a:ext cx="1971675" cy="757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91431" tIns="45716" rIns="91431" bIns="45716">
            <a:spAutoFit/>
          </a:bodyPr>
          <a:lstStyle/>
          <a:p>
            <a:pPr>
              <a:lnSpc>
                <a:spcPct val="12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a:t>
            </a:r>
            <a:endParaRPr lang="zh-CN" altLang="en-US" sz="1200" dirty="0">
              <a:latin typeface="微软雅黑" panose="020B0503020204020204" pitchFamily="34" charset="-122"/>
              <a:ea typeface="微软雅黑" panose="020B0503020204020204" pitchFamily="34" charset="-122"/>
            </a:endParaRPr>
          </a:p>
        </p:txBody>
      </p:sp>
      <p:sp>
        <p:nvSpPr>
          <p:cNvPr id="107" name="Freeform 14"/>
          <p:cNvSpPr>
            <a:spLocks noChangeArrowheads="1"/>
          </p:cNvSpPr>
          <p:nvPr/>
        </p:nvSpPr>
        <p:spPr bwMode="auto">
          <a:xfrm>
            <a:off x="4532957" y="2672197"/>
            <a:ext cx="225425" cy="263525"/>
          </a:xfrm>
          <a:custGeom>
            <a:avLst/>
            <a:gdLst>
              <a:gd name="T0" fmla="*/ 70 w 142"/>
              <a:gd name="T1" fmla="*/ 0 h 166"/>
              <a:gd name="T2" fmla="*/ 106 w 142"/>
              <a:gd name="T3" fmla="*/ 22 h 166"/>
              <a:gd name="T4" fmla="*/ 142 w 142"/>
              <a:gd name="T5" fmla="*/ 42 h 166"/>
              <a:gd name="T6" fmla="*/ 142 w 142"/>
              <a:gd name="T7" fmla="*/ 83 h 166"/>
              <a:gd name="T8" fmla="*/ 142 w 142"/>
              <a:gd name="T9" fmla="*/ 125 h 166"/>
              <a:gd name="T10" fmla="*/ 106 w 142"/>
              <a:gd name="T11" fmla="*/ 144 h 166"/>
              <a:gd name="T12" fmla="*/ 70 w 142"/>
              <a:gd name="T13" fmla="*/ 166 h 166"/>
              <a:gd name="T14" fmla="*/ 34 w 142"/>
              <a:gd name="T15" fmla="*/ 144 h 166"/>
              <a:gd name="T16" fmla="*/ 0 w 142"/>
              <a:gd name="T17" fmla="*/ 125 h 166"/>
              <a:gd name="T18" fmla="*/ 0 w 142"/>
              <a:gd name="T19" fmla="*/ 83 h 166"/>
              <a:gd name="T20" fmla="*/ 0 w 142"/>
              <a:gd name="T21" fmla="*/ 42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2"/>
                </a:lnTo>
                <a:lnTo>
                  <a:pt x="142" y="83"/>
                </a:lnTo>
                <a:lnTo>
                  <a:pt x="142" y="125"/>
                </a:lnTo>
                <a:lnTo>
                  <a:pt x="106" y="144"/>
                </a:lnTo>
                <a:lnTo>
                  <a:pt x="70" y="166"/>
                </a:lnTo>
                <a:lnTo>
                  <a:pt x="34" y="144"/>
                </a:lnTo>
                <a:lnTo>
                  <a:pt x="0" y="125"/>
                </a:lnTo>
                <a:lnTo>
                  <a:pt x="0" y="83"/>
                </a:lnTo>
                <a:lnTo>
                  <a:pt x="0" y="42"/>
                </a:lnTo>
                <a:lnTo>
                  <a:pt x="34" y="22"/>
                </a:lnTo>
                <a:lnTo>
                  <a:pt x="70" y="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40" name="组合 39"/>
          <p:cNvGrpSpPr/>
          <p:nvPr/>
        </p:nvGrpSpPr>
        <p:grpSpPr>
          <a:xfrm>
            <a:off x="-1" y="199303"/>
            <a:ext cx="12192000" cy="562467"/>
            <a:chOff x="-1" y="199301"/>
            <a:chExt cx="12192000" cy="562467"/>
          </a:xfrm>
        </p:grpSpPr>
        <p:sp>
          <p:nvSpPr>
            <p:cNvPr id="45"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7"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49"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规划目标</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目标细分</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矩形 56"/>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arn(inVertical)">
                                      <p:cBhvr>
                                        <p:cTn id="10" dur="500"/>
                                        <p:tgtEl>
                                          <p:spTgt spid="5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fltVal val="0"/>
                                          </p:val>
                                        </p:tav>
                                        <p:tav tm="100000">
                                          <p:val>
                                            <p:strVal val="#ppt_w"/>
                                          </p:val>
                                        </p:tav>
                                      </p:tavLst>
                                    </p:anim>
                                    <p:anim calcmode="lin" valueType="num">
                                      <p:cBhvr>
                                        <p:cTn id="34" dur="500" fill="hold"/>
                                        <p:tgtEl>
                                          <p:spTgt spid="34"/>
                                        </p:tgtEl>
                                        <p:attrNameLst>
                                          <p:attrName>ppt_h</p:attrName>
                                        </p:attrNameLst>
                                      </p:cBhvr>
                                      <p:tavLst>
                                        <p:tav tm="0">
                                          <p:val>
                                            <p:fltVal val="0"/>
                                          </p:val>
                                        </p:tav>
                                        <p:tav tm="100000">
                                          <p:val>
                                            <p:strVal val="#ppt_h"/>
                                          </p:val>
                                        </p:tav>
                                      </p:tavLst>
                                    </p:anim>
                                    <p:animEffect transition="in" filter="fade">
                                      <p:cBhvr>
                                        <p:cTn id="35" dur="500"/>
                                        <p:tgtEl>
                                          <p:spTgt spid="3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687"/>
                                        </p:tgtEl>
                                        <p:attrNameLst>
                                          <p:attrName>style.visibility</p:attrName>
                                        </p:attrNameLst>
                                      </p:cBhvr>
                                      <p:to>
                                        <p:strVal val="visible"/>
                                      </p:to>
                                    </p:set>
                                    <p:anim calcmode="lin" valueType="num">
                                      <p:cBhvr>
                                        <p:cTn id="38" dur="500" fill="hold"/>
                                        <p:tgtEl>
                                          <p:spTgt spid="26687"/>
                                        </p:tgtEl>
                                        <p:attrNameLst>
                                          <p:attrName>ppt_w</p:attrName>
                                        </p:attrNameLst>
                                      </p:cBhvr>
                                      <p:tavLst>
                                        <p:tav tm="0">
                                          <p:val>
                                            <p:fltVal val="0"/>
                                          </p:val>
                                        </p:tav>
                                        <p:tav tm="100000">
                                          <p:val>
                                            <p:strVal val="#ppt_w"/>
                                          </p:val>
                                        </p:tav>
                                      </p:tavLst>
                                    </p:anim>
                                    <p:anim calcmode="lin" valueType="num">
                                      <p:cBhvr>
                                        <p:cTn id="39" dur="500" fill="hold"/>
                                        <p:tgtEl>
                                          <p:spTgt spid="26687"/>
                                        </p:tgtEl>
                                        <p:attrNameLst>
                                          <p:attrName>ppt_h</p:attrName>
                                        </p:attrNameLst>
                                      </p:cBhvr>
                                      <p:tavLst>
                                        <p:tav tm="0">
                                          <p:val>
                                            <p:fltVal val="0"/>
                                          </p:val>
                                        </p:tav>
                                        <p:tav tm="100000">
                                          <p:val>
                                            <p:strVal val="#ppt_h"/>
                                          </p:val>
                                        </p:tav>
                                      </p:tavLst>
                                    </p:anim>
                                    <p:animEffect transition="in" filter="fade">
                                      <p:cBhvr>
                                        <p:cTn id="40" dur="500"/>
                                        <p:tgtEl>
                                          <p:spTgt spid="2668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Effect transition="in" filter="fade">
                                      <p:cBhvr>
                                        <p:cTn id="45" dur="500"/>
                                        <p:tgtEl>
                                          <p:spTgt spid="3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fltVal val="0"/>
                                          </p:val>
                                        </p:tav>
                                        <p:tav tm="100000">
                                          <p:val>
                                            <p:strVal val="#ppt_h"/>
                                          </p:val>
                                        </p:tav>
                                      </p:tavLst>
                                    </p:anim>
                                    <p:animEffect transition="in" filter="fade">
                                      <p:cBhvr>
                                        <p:cTn id="50" dur="500"/>
                                        <p:tgtEl>
                                          <p:spTgt spid="3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07"/>
                                        </p:tgtEl>
                                        <p:attrNameLst>
                                          <p:attrName>style.visibility</p:attrName>
                                        </p:attrNameLst>
                                      </p:cBhvr>
                                      <p:to>
                                        <p:strVal val="visible"/>
                                      </p:to>
                                    </p:set>
                                    <p:anim calcmode="lin" valueType="num">
                                      <p:cBhvr>
                                        <p:cTn id="53" dur="500" fill="hold"/>
                                        <p:tgtEl>
                                          <p:spTgt spid="107"/>
                                        </p:tgtEl>
                                        <p:attrNameLst>
                                          <p:attrName>ppt_w</p:attrName>
                                        </p:attrNameLst>
                                      </p:cBhvr>
                                      <p:tavLst>
                                        <p:tav tm="0">
                                          <p:val>
                                            <p:fltVal val="0"/>
                                          </p:val>
                                        </p:tav>
                                        <p:tav tm="100000">
                                          <p:val>
                                            <p:strVal val="#ppt_w"/>
                                          </p:val>
                                        </p:tav>
                                      </p:tavLst>
                                    </p:anim>
                                    <p:anim calcmode="lin" valueType="num">
                                      <p:cBhvr>
                                        <p:cTn id="54" dur="500" fill="hold"/>
                                        <p:tgtEl>
                                          <p:spTgt spid="107"/>
                                        </p:tgtEl>
                                        <p:attrNameLst>
                                          <p:attrName>ppt_h</p:attrName>
                                        </p:attrNameLst>
                                      </p:cBhvr>
                                      <p:tavLst>
                                        <p:tav tm="0">
                                          <p:val>
                                            <p:fltVal val="0"/>
                                          </p:val>
                                        </p:tav>
                                        <p:tav tm="100000">
                                          <p:val>
                                            <p:strVal val="#ppt_h"/>
                                          </p:val>
                                        </p:tav>
                                      </p:tavLst>
                                    </p:anim>
                                    <p:animEffect transition="in" filter="fade">
                                      <p:cBhvr>
                                        <p:cTn id="55" dur="500"/>
                                        <p:tgtEl>
                                          <p:spTgt spid="10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Effect transition="in" filter="fade">
                                      <p:cBhvr>
                                        <p:cTn id="60" dur="500"/>
                                        <p:tgtEl>
                                          <p:spTgt spid="2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500" fill="hold"/>
                                        <p:tgtEl>
                                          <p:spTgt spid="33"/>
                                        </p:tgtEl>
                                        <p:attrNameLst>
                                          <p:attrName>ppt_w</p:attrName>
                                        </p:attrNameLst>
                                      </p:cBhvr>
                                      <p:tavLst>
                                        <p:tav tm="0">
                                          <p:val>
                                            <p:fltVal val="0"/>
                                          </p:val>
                                        </p:tav>
                                        <p:tav tm="100000">
                                          <p:val>
                                            <p:strVal val="#ppt_w"/>
                                          </p:val>
                                        </p:tav>
                                      </p:tavLst>
                                    </p:anim>
                                    <p:anim calcmode="lin" valueType="num">
                                      <p:cBhvr>
                                        <p:cTn id="79" dur="500" fill="hold"/>
                                        <p:tgtEl>
                                          <p:spTgt spid="33"/>
                                        </p:tgtEl>
                                        <p:attrNameLst>
                                          <p:attrName>ppt_h</p:attrName>
                                        </p:attrNameLst>
                                      </p:cBhvr>
                                      <p:tavLst>
                                        <p:tav tm="0">
                                          <p:val>
                                            <p:fltVal val="0"/>
                                          </p:val>
                                        </p:tav>
                                        <p:tav tm="100000">
                                          <p:val>
                                            <p:strVal val="#ppt_h"/>
                                          </p:val>
                                        </p:tav>
                                      </p:tavLst>
                                    </p:anim>
                                    <p:animEffect transition="in" filter="fade">
                                      <p:cBhvr>
                                        <p:cTn id="80" dur="500"/>
                                        <p:tgtEl>
                                          <p:spTgt spid="33"/>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p:cTn id="83" dur="500" fill="hold"/>
                                        <p:tgtEl>
                                          <p:spTgt spid="24"/>
                                        </p:tgtEl>
                                        <p:attrNameLst>
                                          <p:attrName>ppt_w</p:attrName>
                                        </p:attrNameLst>
                                      </p:cBhvr>
                                      <p:tavLst>
                                        <p:tav tm="0">
                                          <p:val>
                                            <p:fltVal val="0"/>
                                          </p:val>
                                        </p:tav>
                                        <p:tav tm="100000">
                                          <p:val>
                                            <p:strVal val="#ppt_w"/>
                                          </p:val>
                                        </p:tav>
                                      </p:tavLst>
                                    </p:anim>
                                    <p:anim calcmode="lin" valueType="num">
                                      <p:cBhvr>
                                        <p:cTn id="84" dur="500" fill="hold"/>
                                        <p:tgtEl>
                                          <p:spTgt spid="24"/>
                                        </p:tgtEl>
                                        <p:attrNameLst>
                                          <p:attrName>ppt_h</p:attrName>
                                        </p:attrNameLst>
                                      </p:cBhvr>
                                      <p:tavLst>
                                        <p:tav tm="0">
                                          <p:val>
                                            <p:fltVal val="0"/>
                                          </p:val>
                                        </p:tav>
                                        <p:tav tm="100000">
                                          <p:val>
                                            <p:strVal val="#ppt_h"/>
                                          </p:val>
                                        </p:tav>
                                      </p:tavLst>
                                    </p:anim>
                                    <p:animEffect transition="in" filter="fade">
                                      <p:cBhvr>
                                        <p:cTn id="85" dur="500"/>
                                        <p:tgtEl>
                                          <p:spTgt spid="2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p:cTn id="88" dur="500" fill="hold"/>
                                        <p:tgtEl>
                                          <p:spTgt spid="23"/>
                                        </p:tgtEl>
                                        <p:attrNameLst>
                                          <p:attrName>ppt_w</p:attrName>
                                        </p:attrNameLst>
                                      </p:cBhvr>
                                      <p:tavLst>
                                        <p:tav tm="0">
                                          <p:val>
                                            <p:fltVal val="0"/>
                                          </p:val>
                                        </p:tav>
                                        <p:tav tm="100000">
                                          <p:val>
                                            <p:strVal val="#ppt_w"/>
                                          </p:val>
                                        </p:tav>
                                      </p:tavLst>
                                    </p:anim>
                                    <p:anim calcmode="lin" valueType="num">
                                      <p:cBhvr>
                                        <p:cTn id="89" dur="500" fill="hold"/>
                                        <p:tgtEl>
                                          <p:spTgt spid="23"/>
                                        </p:tgtEl>
                                        <p:attrNameLst>
                                          <p:attrName>ppt_h</p:attrName>
                                        </p:attrNameLst>
                                      </p:cBhvr>
                                      <p:tavLst>
                                        <p:tav tm="0">
                                          <p:val>
                                            <p:fltVal val="0"/>
                                          </p:val>
                                        </p:tav>
                                        <p:tav tm="100000">
                                          <p:val>
                                            <p:strVal val="#ppt_h"/>
                                          </p:val>
                                        </p:tav>
                                      </p:tavLst>
                                    </p:anim>
                                    <p:animEffect transition="in" filter="fade">
                                      <p:cBhvr>
                                        <p:cTn id="90" dur="500"/>
                                        <p:tgtEl>
                                          <p:spTgt spid="23"/>
                                        </p:tgtEl>
                                      </p:cBhvr>
                                    </p:animEffect>
                                  </p:childTnLst>
                                </p:cTn>
                              </p:par>
                            </p:childTnLst>
                          </p:cTn>
                        </p:par>
                        <p:par>
                          <p:cTn id="91" fill="hold">
                            <p:stCondLst>
                              <p:cond delay="1500"/>
                            </p:stCondLst>
                            <p:childTnLst>
                              <p:par>
                                <p:cTn id="92" presetID="26" presetClass="emph" presetSubtype="0" fill="hold" grpId="1" nodeType="afterEffect">
                                  <p:stCondLst>
                                    <p:cond delay="0"/>
                                  </p:stCondLst>
                                  <p:childTnLst>
                                    <p:animEffect transition="out" filter="fade">
                                      <p:cBhvr>
                                        <p:cTn id="93" dur="500" tmFilter="0, 0; .2, .5; .8, .5; 1, 0"/>
                                        <p:tgtEl>
                                          <p:spTgt spid="29"/>
                                        </p:tgtEl>
                                      </p:cBhvr>
                                    </p:animEffect>
                                    <p:animScale>
                                      <p:cBhvr>
                                        <p:cTn id="94" dur="250" autoRev="1" fill="hold"/>
                                        <p:tgtEl>
                                          <p:spTgt spid="29"/>
                                        </p:tgtEl>
                                      </p:cBhvr>
                                      <p:by x="105000" y="105000"/>
                                    </p:animScale>
                                  </p:childTnLst>
                                </p:cTn>
                              </p:par>
                              <p:par>
                                <p:cTn id="95" presetID="26" presetClass="emph" presetSubtype="0" fill="hold" grpId="1" nodeType="withEffect">
                                  <p:stCondLst>
                                    <p:cond delay="0"/>
                                  </p:stCondLst>
                                  <p:childTnLst>
                                    <p:animEffect transition="out" filter="fade">
                                      <p:cBhvr>
                                        <p:cTn id="96" dur="500" tmFilter="0, 0; .2, .5; .8, .5; 1, 0"/>
                                        <p:tgtEl>
                                          <p:spTgt spid="25"/>
                                        </p:tgtEl>
                                      </p:cBhvr>
                                    </p:animEffect>
                                    <p:animScale>
                                      <p:cBhvr>
                                        <p:cTn id="97" dur="250" autoRev="1" fill="hold"/>
                                        <p:tgtEl>
                                          <p:spTgt spid="25"/>
                                        </p:tgtEl>
                                      </p:cBhvr>
                                      <p:by x="105000" y="105000"/>
                                    </p:animScale>
                                  </p:childTnLst>
                                </p:cTn>
                              </p:par>
                              <p:par>
                                <p:cTn id="98" presetID="26" presetClass="emph" presetSubtype="0" fill="hold" grpId="1" nodeType="withEffect">
                                  <p:stCondLst>
                                    <p:cond delay="0"/>
                                  </p:stCondLst>
                                  <p:childTnLst>
                                    <p:animEffect transition="out" filter="fade">
                                      <p:cBhvr>
                                        <p:cTn id="99" dur="500" tmFilter="0, 0; .2, .5; .8, .5; 1, 0"/>
                                        <p:tgtEl>
                                          <p:spTgt spid="27"/>
                                        </p:tgtEl>
                                      </p:cBhvr>
                                    </p:animEffect>
                                    <p:animScale>
                                      <p:cBhvr>
                                        <p:cTn id="100" dur="250" autoRev="1" fill="hold"/>
                                        <p:tgtEl>
                                          <p:spTgt spid="27"/>
                                        </p:tgtEl>
                                      </p:cBhvr>
                                      <p:by x="105000" y="105000"/>
                                    </p:animScale>
                                  </p:childTnLst>
                                </p:cTn>
                              </p:par>
                              <p:par>
                                <p:cTn id="101" presetID="26" presetClass="emph" presetSubtype="0" fill="hold" grpId="1" nodeType="withEffect">
                                  <p:stCondLst>
                                    <p:cond delay="0"/>
                                  </p:stCondLst>
                                  <p:childTnLst>
                                    <p:animEffect transition="out" filter="fade">
                                      <p:cBhvr>
                                        <p:cTn id="102" dur="500" tmFilter="0, 0; .2, .5; .8, .5; 1, 0"/>
                                        <p:tgtEl>
                                          <p:spTgt spid="34"/>
                                        </p:tgtEl>
                                      </p:cBhvr>
                                    </p:animEffect>
                                    <p:animScale>
                                      <p:cBhvr>
                                        <p:cTn id="103" dur="250" autoRev="1" fill="hold"/>
                                        <p:tgtEl>
                                          <p:spTgt spid="34"/>
                                        </p:tgtEl>
                                      </p:cBhvr>
                                      <p:by x="105000" y="105000"/>
                                    </p:animScale>
                                  </p:childTnLst>
                                </p:cTn>
                              </p:par>
                              <p:par>
                                <p:cTn id="104" presetID="26" presetClass="emph" presetSubtype="0" fill="hold" grpId="1" nodeType="withEffect">
                                  <p:stCondLst>
                                    <p:cond delay="0"/>
                                  </p:stCondLst>
                                  <p:childTnLst>
                                    <p:animEffect transition="out" filter="fade">
                                      <p:cBhvr>
                                        <p:cTn id="105" dur="500" tmFilter="0, 0; .2, .5; .8, .5; 1, 0"/>
                                        <p:tgtEl>
                                          <p:spTgt spid="26687"/>
                                        </p:tgtEl>
                                      </p:cBhvr>
                                    </p:animEffect>
                                    <p:animScale>
                                      <p:cBhvr>
                                        <p:cTn id="106" dur="250" autoRev="1" fill="hold"/>
                                        <p:tgtEl>
                                          <p:spTgt spid="26687"/>
                                        </p:tgtEl>
                                      </p:cBhvr>
                                      <p:by x="105000" y="105000"/>
                                    </p:animScale>
                                  </p:childTnLst>
                                </p:cTn>
                              </p:par>
                              <p:par>
                                <p:cTn id="107" presetID="26" presetClass="emph" presetSubtype="0" fill="hold" grpId="1" nodeType="withEffect">
                                  <p:stCondLst>
                                    <p:cond delay="0"/>
                                  </p:stCondLst>
                                  <p:childTnLst>
                                    <p:animEffect transition="out" filter="fade">
                                      <p:cBhvr>
                                        <p:cTn id="108" dur="500" tmFilter="0, 0; .2, .5; .8, .5; 1, 0"/>
                                        <p:tgtEl>
                                          <p:spTgt spid="32"/>
                                        </p:tgtEl>
                                      </p:cBhvr>
                                    </p:animEffect>
                                    <p:animScale>
                                      <p:cBhvr>
                                        <p:cTn id="109" dur="250" autoRev="1" fill="hold"/>
                                        <p:tgtEl>
                                          <p:spTgt spid="32"/>
                                        </p:tgtEl>
                                      </p:cBhvr>
                                      <p:by x="105000" y="105000"/>
                                    </p:animScale>
                                  </p:childTnLst>
                                </p:cTn>
                              </p:par>
                              <p:par>
                                <p:cTn id="110" presetID="26" presetClass="emph" presetSubtype="0" fill="hold" grpId="1" nodeType="withEffect">
                                  <p:stCondLst>
                                    <p:cond delay="0"/>
                                  </p:stCondLst>
                                  <p:childTnLst>
                                    <p:animEffect transition="out" filter="fade">
                                      <p:cBhvr>
                                        <p:cTn id="111" dur="500" tmFilter="0, 0; .2, .5; .8, .5; 1, 0"/>
                                        <p:tgtEl>
                                          <p:spTgt spid="30"/>
                                        </p:tgtEl>
                                      </p:cBhvr>
                                    </p:animEffect>
                                    <p:animScale>
                                      <p:cBhvr>
                                        <p:cTn id="112" dur="250" autoRev="1" fill="hold"/>
                                        <p:tgtEl>
                                          <p:spTgt spid="30"/>
                                        </p:tgtEl>
                                      </p:cBhvr>
                                      <p:by x="105000" y="105000"/>
                                    </p:animScale>
                                  </p:childTnLst>
                                </p:cTn>
                              </p:par>
                              <p:par>
                                <p:cTn id="113" presetID="26" presetClass="emph" presetSubtype="0" fill="hold" grpId="1" nodeType="withEffect">
                                  <p:stCondLst>
                                    <p:cond delay="0"/>
                                  </p:stCondLst>
                                  <p:childTnLst>
                                    <p:animEffect transition="out" filter="fade">
                                      <p:cBhvr>
                                        <p:cTn id="114" dur="500" tmFilter="0, 0; .2, .5; .8, .5; 1, 0"/>
                                        <p:tgtEl>
                                          <p:spTgt spid="107"/>
                                        </p:tgtEl>
                                      </p:cBhvr>
                                    </p:animEffect>
                                    <p:animScale>
                                      <p:cBhvr>
                                        <p:cTn id="115" dur="250" autoRev="1" fill="hold"/>
                                        <p:tgtEl>
                                          <p:spTgt spid="107"/>
                                        </p:tgtEl>
                                      </p:cBhvr>
                                      <p:by x="105000" y="105000"/>
                                    </p:animScale>
                                  </p:childTnLst>
                                </p:cTn>
                              </p:par>
                              <p:par>
                                <p:cTn id="116" presetID="26" presetClass="emph" presetSubtype="0" fill="hold" grpId="1" nodeType="withEffect">
                                  <p:stCondLst>
                                    <p:cond delay="0"/>
                                  </p:stCondLst>
                                  <p:childTnLst>
                                    <p:animEffect transition="out" filter="fade">
                                      <p:cBhvr>
                                        <p:cTn id="117" dur="500" tmFilter="0, 0; .2, .5; .8, .5; 1, 0"/>
                                        <p:tgtEl>
                                          <p:spTgt spid="26"/>
                                        </p:tgtEl>
                                      </p:cBhvr>
                                    </p:animEffect>
                                    <p:animScale>
                                      <p:cBhvr>
                                        <p:cTn id="118" dur="250" autoRev="1" fill="hold"/>
                                        <p:tgtEl>
                                          <p:spTgt spid="26"/>
                                        </p:tgtEl>
                                      </p:cBhvr>
                                      <p:by x="105000" y="105000"/>
                                    </p:animScale>
                                  </p:childTnLst>
                                </p:cTn>
                              </p:par>
                              <p:par>
                                <p:cTn id="119" presetID="26" presetClass="emph" presetSubtype="0" fill="hold" grpId="1" nodeType="withEffect">
                                  <p:stCondLst>
                                    <p:cond delay="0"/>
                                  </p:stCondLst>
                                  <p:childTnLst>
                                    <p:animEffect transition="out" filter="fade">
                                      <p:cBhvr>
                                        <p:cTn id="120" dur="500" tmFilter="0, 0; .2, .5; .8, .5; 1, 0"/>
                                        <p:tgtEl>
                                          <p:spTgt spid="31"/>
                                        </p:tgtEl>
                                      </p:cBhvr>
                                    </p:animEffect>
                                    <p:animScale>
                                      <p:cBhvr>
                                        <p:cTn id="121" dur="250" autoRev="1" fill="hold"/>
                                        <p:tgtEl>
                                          <p:spTgt spid="31"/>
                                        </p:tgtEl>
                                      </p:cBhvr>
                                      <p:by x="105000" y="105000"/>
                                    </p:animScale>
                                  </p:childTnLst>
                                </p:cTn>
                              </p:par>
                              <p:par>
                                <p:cTn id="122" presetID="26" presetClass="emph" presetSubtype="0" fill="hold" grpId="1" nodeType="withEffect">
                                  <p:stCondLst>
                                    <p:cond delay="0"/>
                                  </p:stCondLst>
                                  <p:childTnLst>
                                    <p:animEffect transition="out" filter="fade">
                                      <p:cBhvr>
                                        <p:cTn id="123" dur="500" tmFilter="0, 0; .2, .5; .8, .5; 1, 0"/>
                                        <p:tgtEl>
                                          <p:spTgt spid="35"/>
                                        </p:tgtEl>
                                      </p:cBhvr>
                                    </p:animEffect>
                                    <p:animScale>
                                      <p:cBhvr>
                                        <p:cTn id="124" dur="250" autoRev="1" fill="hold"/>
                                        <p:tgtEl>
                                          <p:spTgt spid="35"/>
                                        </p:tgtEl>
                                      </p:cBhvr>
                                      <p:by x="105000" y="105000"/>
                                    </p:animScale>
                                  </p:childTnLst>
                                </p:cTn>
                              </p:par>
                              <p:par>
                                <p:cTn id="125" presetID="26" presetClass="emph" presetSubtype="0" fill="hold" grpId="1" nodeType="withEffect">
                                  <p:stCondLst>
                                    <p:cond delay="0"/>
                                  </p:stCondLst>
                                  <p:childTnLst>
                                    <p:animEffect transition="out" filter="fade">
                                      <p:cBhvr>
                                        <p:cTn id="126" dur="500" tmFilter="0, 0; .2, .5; .8, .5; 1, 0"/>
                                        <p:tgtEl>
                                          <p:spTgt spid="28"/>
                                        </p:tgtEl>
                                      </p:cBhvr>
                                    </p:animEffect>
                                    <p:animScale>
                                      <p:cBhvr>
                                        <p:cTn id="127" dur="250" autoRev="1" fill="hold"/>
                                        <p:tgtEl>
                                          <p:spTgt spid="28"/>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33"/>
                                        </p:tgtEl>
                                      </p:cBhvr>
                                    </p:animEffect>
                                    <p:animScale>
                                      <p:cBhvr>
                                        <p:cTn id="130" dur="250" autoRev="1" fill="hold"/>
                                        <p:tgtEl>
                                          <p:spTgt spid="33"/>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par>
                                <p:cTn id="134" presetID="26" presetClass="emph" presetSubtype="0" fill="hold" grpId="1" nodeType="withEffect">
                                  <p:stCondLst>
                                    <p:cond delay="0"/>
                                  </p:stCondLst>
                                  <p:childTnLst>
                                    <p:animEffect transition="out" filter="fade">
                                      <p:cBhvr>
                                        <p:cTn id="135" dur="500" tmFilter="0, 0; .2, .5; .8, .5; 1, 0"/>
                                        <p:tgtEl>
                                          <p:spTgt spid="23"/>
                                        </p:tgtEl>
                                      </p:cBhvr>
                                    </p:animEffect>
                                    <p:animScale>
                                      <p:cBhvr>
                                        <p:cTn id="136" dur="250" autoRev="1" fill="hold"/>
                                        <p:tgtEl>
                                          <p:spTgt spid="23"/>
                                        </p:tgtEl>
                                      </p:cBhvr>
                                      <p:by x="105000" y="105000"/>
                                    </p:animScale>
                                  </p:childTnLst>
                                </p:cTn>
                              </p:par>
                            </p:childTnLst>
                          </p:cTn>
                        </p:par>
                        <p:par>
                          <p:cTn id="137" fill="hold">
                            <p:stCondLst>
                              <p:cond delay="2000"/>
                            </p:stCondLst>
                            <p:childTnLst>
                              <p:par>
                                <p:cTn id="138" presetID="10" presetClass="entr" presetSubtype="0" fill="hold" grpId="0" nodeType="after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fade">
                                      <p:cBhvr>
                                        <p:cTn id="140" dur="500"/>
                                        <p:tgtEl>
                                          <p:spTgt spid="44"/>
                                        </p:tgtEl>
                                      </p:cBhvr>
                                    </p:animEffect>
                                  </p:childTnLst>
                                </p:cTn>
                              </p:par>
                            </p:childTnLst>
                          </p:cTn>
                        </p:par>
                        <p:par>
                          <p:cTn id="141" fill="hold">
                            <p:stCondLst>
                              <p:cond delay="2500"/>
                            </p:stCondLst>
                            <p:childTnLst>
                              <p:par>
                                <p:cTn id="142" presetID="10" presetClass="entr" presetSubtype="0" fill="hold" grpId="0" nodeType="after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500"/>
                                        <p:tgtEl>
                                          <p:spTgt spid="3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6"/>
                                        </p:tgtEl>
                                        <p:attrNameLst>
                                          <p:attrName>style.visibility</p:attrName>
                                        </p:attrNameLst>
                                      </p:cBhvr>
                                      <p:to>
                                        <p:strVal val="visible"/>
                                      </p:to>
                                    </p:set>
                                    <p:animEffect transition="in" filter="fade">
                                      <p:cBhvr>
                                        <p:cTn id="147" dur="500"/>
                                        <p:tgtEl>
                                          <p:spTgt spid="106"/>
                                        </p:tgtEl>
                                      </p:cBhvr>
                                    </p:animEffect>
                                  </p:childTnLst>
                                </p:cTn>
                              </p:par>
                            </p:childTnLst>
                          </p:cTn>
                        </p:par>
                        <p:par>
                          <p:cTn id="148" fill="hold">
                            <p:stCondLst>
                              <p:cond delay="3000"/>
                            </p:stCondLst>
                            <p:childTnLst>
                              <p:par>
                                <p:cTn id="149" presetID="10" presetClass="entr" presetSubtype="0" fill="hold" grpId="0" nodeType="afterEffect">
                                  <p:stCondLst>
                                    <p:cond delay="0"/>
                                  </p:stCondLst>
                                  <p:childTnLst>
                                    <p:set>
                                      <p:cBhvr>
                                        <p:cTn id="150" dur="1" fill="hold">
                                          <p:stCondLst>
                                            <p:cond delay="0"/>
                                          </p:stCondLst>
                                        </p:cTn>
                                        <p:tgtEl>
                                          <p:spTgt spid="41"/>
                                        </p:tgtEl>
                                        <p:attrNameLst>
                                          <p:attrName>style.visibility</p:attrName>
                                        </p:attrNameLst>
                                      </p:cBhvr>
                                      <p:to>
                                        <p:strVal val="visible"/>
                                      </p:to>
                                    </p:set>
                                    <p:animEffect transition="in" filter="fade">
                                      <p:cBhvr>
                                        <p:cTn id="151" dur="500"/>
                                        <p:tgtEl>
                                          <p:spTgt spid="41"/>
                                        </p:tgtEl>
                                      </p:cBhvr>
                                    </p:animEffect>
                                  </p:childTnLst>
                                </p:cTn>
                              </p:par>
                            </p:childTnLst>
                          </p:cTn>
                        </p:par>
                        <p:par>
                          <p:cTn id="152" fill="hold">
                            <p:stCondLst>
                              <p:cond delay="3500"/>
                            </p:stCondLst>
                            <p:childTnLst>
                              <p:par>
                                <p:cTn id="153" presetID="10" presetClass="entr" presetSubtype="0" fill="hold" grpId="0" nodeType="after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fade">
                                      <p:cBhvr>
                                        <p:cTn id="155" dur="500"/>
                                        <p:tgtEl>
                                          <p:spTgt spid="3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2"/>
                                        </p:tgtEl>
                                        <p:attrNameLst>
                                          <p:attrName>style.visibility</p:attrName>
                                        </p:attrNameLst>
                                      </p:cBhvr>
                                      <p:to>
                                        <p:strVal val="visible"/>
                                      </p:to>
                                    </p:set>
                                    <p:animEffect transition="in" filter="fade">
                                      <p:cBhvr>
                                        <p:cTn id="158" dur="500"/>
                                        <p:tgtEl>
                                          <p:spTgt spid="102"/>
                                        </p:tgtEl>
                                      </p:cBhvr>
                                    </p:animEffect>
                                  </p:childTnLst>
                                </p:cTn>
                              </p:par>
                            </p:childTnLst>
                          </p:cTn>
                        </p:par>
                        <p:par>
                          <p:cTn id="159" fill="hold">
                            <p:stCondLst>
                              <p:cond delay="4000"/>
                            </p:stCondLst>
                            <p:childTnLst>
                              <p:par>
                                <p:cTn id="160" presetID="10" presetClass="entr" presetSubtype="0" fill="hold" grpId="0" nodeType="afterEffect">
                                  <p:stCondLst>
                                    <p:cond delay="0"/>
                                  </p:stCondLst>
                                  <p:childTnLst>
                                    <p:set>
                                      <p:cBhvr>
                                        <p:cTn id="161" dur="1" fill="hold">
                                          <p:stCondLst>
                                            <p:cond delay="0"/>
                                          </p:stCondLst>
                                        </p:cTn>
                                        <p:tgtEl>
                                          <p:spTgt spid="43"/>
                                        </p:tgtEl>
                                        <p:attrNameLst>
                                          <p:attrName>style.visibility</p:attrName>
                                        </p:attrNameLst>
                                      </p:cBhvr>
                                      <p:to>
                                        <p:strVal val="visible"/>
                                      </p:to>
                                    </p:set>
                                    <p:animEffect transition="in" filter="fade">
                                      <p:cBhvr>
                                        <p:cTn id="162" dur="500"/>
                                        <p:tgtEl>
                                          <p:spTgt spid="43"/>
                                        </p:tgtEl>
                                      </p:cBhvr>
                                    </p:animEffect>
                                  </p:childTnLst>
                                </p:cTn>
                              </p:par>
                            </p:childTnLst>
                          </p:cTn>
                        </p:par>
                        <p:par>
                          <p:cTn id="163" fill="hold">
                            <p:stCondLst>
                              <p:cond delay="4500"/>
                            </p:stCondLst>
                            <p:childTnLst>
                              <p:par>
                                <p:cTn id="164" presetID="10" presetClass="entr" presetSubtype="0" fill="hold" grpId="0" nodeType="after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fade">
                                      <p:cBhvr>
                                        <p:cTn id="166" dur="500"/>
                                        <p:tgtEl>
                                          <p:spTgt spid="36"/>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fade">
                                      <p:cBhvr>
                                        <p:cTn id="169" dur="500"/>
                                        <p:tgtEl>
                                          <p:spTgt spid="104"/>
                                        </p:tgtEl>
                                      </p:cBhvr>
                                    </p:animEffect>
                                  </p:childTnLst>
                                </p:cTn>
                              </p:par>
                            </p:childTnLst>
                          </p:cTn>
                        </p:par>
                        <p:par>
                          <p:cTn id="170" fill="hold">
                            <p:stCondLst>
                              <p:cond delay="5000"/>
                            </p:stCondLst>
                            <p:childTnLst>
                              <p:par>
                                <p:cTn id="171" presetID="10" presetClass="entr" presetSubtype="0" fill="hold" grpId="0" nodeType="after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fade">
                                      <p:cBhvr>
                                        <p:cTn id="173" dur="500"/>
                                        <p:tgtEl>
                                          <p:spTgt spid="42"/>
                                        </p:tgtEl>
                                      </p:cBhvr>
                                    </p:animEffect>
                                  </p:childTnLst>
                                </p:cTn>
                              </p:par>
                            </p:childTnLst>
                          </p:cTn>
                        </p:par>
                        <p:par>
                          <p:cTn id="174" fill="hold">
                            <p:stCondLst>
                              <p:cond delay="5500"/>
                            </p:stCondLst>
                            <p:childTnLst>
                              <p:par>
                                <p:cTn id="175" presetID="10" presetClass="entr" presetSubtype="0" fill="hold" grpId="0" nodeType="afterEffect">
                                  <p:stCondLst>
                                    <p:cond delay="0"/>
                                  </p:stCondLst>
                                  <p:childTnLst>
                                    <p:set>
                                      <p:cBhvr>
                                        <p:cTn id="176" dur="1" fill="hold">
                                          <p:stCondLst>
                                            <p:cond delay="0"/>
                                          </p:stCondLst>
                                        </p:cTn>
                                        <p:tgtEl>
                                          <p:spTgt spid="26679"/>
                                        </p:tgtEl>
                                        <p:attrNameLst>
                                          <p:attrName>style.visibility</p:attrName>
                                        </p:attrNameLst>
                                      </p:cBhvr>
                                      <p:to>
                                        <p:strVal val="visible"/>
                                      </p:to>
                                    </p:set>
                                    <p:animEffect transition="in" filter="fade">
                                      <p:cBhvr>
                                        <p:cTn id="177" dur="500"/>
                                        <p:tgtEl>
                                          <p:spTgt spid="2667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8"/>
                                        </p:tgtEl>
                                        <p:attrNameLst>
                                          <p:attrName>style.visibility</p:attrName>
                                        </p:attrNameLst>
                                      </p:cBhvr>
                                      <p:to>
                                        <p:strVal val="visible"/>
                                      </p:to>
                                    </p:set>
                                    <p:animEffect transition="in" filter="fade">
                                      <p:cBhvr>
                                        <p:cTn id="180" dur="500"/>
                                        <p:tgtEl>
                                          <p:spTgt spid="38"/>
                                        </p:tgtEl>
                                      </p:cBhvr>
                                    </p:animEffect>
                                  </p:childTnLst>
                                </p:cTn>
                              </p:par>
                              <p:par>
                                <p:cTn id="181" presetID="16" presetClass="entr" presetSubtype="21" fill="hold" grpId="0" nodeType="withEffect">
                                  <p:stCondLst>
                                    <p:cond delay="0"/>
                                  </p:stCondLst>
                                  <p:childTnLst>
                                    <p:set>
                                      <p:cBhvr>
                                        <p:cTn id="182" dur="1" fill="hold">
                                          <p:stCondLst>
                                            <p:cond delay="0"/>
                                          </p:stCondLst>
                                        </p:cTn>
                                        <p:tgtEl>
                                          <p:spTgt spid="49"/>
                                        </p:tgtEl>
                                        <p:attrNameLst>
                                          <p:attrName>style.visibility</p:attrName>
                                        </p:attrNameLst>
                                      </p:cBhvr>
                                      <p:to>
                                        <p:strVal val="visible"/>
                                      </p:to>
                                    </p:set>
                                    <p:animEffect transition="in" filter="barn(inVertical)">
                                      <p:cBhvr>
                                        <p:cTn id="18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9" grpId="0"/>
      <p:bldP spid="21" grpId="0" animBg="1"/>
      <p:bldP spid="23" grpId="0" animBg="1"/>
      <p:bldP spid="23" grpId="1" animBg="1"/>
      <p:bldP spid="29" grpId="0" animBg="1"/>
      <p:bldP spid="29" grpId="1" animBg="1"/>
      <p:bldP spid="30" grpId="0" animBg="1"/>
      <p:bldP spid="30" grpId="1" animBg="1"/>
      <p:bldP spid="31" grpId="0" animBg="1"/>
      <p:bldP spid="31" grpId="1" animBg="1"/>
      <p:bldP spid="26687" grpId="0" animBg="1"/>
      <p:bldP spid="26687" grpId="1" animBg="1"/>
      <p:bldP spid="32" grpId="0" animBg="1"/>
      <p:bldP spid="32" grpId="1" animBg="1"/>
      <p:bldP spid="33" grpId="0" animBg="1"/>
      <p:bldP spid="33" grpId="1" animBg="1"/>
      <p:bldP spid="34" grpId="0" animBg="1"/>
      <p:bldP spid="34" grpId="1" animBg="1"/>
      <p:bldP spid="35" grpId="0" animBg="1"/>
      <p:bldP spid="35" grpId="1" animBg="1"/>
      <p:bldP spid="36" grpId="0"/>
      <p:bldP spid="37" grpId="0"/>
      <p:bldP spid="38" grpId="0"/>
      <p:bldP spid="39" grpId="0"/>
      <p:bldP spid="41" grpId="0" animBg="1"/>
      <p:bldP spid="42" grpId="0" animBg="1"/>
      <p:bldP spid="43" grpId="0" animBg="1"/>
      <p:bldP spid="44" grpId="0" animBg="1"/>
      <p:bldP spid="27" grpId="0" animBg="1"/>
      <p:bldP spid="27" grpId="1" animBg="1"/>
      <p:bldP spid="25" grpId="0" animBg="1"/>
      <p:bldP spid="25" grpId="1" animBg="1"/>
      <p:bldP spid="24" grpId="0" animBg="1"/>
      <p:bldP spid="24" grpId="1" animBg="1"/>
      <p:bldP spid="28" grpId="0" animBg="1"/>
      <p:bldP spid="28" grpId="1" animBg="1"/>
      <p:bldP spid="26" grpId="0" animBg="1"/>
      <p:bldP spid="26" grpId="1" animBg="1"/>
      <p:bldP spid="102" grpId="0"/>
      <p:bldP spid="104" grpId="0"/>
      <p:bldP spid="106" grpId="0"/>
      <p:bldP spid="107" grpId="0" animBg="1"/>
      <p:bldP spid="107" grpId="1" animBg="1"/>
      <p:bldP spid="49" grpId="0"/>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p:cNvSpPr>
            <a:spLocks noChangeArrowheads="1"/>
          </p:cNvSpPr>
          <p:nvPr/>
        </p:nvSpPr>
        <p:spPr bwMode="auto">
          <a:xfrm>
            <a:off x="4813674" y="1547813"/>
            <a:ext cx="2898001" cy="2122770"/>
          </a:xfrm>
          <a:custGeom>
            <a:avLst/>
            <a:gdLst>
              <a:gd name="T0" fmla="*/ 2009775 w 1266"/>
              <a:gd name="T1" fmla="*/ 0 h 968"/>
              <a:gd name="T2" fmla="*/ 0 w 1266"/>
              <a:gd name="T3" fmla="*/ 873125 h 968"/>
              <a:gd name="T4" fmla="*/ 0 w 1266"/>
              <a:gd name="T5" fmla="*/ 1536700 h 968"/>
              <a:gd name="T6" fmla="*/ 2009775 w 1266"/>
              <a:gd name="T7" fmla="*/ 663575 h 968"/>
              <a:gd name="T8" fmla="*/ 2009775 w 1266"/>
              <a:gd name="T9" fmla="*/ 0 h 968"/>
              <a:gd name="T10" fmla="*/ 0 60000 65536"/>
              <a:gd name="T11" fmla="*/ 0 60000 65536"/>
              <a:gd name="T12" fmla="*/ 0 60000 65536"/>
              <a:gd name="T13" fmla="*/ 0 60000 65536"/>
              <a:gd name="T14" fmla="*/ 0 60000 65536"/>
              <a:gd name="T15" fmla="*/ 0 w 1266"/>
              <a:gd name="T16" fmla="*/ 0 h 968"/>
              <a:gd name="T17" fmla="*/ 1266 w 1266"/>
              <a:gd name="T18" fmla="*/ 968 h 968"/>
            </a:gdLst>
            <a:ahLst/>
            <a:cxnLst>
              <a:cxn ang="T10">
                <a:pos x="T0" y="T1"/>
              </a:cxn>
              <a:cxn ang="T11">
                <a:pos x="T2" y="T3"/>
              </a:cxn>
              <a:cxn ang="T12">
                <a:pos x="T4" y="T5"/>
              </a:cxn>
              <a:cxn ang="T13">
                <a:pos x="T6" y="T7"/>
              </a:cxn>
              <a:cxn ang="T14">
                <a:pos x="T8" y="T9"/>
              </a:cxn>
            </a:cxnLst>
            <a:rect l="T15" t="T16" r="T17" b="T18"/>
            <a:pathLst>
              <a:path w="1266" h="968">
                <a:moveTo>
                  <a:pt x="1266" y="0"/>
                </a:moveTo>
                <a:lnTo>
                  <a:pt x="0" y="550"/>
                </a:lnTo>
                <a:lnTo>
                  <a:pt x="0" y="968"/>
                </a:lnTo>
                <a:lnTo>
                  <a:pt x="1266" y="418"/>
                </a:lnTo>
                <a:lnTo>
                  <a:pt x="1266"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5" name="Freeform 6"/>
          <p:cNvSpPr>
            <a:spLocks noChangeArrowheads="1"/>
          </p:cNvSpPr>
          <p:nvPr/>
        </p:nvSpPr>
        <p:spPr bwMode="auto">
          <a:xfrm>
            <a:off x="4813674" y="2753933"/>
            <a:ext cx="2898001" cy="2122770"/>
          </a:xfrm>
          <a:custGeom>
            <a:avLst/>
            <a:gdLst>
              <a:gd name="T0" fmla="*/ 2009775 w 1266"/>
              <a:gd name="T1" fmla="*/ 0 h 968"/>
              <a:gd name="T2" fmla="*/ 0 w 1266"/>
              <a:gd name="T3" fmla="*/ 873125 h 968"/>
              <a:gd name="T4" fmla="*/ 0 w 1266"/>
              <a:gd name="T5" fmla="*/ 1536700 h 968"/>
              <a:gd name="T6" fmla="*/ 2009775 w 1266"/>
              <a:gd name="T7" fmla="*/ 663575 h 968"/>
              <a:gd name="T8" fmla="*/ 2009775 w 1266"/>
              <a:gd name="T9" fmla="*/ 0 h 968"/>
              <a:gd name="T10" fmla="*/ 0 60000 65536"/>
              <a:gd name="T11" fmla="*/ 0 60000 65536"/>
              <a:gd name="T12" fmla="*/ 0 60000 65536"/>
              <a:gd name="T13" fmla="*/ 0 60000 65536"/>
              <a:gd name="T14" fmla="*/ 0 60000 65536"/>
              <a:gd name="T15" fmla="*/ 0 w 1266"/>
              <a:gd name="T16" fmla="*/ 0 h 968"/>
              <a:gd name="T17" fmla="*/ 1266 w 1266"/>
              <a:gd name="T18" fmla="*/ 968 h 968"/>
            </a:gdLst>
            <a:ahLst/>
            <a:cxnLst>
              <a:cxn ang="T10">
                <a:pos x="T0" y="T1"/>
              </a:cxn>
              <a:cxn ang="T11">
                <a:pos x="T2" y="T3"/>
              </a:cxn>
              <a:cxn ang="T12">
                <a:pos x="T4" y="T5"/>
              </a:cxn>
              <a:cxn ang="T13">
                <a:pos x="T6" y="T7"/>
              </a:cxn>
              <a:cxn ang="T14">
                <a:pos x="T8" y="T9"/>
              </a:cxn>
            </a:cxnLst>
            <a:rect l="T15" t="T16" r="T17" b="T18"/>
            <a:pathLst>
              <a:path w="1266" h="968">
                <a:moveTo>
                  <a:pt x="1266" y="0"/>
                </a:moveTo>
                <a:lnTo>
                  <a:pt x="0" y="550"/>
                </a:lnTo>
                <a:lnTo>
                  <a:pt x="0" y="968"/>
                </a:lnTo>
                <a:lnTo>
                  <a:pt x="1266" y="418"/>
                </a:lnTo>
                <a:lnTo>
                  <a:pt x="1266"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6" name="Freeform 7"/>
          <p:cNvSpPr>
            <a:spLocks noChangeArrowheads="1"/>
          </p:cNvSpPr>
          <p:nvPr/>
        </p:nvSpPr>
        <p:spPr bwMode="auto">
          <a:xfrm>
            <a:off x="4115499" y="3960054"/>
            <a:ext cx="3596176" cy="2124963"/>
          </a:xfrm>
          <a:custGeom>
            <a:avLst/>
            <a:gdLst>
              <a:gd name="T0" fmla="*/ 2493962 w 1571"/>
              <a:gd name="T1" fmla="*/ 0 h 969"/>
              <a:gd name="T2" fmla="*/ 0 w 1571"/>
              <a:gd name="T3" fmla="*/ 873125 h 969"/>
              <a:gd name="T4" fmla="*/ 0 w 1571"/>
              <a:gd name="T5" fmla="*/ 1538287 h 969"/>
              <a:gd name="T6" fmla="*/ 2493962 w 1571"/>
              <a:gd name="T7" fmla="*/ 663575 h 969"/>
              <a:gd name="T8" fmla="*/ 2493962 w 1571"/>
              <a:gd name="T9" fmla="*/ 0 h 969"/>
              <a:gd name="T10" fmla="*/ 0 60000 65536"/>
              <a:gd name="T11" fmla="*/ 0 60000 65536"/>
              <a:gd name="T12" fmla="*/ 0 60000 65536"/>
              <a:gd name="T13" fmla="*/ 0 60000 65536"/>
              <a:gd name="T14" fmla="*/ 0 60000 65536"/>
              <a:gd name="T15" fmla="*/ 0 w 1571"/>
              <a:gd name="T16" fmla="*/ 0 h 969"/>
              <a:gd name="T17" fmla="*/ 1571 w 1571"/>
              <a:gd name="T18" fmla="*/ 969 h 969"/>
            </a:gdLst>
            <a:ahLst/>
            <a:cxnLst>
              <a:cxn ang="T10">
                <a:pos x="T0" y="T1"/>
              </a:cxn>
              <a:cxn ang="T11">
                <a:pos x="T2" y="T3"/>
              </a:cxn>
              <a:cxn ang="T12">
                <a:pos x="T4" y="T5"/>
              </a:cxn>
              <a:cxn ang="T13">
                <a:pos x="T6" y="T7"/>
              </a:cxn>
              <a:cxn ang="T14">
                <a:pos x="T8" y="T9"/>
              </a:cxn>
            </a:cxnLst>
            <a:rect l="T15" t="T16" r="T17" b="T18"/>
            <a:pathLst>
              <a:path w="1571" h="969">
                <a:moveTo>
                  <a:pt x="1571" y="0"/>
                </a:moveTo>
                <a:lnTo>
                  <a:pt x="0" y="550"/>
                </a:lnTo>
                <a:lnTo>
                  <a:pt x="0" y="969"/>
                </a:lnTo>
                <a:lnTo>
                  <a:pt x="1571" y="418"/>
                </a:lnTo>
                <a:lnTo>
                  <a:pt x="1571"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Rectangle 9"/>
          <p:cNvSpPr>
            <a:spLocks noChangeArrowheads="1"/>
          </p:cNvSpPr>
          <p:nvPr/>
        </p:nvSpPr>
        <p:spPr bwMode="auto">
          <a:xfrm>
            <a:off x="4813674" y="3960054"/>
            <a:ext cx="2898001" cy="916651"/>
          </a:xfrm>
          <a:prstGeom prst="rect">
            <a:avLst/>
          </a:pr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28" name="Rectangle 10"/>
          <p:cNvSpPr>
            <a:spLocks noChangeArrowheads="1"/>
          </p:cNvSpPr>
          <p:nvPr/>
        </p:nvSpPr>
        <p:spPr bwMode="auto">
          <a:xfrm>
            <a:off x="4813674" y="2753935"/>
            <a:ext cx="2898001" cy="916651"/>
          </a:xfrm>
          <a:prstGeom prst="rect">
            <a:avLst/>
          </a:pr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2" name="矩形 2"/>
          <p:cNvSpPr>
            <a:spLocks noChangeArrowheads="1"/>
          </p:cNvSpPr>
          <p:nvPr/>
        </p:nvSpPr>
        <p:spPr bwMode="auto">
          <a:xfrm>
            <a:off x="1856157" y="1547815"/>
            <a:ext cx="5855519" cy="929809"/>
          </a:xfrm>
          <a:prstGeom prst="rect">
            <a:avLst/>
          </a:prstGeom>
          <a:solidFill>
            <a:schemeClr val="bg2">
              <a:lumMod val="25000"/>
            </a:schemeClr>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3" name="矩形 633"/>
          <p:cNvSpPr>
            <a:spLocks noChangeArrowheads="1"/>
          </p:cNvSpPr>
          <p:nvPr/>
        </p:nvSpPr>
        <p:spPr bwMode="auto">
          <a:xfrm>
            <a:off x="4102871" y="5177136"/>
            <a:ext cx="6192015" cy="927616"/>
          </a:xfrm>
          <a:prstGeom prst="rect">
            <a:avLst/>
          </a:pr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TextBox 682"/>
          <p:cNvSpPr>
            <a:spLocks noChangeArrowheads="1"/>
          </p:cNvSpPr>
          <p:nvPr/>
        </p:nvSpPr>
        <p:spPr bwMode="auto">
          <a:xfrm>
            <a:off x="4509359" y="5453648"/>
            <a:ext cx="5741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42%</a:t>
            </a:r>
            <a:endParaRPr kumimoji="0" lang="zh-CN" altLang="zh-CN" sz="1800" b="1" i="0" u="none" strike="noStrike" cap="none" normalizeH="0" baseline="0" dirty="0" smtClean="0">
              <a:ln>
                <a:noFill/>
              </a:ln>
              <a:solidFill>
                <a:schemeClr val="bg1"/>
              </a:solidFill>
              <a:effectLst/>
              <a:cs typeface="宋体" panose="02010600030101010101" pitchFamily="2" charset="-122"/>
            </a:endParaRPr>
          </a:p>
        </p:txBody>
      </p:sp>
      <p:sp>
        <p:nvSpPr>
          <p:cNvPr id="35" name="TextBox 682"/>
          <p:cNvSpPr>
            <a:spLocks noChangeArrowheads="1"/>
          </p:cNvSpPr>
          <p:nvPr/>
        </p:nvSpPr>
        <p:spPr bwMode="auto">
          <a:xfrm>
            <a:off x="6909528" y="3013587"/>
            <a:ext cx="5741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21%</a:t>
            </a:r>
            <a:endParaRPr kumimoji="0" lang="zh-CN" altLang="zh-CN" sz="1800" b="0" i="0" u="none" strike="noStrike" cap="none" normalizeH="0" baseline="0" dirty="0" smtClean="0">
              <a:ln>
                <a:noFill/>
              </a:ln>
              <a:solidFill>
                <a:schemeClr val="bg1"/>
              </a:solidFill>
              <a:effectLst/>
              <a:cs typeface="宋体" panose="02010600030101010101" pitchFamily="2" charset="-122"/>
            </a:endParaRPr>
          </a:p>
        </p:txBody>
      </p:sp>
      <p:sp>
        <p:nvSpPr>
          <p:cNvPr id="36" name="TextBox 682"/>
          <p:cNvSpPr>
            <a:spLocks noChangeArrowheads="1"/>
          </p:cNvSpPr>
          <p:nvPr/>
        </p:nvSpPr>
        <p:spPr bwMode="auto">
          <a:xfrm>
            <a:off x="2171380" y="1812606"/>
            <a:ext cx="5741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38%</a:t>
            </a:r>
            <a:endParaRPr kumimoji="0" lang="zh-CN" altLang="zh-CN" sz="1800" b="1" i="0" u="none" strike="noStrike" cap="none" normalizeH="0" baseline="0" dirty="0" smtClean="0">
              <a:ln>
                <a:noFill/>
              </a:ln>
              <a:solidFill>
                <a:schemeClr val="bg1"/>
              </a:solidFill>
              <a:effectLst/>
              <a:cs typeface="宋体" panose="02010600030101010101" pitchFamily="2" charset="-122"/>
            </a:endParaRPr>
          </a:p>
        </p:txBody>
      </p:sp>
      <p:sp>
        <p:nvSpPr>
          <p:cNvPr id="37" name="TextBox 682"/>
          <p:cNvSpPr>
            <a:spLocks noChangeArrowheads="1"/>
          </p:cNvSpPr>
          <p:nvPr/>
        </p:nvSpPr>
        <p:spPr bwMode="auto">
          <a:xfrm>
            <a:off x="6902660" y="4208741"/>
            <a:ext cx="5741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bg1"/>
                </a:solidFill>
                <a:effectLst/>
                <a:latin typeface="方正中等线简体" pitchFamily="2" charset="-122"/>
                <a:ea typeface="方正中等线简体" pitchFamily="2" charset="-122"/>
                <a:cs typeface="宋体" panose="02010600030101010101" pitchFamily="2" charset="-122"/>
              </a:rPr>
              <a:t>16%</a:t>
            </a:r>
            <a:endParaRPr kumimoji="0" lang="zh-CN" altLang="zh-CN" sz="1800" b="0" i="0" u="none" strike="noStrike" cap="none" normalizeH="0" baseline="0" smtClean="0">
              <a:ln>
                <a:noFill/>
              </a:ln>
              <a:solidFill>
                <a:schemeClr val="bg1"/>
              </a:solidFill>
              <a:effectLst/>
              <a:cs typeface="宋体" panose="02010600030101010101" pitchFamily="2" charset="-122"/>
            </a:endParaRPr>
          </a:p>
        </p:txBody>
      </p:sp>
      <p:sp>
        <p:nvSpPr>
          <p:cNvPr id="38" name="矩形 1"/>
          <p:cNvSpPr>
            <a:spLocks noChangeArrowheads="1"/>
          </p:cNvSpPr>
          <p:nvPr/>
        </p:nvSpPr>
        <p:spPr bwMode="auto">
          <a:xfrm>
            <a:off x="3649336" y="1743739"/>
            <a:ext cx="304908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在此输入文本内容</a:t>
            </a:r>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在此输入文本内容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在此输入文本内容在此输入文本</a:t>
            </a:r>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2" name="TextBox 643"/>
          <p:cNvSpPr>
            <a:spLocks noChangeArrowheads="1"/>
          </p:cNvSpPr>
          <p:nvPr/>
        </p:nvSpPr>
        <p:spPr bwMode="auto">
          <a:xfrm>
            <a:off x="8125642" y="3033256"/>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2</a:t>
            </a:r>
            <a:endParaRPr kumimoji="0" lang="zh-CN" altLang="zh-CN" sz="1800" b="1" i="0" u="none" strike="noStrike" cap="none" normalizeH="0" baseline="0" dirty="0" smtClean="0">
              <a:ln>
                <a:noFill/>
              </a:ln>
              <a:effectLst/>
              <a:cs typeface="宋体" panose="02010600030101010101" pitchFamily="2" charset="-122"/>
            </a:endParaRPr>
          </a:p>
        </p:txBody>
      </p:sp>
      <p:sp>
        <p:nvSpPr>
          <p:cNvPr id="43" name="TextBox 644"/>
          <p:cNvSpPr>
            <a:spLocks noChangeArrowheads="1"/>
          </p:cNvSpPr>
          <p:nvPr/>
        </p:nvSpPr>
        <p:spPr bwMode="auto">
          <a:xfrm>
            <a:off x="8186301" y="1789856"/>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1</a:t>
            </a:r>
            <a:endParaRPr kumimoji="0" lang="zh-CN" altLang="zh-CN" sz="1800" b="1" i="0" u="none" strike="noStrike" cap="none" normalizeH="0" baseline="0" dirty="0" smtClean="0">
              <a:ln>
                <a:noFill/>
              </a:ln>
              <a:effectLst/>
              <a:cs typeface="宋体" panose="02010600030101010101" pitchFamily="2" charset="-122"/>
            </a:endParaRPr>
          </a:p>
        </p:txBody>
      </p:sp>
      <p:sp>
        <p:nvSpPr>
          <p:cNvPr id="44" name="TextBox 645"/>
          <p:cNvSpPr>
            <a:spLocks noChangeArrowheads="1"/>
          </p:cNvSpPr>
          <p:nvPr/>
        </p:nvSpPr>
        <p:spPr bwMode="auto">
          <a:xfrm>
            <a:off x="8158831" y="4202095"/>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目标</a:t>
            </a:r>
            <a:r>
              <a:rPr kumimoji="0" lang="en-US" altLang="zh-CN" sz="16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3</a:t>
            </a:r>
            <a:endParaRPr kumimoji="0" lang="zh-CN" altLang="zh-CN" sz="1800" b="1" i="0" u="none" strike="noStrike" cap="none" normalizeH="0" baseline="0" dirty="0" smtClean="0">
              <a:ln>
                <a:noFill/>
              </a:ln>
              <a:effectLst/>
              <a:cs typeface="宋体" panose="02010600030101010101" pitchFamily="2" charset="-122"/>
            </a:endParaRPr>
          </a:p>
        </p:txBody>
      </p:sp>
      <p:sp>
        <p:nvSpPr>
          <p:cNvPr id="45" name="TextBox 646"/>
          <p:cNvSpPr>
            <a:spLocks noChangeArrowheads="1"/>
          </p:cNvSpPr>
          <p:nvPr/>
        </p:nvSpPr>
        <p:spPr bwMode="auto">
          <a:xfrm>
            <a:off x="2855414" y="5445428"/>
            <a:ext cx="7216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目标</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4</a:t>
            </a:r>
            <a:endParaRPr kumimoji="0" lang="zh-CN" altLang="zh-CN" sz="1800" b="1" i="0" u="none" strike="noStrike" cap="none" normalizeH="0" baseline="0" dirty="0" smtClean="0">
              <a:ln>
                <a:noFill/>
              </a:ln>
              <a:effectLst/>
              <a:cs typeface="宋体" panose="02010600030101010101" pitchFamily="2" charset="-122"/>
            </a:endParaRPr>
          </a:p>
        </p:txBody>
      </p:sp>
      <p:sp>
        <p:nvSpPr>
          <p:cNvPr id="46" name="直接连接符 6"/>
          <p:cNvSpPr>
            <a:spLocks noChangeShapeType="1"/>
          </p:cNvSpPr>
          <p:nvPr/>
        </p:nvSpPr>
        <p:spPr bwMode="auto">
          <a:xfrm>
            <a:off x="2998417" y="1734213"/>
            <a:ext cx="2288" cy="554816"/>
          </a:xfrm>
          <a:prstGeom prst="line">
            <a:avLst/>
          </a:prstGeom>
          <a:noFill/>
          <a:ln w="9525">
            <a:solidFill>
              <a:schemeClr val="bg1"/>
            </a:solidFill>
            <a:bevel/>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b="1"/>
          </a:p>
        </p:txBody>
      </p:sp>
      <p:sp>
        <p:nvSpPr>
          <p:cNvPr id="47" name="直接连接符 649"/>
          <p:cNvSpPr>
            <a:spLocks noChangeShapeType="1"/>
          </p:cNvSpPr>
          <p:nvPr/>
        </p:nvSpPr>
        <p:spPr bwMode="auto">
          <a:xfrm>
            <a:off x="5594257" y="5374568"/>
            <a:ext cx="2288" cy="552622"/>
          </a:xfrm>
          <a:prstGeom prst="line">
            <a:avLst/>
          </a:prstGeom>
          <a:noFill/>
          <a:ln w="9525">
            <a:solidFill>
              <a:schemeClr val="bg1"/>
            </a:solidFill>
            <a:bevel/>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b="1">
              <a:solidFill>
                <a:schemeClr val="bg1"/>
              </a:solidFill>
            </a:endParaRPr>
          </a:p>
        </p:txBody>
      </p:sp>
      <p:sp>
        <p:nvSpPr>
          <p:cNvPr id="48" name="直接连接符 650"/>
          <p:cNvSpPr>
            <a:spLocks noChangeShapeType="1"/>
          </p:cNvSpPr>
          <p:nvPr/>
        </p:nvSpPr>
        <p:spPr bwMode="auto">
          <a:xfrm>
            <a:off x="6660977" y="2935946"/>
            <a:ext cx="0" cy="552622"/>
          </a:xfrm>
          <a:prstGeom prst="line">
            <a:avLst/>
          </a:prstGeom>
          <a:noFill/>
          <a:ln w="9525">
            <a:solidFill>
              <a:schemeClr val="bg1"/>
            </a:solidFill>
            <a:bevel/>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9" name="直接连接符 651"/>
          <p:cNvSpPr>
            <a:spLocks noChangeShapeType="1"/>
          </p:cNvSpPr>
          <p:nvPr/>
        </p:nvSpPr>
        <p:spPr bwMode="auto">
          <a:xfrm>
            <a:off x="6660977" y="4133294"/>
            <a:ext cx="0" cy="552622"/>
          </a:xfrm>
          <a:prstGeom prst="line">
            <a:avLst/>
          </a:prstGeom>
          <a:noFill/>
          <a:ln w="9525">
            <a:solidFill>
              <a:schemeClr val="bg1"/>
            </a:solidFill>
            <a:bevel/>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7" name="矩形 1"/>
          <p:cNvSpPr>
            <a:spLocks noChangeArrowheads="1"/>
          </p:cNvSpPr>
          <p:nvPr/>
        </p:nvSpPr>
        <p:spPr bwMode="auto">
          <a:xfrm>
            <a:off x="6409242" y="5379335"/>
            <a:ext cx="304908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在此输入文本内容</a:t>
            </a:r>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在此输入文本内容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在此输入文本内容在此输入文本</a:t>
            </a:r>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8" name="矩形 1"/>
          <p:cNvSpPr>
            <a:spLocks noChangeArrowheads="1"/>
          </p:cNvSpPr>
          <p:nvPr/>
        </p:nvSpPr>
        <p:spPr bwMode="auto">
          <a:xfrm>
            <a:off x="4945947" y="2947182"/>
            <a:ext cx="17305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在此输入文本内容</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p>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a:t>
            </a:r>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输入文本</a:t>
            </a:r>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9" name="矩形 1"/>
          <p:cNvSpPr>
            <a:spLocks noChangeArrowheads="1"/>
          </p:cNvSpPr>
          <p:nvPr/>
        </p:nvSpPr>
        <p:spPr bwMode="auto">
          <a:xfrm>
            <a:off x="4967859" y="4161870"/>
            <a:ext cx="17305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在此输入文本内容</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p>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在此</a:t>
            </a:r>
            <a:r>
              <a:rPr lang="zh-CN" altLang="en-US"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输入文本</a:t>
            </a:r>
            <a:r>
              <a:rPr lang="zh-CN" altLang="en-US" sz="1400" b="1"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内容</a:t>
            </a:r>
            <a:endParaRPr lang="zh-CN" altLang="zh-CN" sz="1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39" name="组合 38"/>
          <p:cNvGrpSpPr/>
          <p:nvPr/>
        </p:nvGrpSpPr>
        <p:grpSpPr>
          <a:xfrm>
            <a:off x="-1" y="199303"/>
            <a:ext cx="12192000" cy="562467"/>
            <a:chOff x="-1" y="199301"/>
            <a:chExt cx="12192000" cy="562467"/>
          </a:xfrm>
        </p:grpSpPr>
        <p:sp>
          <p:nvSpPr>
            <p:cNvPr id="40"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7"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59"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规划目标</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完成情况</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矩形 59"/>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barn(inVertical)">
                                      <p:cBhvr>
                                        <p:cTn id="10" dur="500"/>
                                        <p:tgtEl>
                                          <p:spTgt spid="60"/>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p:tgtEl>
                                          <p:spTgt spid="32"/>
                                        </p:tgtEl>
                                        <p:attrNameLst>
                                          <p:attrName>ppt_x</p:attrName>
                                        </p:attrNameLst>
                                      </p:cBhvr>
                                      <p:tavLst>
                                        <p:tav tm="0">
                                          <p:val>
                                            <p:strVal val="#ppt_x-#ppt_w*1.125000"/>
                                          </p:val>
                                        </p:tav>
                                        <p:tav tm="100000">
                                          <p:val>
                                            <p:strVal val="#ppt_x"/>
                                          </p:val>
                                        </p:tav>
                                      </p:tavLst>
                                    </p:anim>
                                    <p:animEffect transition="in" filter="wipe(right)">
                                      <p:cBhvr>
                                        <p:cTn id="15" dur="500"/>
                                        <p:tgtEl>
                                          <p:spTgt spid="32"/>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right)">
                                      <p:cBhvr>
                                        <p:cTn id="27" dur="500"/>
                                        <p:tgtEl>
                                          <p:spTgt spid="25"/>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right)">
                                      <p:cBhvr>
                                        <p:cTn id="35" dur="500"/>
                                        <p:tgtEl>
                                          <p:spTgt spid="26"/>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500"/>
                                        <p:tgtEl>
                                          <p:spTgt spid="88"/>
                                        </p:tgtEl>
                                      </p:cBhvr>
                                    </p:animEffect>
                                  </p:childTnLst>
                                </p:cTn>
                              </p:par>
                            </p:childTnLst>
                          </p:cTn>
                        </p:par>
                        <p:par>
                          <p:cTn id="60" fill="hold">
                            <p:stCondLst>
                              <p:cond delay="50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fade">
                                      <p:cBhvr>
                                        <p:cTn id="86" dur="500"/>
                                        <p:tgtEl>
                                          <p:spTgt spid="4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barn(inVertical)">
                                      <p:cBhvr>
                                        <p:cTn id="9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2" grpId="0" animBg="1"/>
      <p:bldP spid="33" grpId="0" animBg="1"/>
      <p:bldP spid="34" grpId="0"/>
      <p:bldP spid="35" grpId="0"/>
      <p:bldP spid="36" grpId="0"/>
      <p:bldP spid="37" grpId="0"/>
      <p:bldP spid="38" grpId="0"/>
      <p:bldP spid="42" grpId="0"/>
      <p:bldP spid="43" grpId="0"/>
      <p:bldP spid="44" grpId="0"/>
      <p:bldP spid="45" grpId="0"/>
      <p:bldP spid="46" grpId="0" animBg="1"/>
      <p:bldP spid="47" grpId="0" animBg="1"/>
      <p:bldP spid="48" grpId="0" animBg="1"/>
      <p:bldP spid="49" grpId="0" animBg="1"/>
      <p:bldP spid="87" grpId="0"/>
      <p:bldP spid="88" grpId="0"/>
      <p:bldP spid="89" grpId="0"/>
      <p:bldP spid="59"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9" name="组合 38918"/>
          <p:cNvGrpSpPr/>
          <p:nvPr/>
        </p:nvGrpSpPr>
        <p:grpSpPr>
          <a:xfrm>
            <a:off x="5602880" y="5524973"/>
            <a:ext cx="754357" cy="729342"/>
            <a:chOff x="5726704" y="5467823"/>
            <a:chExt cx="512637" cy="729342"/>
          </a:xfrm>
          <a:solidFill>
            <a:schemeClr val="tx1"/>
          </a:solidFill>
        </p:grpSpPr>
        <p:sp>
          <p:nvSpPr>
            <p:cNvPr id="29" name="Freeform 13"/>
            <p:cNvSpPr>
              <a:spLocks noEditPoints="1" noChangeArrowheads="1"/>
            </p:cNvSpPr>
            <p:nvPr/>
          </p:nvSpPr>
          <p:spPr bwMode="auto">
            <a:xfrm>
              <a:off x="5726704" y="5467823"/>
              <a:ext cx="512637" cy="545259"/>
            </a:xfrm>
            <a:custGeom>
              <a:avLst/>
              <a:gdLst>
                <a:gd name="T0" fmla="*/ 268983095 w 173"/>
                <a:gd name="T1" fmla="*/ 749965632 h 184"/>
                <a:gd name="T2" fmla="*/ 268983095 w 173"/>
                <a:gd name="T3" fmla="*/ 749965632 h 184"/>
                <a:gd name="T4" fmla="*/ 240453556 w 173"/>
                <a:gd name="T5" fmla="*/ 745889503 h 184"/>
                <a:gd name="T6" fmla="*/ 220075936 w 173"/>
                <a:gd name="T7" fmla="*/ 639916200 h 184"/>
                <a:gd name="T8" fmla="*/ 211926100 w 173"/>
                <a:gd name="T9" fmla="*/ 550247414 h 184"/>
                <a:gd name="T10" fmla="*/ 171170860 w 173"/>
                <a:gd name="T11" fmla="*/ 69290190 h 184"/>
                <a:gd name="T12" fmla="*/ 346417647 w 173"/>
                <a:gd name="T13" fmla="*/ 0 h 184"/>
                <a:gd name="T14" fmla="*/ 354567484 w 173"/>
                <a:gd name="T15" fmla="*/ 0 h 184"/>
                <a:gd name="T16" fmla="*/ 358643411 w 173"/>
                <a:gd name="T17" fmla="*/ 0 h 184"/>
                <a:gd name="T18" fmla="*/ 537966190 w 173"/>
                <a:gd name="T19" fmla="*/ 69290190 h 184"/>
                <a:gd name="T20" fmla="*/ 489058968 w 173"/>
                <a:gd name="T21" fmla="*/ 550247414 h 184"/>
                <a:gd name="T22" fmla="*/ 484985059 w 173"/>
                <a:gd name="T23" fmla="*/ 635840071 h 184"/>
                <a:gd name="T24" fmla="*/ 472757276 w 173"/>
                <a:gd name="T25" fmla="*/ 717358617 h 184"/>
                <a:gd name="T26" fmla="*/ 391246796 w 173"/>
                <a:gd name="T27" fmla="*/ 737737244 h 184"/>
                <a:gd name="T28" fmla="*/ 326040027 w 173"/>
                <a:gd name="T29" fmla="*/ 745889503 h 184"/>
                <a:gd name="T30" fmla="*/ 268983095 w 173"/>
                <a:gd name="T31" fmla="*/ 749965632 h 184"/>
                <a:gd name="T32" fmla="*/ 346417647 w 173"/>
                <a:gd name="T33" fmla="*/ 12228392 h 184"/>
                <a:gd name="T34" fmla="*/ 179322715 w 173"/>
                <a:gd name="T35" fmla="*/ 77442449 h 184"/>
                <a:gd name="T36" fmla="*/ 224151864 w 173"/>
                <a:gd name="T37" fmla="*/ 542095155 h 184"/>
                <a:gd name="T38" fmla="*/ 224151864 w 173"/>
                <a:gd name="T39" fmla="*/ 542095155 h 184"/>
                <a:gd name="T40" fmla="*/ 236379647 w 173"/>
                <a:gd name="T41" fmla="*/ 639916200 h 184"/>
                <a:gd name="T42" fmla="*/ 248605412 w 173"/>
                <a:gd name="T43" fmla="*/ 733661115 h 184"/>
                <a:gd name="T44" fmla="*/ 268983095 w 173"/>
                <a:gd name="T45" fmla="*/ 737737244 h 184"/>
                <a:gd name="T46" fmla="*/ 268983095 w 173"/>
                <a:gd name="T47" fmla="*/ 737737244 h 184"/>
                <a:gd name="T48" fmla="*/ 326040027 w 173"/>
                <a:gd name="T49" fmla="*/ 729587005 h 184"/>
                <a:gd name="T50" fmla="*/ 387172887 w 173"/>
                <a:gd name="T51" fmla="*/ 721434746 h 184"/>
                <a:gd name="T52" fmla="*/ 464607439 w 173"/>
                <a:gd name="T53" fmla="*/ 705130229 h 184"/>
                <a:gd name="T54" fmla="*/ 472757276 w 173"/>
                <a:gd name="T55" fmla="*/ 635840071 h 184"/>
                <a:gd name="T56" fmla="*/ 476833204 w 173"/>
                <a:gd name="T57" fmla="*/ 546171284 h 184"/>
                <a:gd name="T58" fmla="*/ 476833204 w 173"/>
                <a:gd name="T59" fmla="*/ 546171284 h 184"/>
                <a:gd name="T60" fmla="*/ 529814334 w 173"/>
                <a:gd name="T61" fmla="*/ 77442449 h 184"/>
                <a:gd name="T62" fmla="*/ 358643411 w 173"/>
                <a:gd name="T63" fmla="*/ 12228392 h 184"/>
                <a:gd name="T64" fmla="*/ 354567484 w 173"/>
                <a:gd name="T65" fmla="*/ 12228392 h 184"/>
                <a:gd name="T66" fmla="*/ 346417647 w 173"/>
                <a:gd name="T67" fmla="*/ 12228392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3"/>
                <a:gd name="T103" fmla="*/ 0 h 184"/>
                <a:gd name="T104" fmla="*/ 173 w 173"/>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3" h="184">
                  <a:moveTo>
                    <a:pt x="66" y="184"/>
                  </a:moveTo>
                  <a:cubicBezTo>
                    <a:pt x="66" y="184"/>
                    <a:pt x="66" y="184"/>
                    <a:pt x="66" y="184"/>
                  </a:cubicBezTo>
                  <a:cubicBezTo>
                    <a:pt x="63" y="184"/>
                    <a:pt x="61" y="183"/>
                    <a:pt x="59" y="183"/>
                  </a:cubicBezTo>
                  <a:cubicBezTo>
                    <a:pt x="55" y="180"/>
                    <a:pt x="55" y="171"/>
                    <a:pt x="54" y="157"/>
                  </a:cubicBezTo>
                  <a:cubicBezTo>
                    <a:pt x="54" y="148"/>
                    <a:pt x="54" y="139"/>
                    <a:pt x="52" y="135"/>
                  </a:cubicBezTo>
                  <a:cubicBezTo>
                    <a:pt x="50" y="131"/>
                    <a:pt x="0" y="60"/>
                    <a:pt x="42" y="17"/>
                  </a:cubicBezTo>
                  <a:cubicBezTo>
                    <a:pt x="42" y="16"/>
                    <a:pt x="57" y="0"/>
                    <a:pt x="85" y="0"/>
                  </a:cubicBezTo>
                  <a:cubicBezTo>
                    <a:pt x="87" y="0"/>
                    <a:pt x="87" y="0"/>
                    <a:pt x="87" y="0"/>
                  </a:cubicBezTo>
                  <a:cubicBezTo>
                    <a:pt x="88" y="0"/>
                    <a:pt x="88" y="0"/>
                    <a:pt x="88" y="0"/>
                  </a:cubicBezTo>
                  <a:cubicBezTo>
                    <a:pt x="117" y="0"/>
                    <a:pt x="131" y="16"/>
                    <a:pt x="132" y="17"/>
                  </a:cubicBezTo>
                  <a:cubicBezTo>
                    <a:pt x="173" y="58"/>
                    <a:pt x="123" y="132"/>
                    <a:pt x="120" y="135"/>
                  </a:cubicBezTo>
                  <a:cubicBezTo>
                    <a:pt x="118" y="140"/>
                    <a:pt x="118" y="148"/>
                    <a:pt x="119" y="156"/>
                  </a:cubicBezTo>
                  <a:cubicBezTo>
                    <a:pt x="119" y="164"/>
                    <a:pt x="119" y="172"/>
                    <a:pt x="116" y="176"/>
                  </a:cubicBezTo>
                  <a:cubicBezTo>
                    <a:pt x="113" y="179"/>
                    <a:pt x="99" y="181"/>
                    <a:pt x="96" y="181"/>
                  </a:cubicBezTo>
                  <a:cubicBezTo>
                    <a:pt x="80" y="183"/>
                    <a:pt x="80" y="183"/>
                    <a:pt x="80" y="183"/>
                  </a:cubicBezTo>
                  <a:cubicBezTo>
                    <a:pt x="80" y="183"/>
                    <a:pt x="72" y="184"/>
                    <a:pt x="66" y="184"/>
                  </a:cubicBezTo>
                  <a:close/>
                  <a:moveTo>
                    <a:pt x="85" y="3"/>
                  </a:moveTo>
                  <a:cubicBezTo>
                    <a:pt x="58" y="3"/>
                    <a:pt x="44" y="19"/>
                    <a:pt x="44" y="19"/>
                  </a:cubicBezTo>
                  <a:cubicBezTo>
                    <a:pt x="3" y="61"/>
                    <a:pt x="55" y="132"/>
                    <a:pt x="55" y="133"/>
                  </a:cubicBezTo>
                  <a:cubicBezTo>
                    <a:pt x="55" y="133"/>
                    <a:pt x="55" y="133"/>
                    <a:pt x="55" y="133"/>
                  </a:cubicBezTo>
                  <a:cubicBezTo>
                    <a:pt x="57" y="138"/>
                    <a:pt x="58" y="147"/>
                    <a:pt x="58" y="157"/>
                  </a:cubicBezTo>
                  <a:cubicBezTo>
                    <a:pt x="58" y="166"/>
                    <a:pt x="58" y="178"/>
                    <a:pt x="61" y="180"/>
                  </a:cubicBezTo>
                  <a:cubicBezTo>
                    <a:pt x="61" y="180"/>
                    <a:pt x="62" y="181"/>
                    <a:pt x="66" y="181"/>
                  </a:cubicBezTo>
                  <a:cubicBezTo>
                    <a:pt x="66" y="181"/>
                    <a:pt x="66" y="181"/>
                    <a:pt x="66" y="181"/>
                  </a:cubicBezTo>
                  <a:cubicBezTo>
                    <a:pt x="72" y="181"/>
                    <a:pt x="80" y="179"/>
                    <a:pt x="80" y="179"/>
                  </a:cubicBezTo>
                  <a:cubicBezTo>
                    <a:pt x="95" y="177"/>
                    <a:pt x="95" y="177"/>
                    <a:pt x="95" y="177"/>
                  </a:cubicBezTo>
                  <a:cubicBezTo>
                    <a:pt x="102" y="177"/>
                    <a:pt x="112" y="175"/>
                    <a:pt x="114" y="173"/>
                  </a:cubicBezTo>
                  <a:cubicBezTo>
                    <a:pt x="116" y="171"/>
                    <a:pt x="116" y="163"/>
                    <a:pt x="116" y="156"/>
                  </a:cubicBezTo>
                  <a:cubicBezTo>
                    <a:pt x="115" y="147"/>
                    <a:pt x="115" y="139"/>
                    <a:pt x="117" y="134"/>
                  </a:cubicBezTo>
                  <a:cubicBezTo>
                    <a:pt x="117" y="134"/>
                    <a:pt x="117" y="134"/>
                    <a:pt x="117" y="134"/>
                  </a:cubicBezTo>
                  <a:cubicBezTo>
                    <a:pt x="118" y="133"/>
                    <a:pt x="170" y="59"/>
                    <a:pt x="130" y="19"/>
                  </a:cubicBezTo>
                  <a:cubicBezTo>
                    <a:pt x="130" y="19"/>
                    <a:pt x="115" y="3"/>
                    <a:pt x="88" y="3"/>
                  </a:cubicBezTo>
                  <a:cubicBezTo>
                    <a:pt x="87" y="3"/>
                    <a:pt x="87" y="3"/>
                    <a:pt x="87" y="3"/>
                  </a:cubicBezTo>
                  <a:lnTo>
                    <a:pt x="85" y="3"/>
                  </a:ln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0" name="Freeform 14"/>
            <p:cNvSpPr>
              <a:spLocks noChangeArrowheads="1"/>
            </p:cNvSpPr>
            <p:nvPr/>
          </p:nvSpPr>
          <p:spPr bwMode="auto">
            <a:xfrm>
              <a:off x="5903797" y="5996770"/>
              <a:ext cx="170101" cy="41943"/>
            </a:xfrm>
            <a:custGeom>
              <a:avLst/>
              <a:gdLst>
                <a:gd name="T0" fmla="*/ 235610470 w 57"/>
                <a:gd name="T1" fmla="*/ 16663307 h 14"/>
                <a:gd name="T2" fmla="*/ 223210564 w 57"/>
                <a:gd name="T3" fmla="*/ 33328654 h 14"/>
                <a:gd name="T4" fmla="*/ 16533212 w 57"/>
                <a:gd name="T5" fmla="*/ 58323616 h 14"/>
                <a:gd name="T6" fmla="*/ 0 w 57"/>
                <a:gd name="T7" fmla="*/ 45826139 h 14"/>
                <a:gd name="T8" fmla="*/ 0 w 57"/>
                <a:gd name="T9" fmla="*/ 45826139 h 14"/>
                <a:gd name="T10" fmla="*/ 12399910 w 57"/>
                <a:gd name="T11" fmla="*/ 29162829 h 14"/>
                <a:gd name="T12" fmla="*/ 219077263 w 57"/>
                <a:gd name="T13" fmla="*/ 4165827 h 14"/>
                <a:gd name="T14" fmla="*/ 235610470 w 57"/>
                <a:gd name="T15" fmla="*/ 16663307 h 1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
                <a:gd name="T26" fmla="*/ 57 w 57"/>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
                  <a:moveTo>
                    <a:pt x="57" y="4"/>
                  </a:moveTo>
                  <a:cubicBezTo>
                    <a:pt x="57" y="6"/>
                    <a:pt x="56" y="8"/>
                    <a:pt x="54" y="8"/>
                  </a:cubicBezTo>
                  <a:cubicBezTo>
                    <a:pt x="4" y="14"/>
                    <a:pt x="4" y="14"/>
                    <a:pt x="4" y="14"/>
                  </a:cubicBezTo>
                  <a:cubicBezTo>
                    <a:pt x="2" y="14"/>
                    <a:pt x="0" y="13"/>
                    <a:pt x="0" y="11"/>
                  </a:cubicBezTo>
                  <a:cubicBezTo>
                    <a:pt x="0" y="11"/>
                    <a:pt x="0" y="11"/>
                    <a:pt x="0" y="11"/>
                  </a:cubicBezTo>
                  <a:cubicBezTo>
                    <a:pt x="0" y="9"/>
                    <a:pt x="1" y="7"/>
                    <a:pt x="3" y="7"/>
                  </a:cubicBezTo>
                  <a:cubicBezTo>
                    <a:pt x="53" y="1"/>
                    <a:pt x="53" y="1"/>
                    <a:pt x="53" y="1"/>
                  </a:cubicBezTo>
                  <a:cubicBezTo>
                    <a:pt x="55" y="0"/>
                    <a:pt x="57" y="2"/>
                    <a:pt x="57" y="4"/>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1" name="Freeform 15"/>
            <p:cNvSpPr>
              <a:spLocks noChangeArrowheads="1"/>
            </p:cNvSpPr>
            <p:nvPr/>
          </p:nvSpPr>
          <p:spPr bwMode="auto">
            <a:xfrm>
              <a:off x="5903797" y="6029393"/>
              <a:ext cx="170101" cy="41943"/>
            </a:xfrm>
            <a:custGeom>
              <a:avLst/>
              <a:gdLst>
                <a:gd name="T0" fmla="*/ 235610470 w 57"/>
                <a:gd name="T1" fmla="*/ 12497481 h 14"/>
                <a:gd name="T2" fmla="*/ 223210564 w 57"/>
                <a:gd name="T3" fmla="*/ 29162829 h 14"/>
                <a:gd name="T4" fmla="*/ 16533212 w 57"/>
                <a:gd name="T5" fmla="*/ 58323616 h 14"/>
                <a:gd name="T6" fmla="*/ 0 w 57"/>
                <a:gd name="T7" fmla="*/ 41660314 h 14"/>
                <a:gd name="T8" fmla="*/ 0 w 57"/>
                <a:gd name="T9" fmla="*/ 41660314 h 14"/>
                <a:gd name="T10" fmla="*/ 12399910 w 57"/>
                <a:gd name="T11" fmla="*/ 24994962 h 14"/>
                <a:gd name="T12" fmla="*/ 219077263 w 57"/>
                <a:gd name="T13" fmla="*/ 0 h 14"/>
                <a:gd name="T14" fmla="*/ 235610470 w 57"/>
                <a:gd name="T15" fmla="*/ 12497481 h 1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
                <a:gd name="T26" fmla="*/ 57 w 57"/>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
                  <a:moveTo>
                    <a:pt x="57" y="3"/>
                  </a:moveTo>
                  <a:cubicBezTo>
                    <a:pt x="57" y="5"/>
                    <a:pt x="56" y="7"/>
                    <a:pt x="54" y="7"/>
                  </a:cubicBezTo>
                  <a:cubicBezTo>
                    <a:pt x="4" y="14"/>
                    <a:pt x="4" y="14"/>
                    <a:pt x="4" y="14"/>
                  </a:cubicBezTo>
                  <a:cubicBezTo>
                    <a:pt x="2" y="14"/>
                    <a:pt x="0" y="12"/>
                    <a:pt x="0" y="10"/>
                  </a:cubicBezTo>
                  <a:cubicBezTo>
                    <a:pt x="0" y="10"/>
                    <a:pt x="0" y="10"/>
                    <a:pt x="0" y="10"/>
                  </a:cubicBezTo>
                  <a:cubicBezTo>
                    <a:pt x="0" y="8"/>
                    <a:pt x="1" y="7"/>
                    <a:pt x="3" y="6"/>
                  </a:cubicBezTo>
                  <a:cubicBezTo>
                    <a:pt x="53" y="0"/>
                    <a:pt x="53" y="0"/>
                    <a:pt x="53" y="0"/>
                  </a:cubicBezTo>
                  <a:cubicBezTo>
                    <a:pt x="55" y="0"/>
                    <a:pt x="57" y="1"/>
                    <a:pt x="57" y="3"/>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2" name="Freeform 16"/>
            <p:cNvSpPr>
              <a:spLocks noChangeArrowheads="1"/>
            </p:cNvSpPr>
            <p:nvPr/>
          </p:nvSpPr>
          <p:spPr bwMode="auto">
            <a:xfrm>
              <a:off x="5903797" y="6059686"/>
              <a:ext cx="170101" cy="39612"/>
            </a:xfrm>
            <a:custGeom>
              <a:avLst/>
              <a:gdLst>
                <a:gd name="T0" fmla="*/ 235610470 w 57"/>
                <a:gd name="T1" fmla="*/ 11147559 h 14"/>
                <a:gd name="T2" fmla="*/ 223210564 w 57"/>
                <a:gd name="T3" fmla="*/ 29726180 h 14"/>
                <a:gd name="T4" fmla="*/ 16533212 w 57"/>
                <a:gd name="T5" fmla="*/ 52021299 h 14"/>
                <a:gd name="T6" fmla="*/ 0 w 57"/>
                <a:gd name="T7" fmla="*/ 37157249 h 14"/>
                <a:gd name="T8" fmla="*/ 0 w 57"/>
                <a:gd name="T9" fmla="*/ 37157249 h 14"/>
                <a:gd name="T10" fmla="*/ 12399910 w 57"/>
                <a:gd name="T11" fmla="*/ 22295119 h 14"/>
                <a:gd name="T12" fmla="*/ 219077263 w 57"/>
                <a:gd name="T13" fmla="*/ 0 h 14"/>
                <a:gd name="T14" fmla="*/ 235610470 w 57"/>
                <a:gd name="T15" fmla="*/ 11147559 h 1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
                <a:gd name="T26" fmla="*/ 57 w 57"/>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
                  <a:moveTo>
                    <a:pt x="57" y="3"/>
                  </a:moveTo>
                  <a:cubicBezTo>
                    <a:pt x="57" y="5"/>
                    <a:pt x="56" y="8"/>
                    <a:pt x="54" y="8"/>
                  </a:cubicBezTo>
                  <a:cubicBezTo>
                    <a:pt x="4" y="14"/>
                    <a:pt x="4" y="14"/>
                    <a:pt x="4" y="14"/>
                  </a:cubicBezTo>
                  <a:cubicBezTo>
                    <a:pt x="2" y="14"/>
                    <a:pt x="0" y="13"/>
                    <a:pt x="0" y="10"/>
                  </a:cubicBezTo>
                  <a:cubicBezTo>
                    <a:pt x="0" y="10"/>
                    <a:pt x="0" y="10"/>
                    <a:pt x="0" y="10"/>
                  </a:cubicBezTo>
                  <a:cubicBezTo>
                    <a:pt x="0" y="8"/>
                    <a:pt x="1" y="7"/>
                    <a:pt x="3" y="6"/>
                  </a:cubicBezTo>
                  <a:cubicBezTo>
                    <a:pt x="53" y="0"/>
                    <a:pt x="53" y="0"/>
                    <a:pt x="53" y="0"/>
                  </a:cubicBezTo>
                  <a:cubicBezTo>
                    <a:pt x="55" y="0"/>
                    <a:pt x="57" y="1"/>
                    <a:pt x="57" y="3"/>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3" name="Freeform 17"/>
            <p:cNvSpPr>
              <a:spLocks noChangeArrowheads="1"/>
            </p:cNvSpPr>
            <p:nvPr/>
          </p:nvSpPr>
          <p:spPr bwMode="auto">
            <a:xfrm>
              <a:off x="5903797" y="6087648"/>
              <a:ext cx="170101" cy="41943"/>
            </a:xfrm>
            <a:custGeom>
              <a:avLst/>
              <a:gdLst>
                <a:gd name="T0" fmla="*/ 235610470 w 57"/>
                <a:gd name="T1" fmla="*/ 12497481 h 14"/>
                <a:gd name="T2" fmla="*/ 223210564 w 57"/>
                <a:gd name="T3" fmla="*/ 33328654 h 14"/>
                <a:gd name="T4" fmla="*/ 16533212 w 57"/>
                <a:gd name="T5" fmla="*/ 58323616 h 14"/>
                <a:gd name="T6" fmla="*/ 0 w 57"/>
                <a:gd name="T7" fmla="*/ 41660314 h 14"/>
                <a:gd name="T8" fmla="*/ 0 w 57"/>
                <a:gd name="T9" fmla="*/ 41660314 h 14"/>
                <a:gd name="T10" fmla="*/ 12399910 w 57"/>
                <a:gd name="T11" fmla="*/ 24994962 h 14"/>
                <a:gd name="T12" fmla="*/ 219077263 w 57"/>
                <a:gd name="T13" fmla="*/ 0 h 14"/>
                <a:gd name="T14" fmla="*/ 235610470 w 57"/>
                <a:gd name="T15" fmla="*/ 12497481 h 1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
                <a:gd name="T26" fmla="*/ 57 w 57"/>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
                  <a:moveTo>
                    <a:pt x="57" y="3"/>
                  </a:moveTo>
                  <a:cubicBezTo>
                    <a:pt x="57" y="6"/>
                    <a:pt x="56" y="7"/>
                    <a:pt x="54" y="8"/>
                  </a:cubicBezTo>
                  <a:cubicBezTo>
                    <a:pt x="4" y="14"/>
                    <a:pt x="4" y="14"/>
                    <a:pt x="4" y="14"/>
                  </a:cubicBezTo>
                  <a:cubicBezTo>
                    <a:pt x="2" y="14"/>
                    <a:pt x="0" y="13"/>
                    <a:pt x="0" y="10"/>
                  </a:cubicBezTo>
                  <a:cubicBezTo>
                    <a:pt x="0" y="10"/>
                    <a:pt x="0" y="10"/>
                    <a:pt x="0" y="10"/>
                  </a:cubicBezTo>
                  <a:cubicBezTo>
                    <a:pt x="0" y="9"/>
                    <a:pt x="1" y="7"/>
                    <a:pt x="3" y="6"/>
                  </a:cubicBezTo>
                  <a:cubicBezTo>
                    <a:pt x="53" y="0"/>
                    <a:pt x="53" y="0"/>
                    <a:pt x="53" y="0"/>
                  </a:cubicBezTo>
                  <a:cubicBezTo>
                    <a:pt x="55" y="0"/>
                    <a:pt x="57" y="1"/>
                    <a:pt x="57" y="3"/>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4" name="Freeform 18"/>
            <p:cNvSpPr>
              <a:spLocks noChangeArrowheads="1"/>
            </p:cNvSpPr>
            <p:nvPr/>
          </p:nvSpPr>
          <p:spPr bwMode="auto">
            <a:xfrm>
              <a:off x="5903797" y="6117939"/>
              <a:ext cx="170101" cy="41943"/>
            </a:xfrm>
            <a:custGeom>
              <a:avLst/>
              <a:gdLst>
                <a:gd name="T0" fmla="*/ 235610470 w 57"/>
                <a:gd name="T1" fmla="*/ 16663307 h 14"/>
                <a:gd name="T2" fmla="*/ 223210564 w 57"/>
                <a:gd name="T3" fmla="*/ 33328654 h 14"/>
                <a:gd name="T4" fmla="*/ 16533212 w 57"/>
                <a:gd name="T5" fmla="*/ 58323616 h 14"/>
                <a:gd name="T6" fmla="*/ 0 w 57"/>
                <a:gd name="T7" fmla="*/ 45826139 h 14"/>
                <a:gd name="T8" fmla="*/ 0 w 57"/>
                <a:gd name="T9" fmla="*/ 45826139 h 14"/>
                <a:gd name="T10" fmla="*/ 12399910 w 57"/>
                <a:gd name="T11" fmla="*/ 29162829 h 14"/>
                <a:gd name="T12" fmla="*/ 219077263 w 57"/>
                <a:gd name="T13" fmla="*/ 0 h 14"/>
                <a:gd name="T14" fmla="*/ 235610470 w 57"/>
                <a:gd name="T15" fmla="*/ 16663307 h 1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
                <a:gd name="T26" fmla="*/ 57 w 57"/>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
                  <a:moveTo>
                    <a:pt x="57" y="4"/>
                  </a:moveTo>
                  <a:cubicBezTo>
                    <a:pt x="57" y="6"/>
                    <a:pt x="56" y="7"/>
                    <a:pt x="54" y="8"/>
                  </a:cubicBezTo>
                  <a:cubicBezTo>
                    <a:pt x="4" y="14"/>
                    <a:pt x="4" y="14"/>
                    <a:pt x="4" y="14"/>
                  </a:cubicBezTo>
                  <a:cubicBezTo>
                    <a:pt x="2" y="14"/>
                    <a:pt x="0" y="13"/>
                    <a:pt x="0" y="11"/>
                  </a:cubicBezTo>
                  <a:cubicBezTo>
                    <a:pt x="0" y="11"/>
                    <a:pt x="0" y="11"/>
                    <a:pt x="0" y="11"/>
                  </a:cubicBezTo>
                  <a:cubicBezTo>
                    <a:pt x="0" y="9"/>
                    <a:pt x="1" y="7"/>
                    <a:pt x="3" y="7"/>
                  </a:cubicBezTo>
                  <a:cubicBezTo>
                    <a:pt x="53" y="0"/>
                    <a:pt x="53" y="0"/>
                    <a:pt x="53" y="0"/>
                  </a:cubicBezTo>
                  <a:cubicBezTo>
                    <a:pt x="55" y="0"/>
                    <a:pt x="57" y="2"/>
                    <a:pt x="57" y="4"/>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5" name="Freeform 19"/>
            <p:cNvSpPr>
              <a:spLocks noChangeArrowheads="1"/>
            </p:cNvSpPr>
            <p:nvPr/>
          </p:nvSpPr>
          <p:spPr bwMode="auto">
            <a:xfrm>
              <a:off x="5941080" y="6145901"/>
              <a:ext cx="95536" cy="51264"/>
            </a:xfrm>
            <a:custGeom>
              <a:avLst/>
              <a:gdLst>
                <a:gd name="T0" fmla="*/ 70328536 w 32"/>
                <a:gd name="T1" fmla="*/ 64000066 h 18"/>
                <a:gd name="T2" fmla="*/ 128247802 w 32"/>
                <a:gd name="T3" fmla="*/ 0 h 18"/>
                <a:gd name="T4" fmla="*/ 0 w 32"/>
                <a:gd name="T5" fmla="*/ 15058493 h 18"/>
                <a:gd name="T6" fmla="*/ 70328536 w 32"/>
                <a:gd name="T7" fmla="*/ 64000066 h 18"/>
                <a:gd name="T8" fmla="*/ 0 60000 65536"/>
                <a:gd name="T9" fmla="*/ 0 60000 65536"/>
                <a:gd name="T10" fmla="*/ 0 60000 65536"/>
                <a:gd name="T11" fmla="*/ 0 60000 65536"/>
                <a:gd name="T12" fmla="*/ 0 w 32"/>
                <a:gd name="T13" fmla="*/ 0 h 18"/>
                <a:gd name="T14" fmla="*/ 32 w 32"/>
                <a:gd name="T15" fmla="*/ 18 h 18"/>
              </a:gdLst>
              <a:ahLst/>
              <a:cxnLst>
                <a:cxn ang="T8">
                  <a:pos x="T0" y="T1"/>
                </a:cxn>
                <a:cxn ang="T9">
                  <a:pos x="T2" y="T3"/>
                </a:cxn>
                <a:cxn ang="T10">
                  <a:pos x="T4" y="T5"/>
                </a:cxn>
                <a:cxn ang="T11">
                  <a:pos x="T6" y="T7"/>
                </a:cxn>
              </a:cxnLst>
              <a:rect l="T12" t="T13" r="T14" b="T15"/>
              <a:pathLst>
                <a:path w="32" h="18">
                  <a:moveTo>
                    <a:pt x="17" y="17"/>
                  </a:moveTo>
                  <a:cubicBezTo>
                    <a:pt x="26" y="16"/>
                    <a:pt x="32" y="9"/>
                    <a:pt x="31" y="0"/>
                  </a:cubicBezTo>
                  <a:cubicBezTo>
                    <a:pt x="0" y="4"/>
                    <a:pt x="0" y="4"/>
                    <a:pt x="0" y="4"/>
                  </a:cubicBezTo>
                  <a:cubicBezTo>
                    <a:pt x="1" y="12"/>
                    <a:pt x="9" y="18"/>
                    <a:pt x="17" y="17"/>
                  </a:cubicBezTo>
                  <a:close/>
                </a:path>
              </a:pathLst>
            </a:custGeom>
            <a:grpFill/>
            <a:ln w="9525">
              <a:noFill/>
              <a:beve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sp>
        <p:nvSpPr>
          <p:cNvPr id="38" name="Freeform 22"/>
          <p:cNvSpPr>
            <a:spLocks noChangeArrowheads="1"/>
          </p:cNvSpPr>
          <p:nvPr/>
        </p:nvSpPr>
        <p:spPr bwMode="auto">
          <a:xfrm>
            <a:off x="5468056" y="3494171"/>
            <a:ext cx="512637" cy="547590"/>
          </a:xfrm>
          <a:custGeom>
            <a:avLst/>
            <a:gdLst>
              <a:gd name="T0" fmla="*/ 705061059 w 173"/>
              <a:gd name="T1" fmla="*/ 618108976 h 185"/>
              <a:gd name="T2" fmla="*/ 277132932 w 173"/>
              <a:gd name="T3" fmla="*/ 618108976 h 185"/>
              <a:gd name="T4" fmla="*/ 183396624 w 173"/>
              <a:gd name="T5" fmla="*/ 439181844 h 185"/>
              <a:gd name="T6" fmla="*/ 264907167 w 173"/>
              <a:gd name="T7" fmla="*/ 317186250 h 185"/>
              <a:gd name="T8" fmla="*/ 403474579 w 173"/>
              <a:gd name="T9" fmla="*/ 410716138 h 185"/>
              <a:gd name="T10" fmla="*/ 419776271 w 173"/>
              <a:gd name="T11" fmla="*/ 93529920 h 185"/>
              <a:gd name="T12" fmla="*/ 423852199 w 173"/>
              <a:gd name="T13" fmla="*/ 0 h 185"/>
              <a:gd name="T14" fmla="*/ 289360715 w 173"/>
              <a:gd name="T15" fmla="*/ 48798657 h 185"/>
              <a:gd name="T16" fmla="*/ 16301696 w 173"/>
              <a:gd name="T17" fmla="*/ 150461363 h 185"/>
              <a:gd name="T18" fmla="*/ 154869167 w 173"/>
              <a:gd name="T19" fmla="*/ 243989234 h 185"/>
              <a:gd name="T20" fmla="*/ 73358656 w 173"/>
              <a:gd name="T21" fmla="*/ 365984891 h 185"/>
              <a:gd name="T22" fmla="*/ 40755256 w 173"/>
              <a:gd name="T23" fmla="*/ 630307123 h 185"/>
              <a:gd name="T24" fmla="*/ 277132932 w 173"/>
              <a:gd name="T25" fmla="*/ 752302717 h 185"/>
              <a:gd name="T26" fmla="*/ 700985131 w 173"/>
              <a:gd name="T27" fmla="*/ 748235324 h 185"/>
              <a:gd name="T28" fmla="*/ 595023122 w 173"/>
              <a:gd name="T29" fmla="*/ 687238535 h 185"/>
              <a:gd name="T30" fmla="*/ 705061059 w 173"/>
              <a:gd name="T31" fmla="*/ 618108976 h 1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85"/>
              <a:gd name="T50" fmla="*/ 173 w 173"/>
              <a:gd name="T51" fmla="*/ 185 h 18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85">
                <a:moveTo>
                  <a:pt x="173" y="152"/>
                </a:moveTo>
                <a:cubicBezTo>
                  <a:pt x="68" y="152"/>
                  <a:pt x="68" y="152"/>
                  <a:pt x="68" y="152"/>
                </a:cubicBezTo>
                <a:cubicBezTo>
                  <a:pt x="38" y="152"/>
                  <a:pt x="28" y="133"/>
                  <a:pt x="45" y="108"/>
                </a:cubicBezTo>
                <a:cubicBezTo>
                  <a:pt x="65" y="78"/>
                  <a:pt x="65" y="78"/>
                  <a:pt x="65" y="78"/>
                </a:cubicBezTo>
                <a:cubicBezTo>
                  <a:pt x="99" y="101"/>
                  <a:pt x="99" y="101"/>
                  <a:pt x="99" y="101"/>
                </a:cubicBezTo>
                <a:cubicBezTo>
                  <a:pt x="103" y="23"/>
                  <a:pt x="103" y="23"/>
                  <a:pt x="103" y="23"/>
                </a:cubicBezTo>
                <a:cubicBezTo>
                  <a:pt x="104" y="0"/>
                  <a:pt x="104" y="0"/>
                  <a:pt x="104" y="0"/>
                </a:cubicBezTo>
                <a:cubicBezTo>
                  <a:pt x="71" y="12"/>
                  <a:pt x="71" y="12"/>
                  <a:pt x="71" y="12"/>
                </a:cubicBezTo>
                <a:cubicBezTo>
                  <a:pt x="4" y="37"/>
                  <a:pt x="4" y="37"/>
                  <a:pt x="4" y="37"/>
                </a:cubicBezTo>
                <a:cubicBezTo>
                  <a:pt x="38" y="60"/>
                  <a:pt x="38" y="60"/>
                  <a:pt x="38" y="60"/>
                </a:cubicBezTo>
                <a:cubicBezTo>
                  <a:pt x="18" y="90"/>
                  <a:pt x="18" y="90"/>
                  <a:pt x="18" y="90"/>
                </a:cubicBezTo>
                <a:cubicBezTo>
                  <a:pt x="3" y="111"/>
                  <a:pt x="0" y="135"/>
                  <a:pt x="10" y="155"/>
                </a:cubicBezTo>
                <a:cubicBezTo>
                  <a:pt x="21" y="174"/>
                  <a:pt x="42" y="185"/>
                  <a:pt x="68" y="185"/>
                </a:cubicBezTo>
                <a:cubicBezTo>
                  <a:pt x="172" y="184"/>
                  <a:pt x="172" y="184"/>
                  <a:pt x="172" y="184"/>
                </a:cubicBezTo>
                <a:cubicBezTo>
                  <a:pt x="146" y="169"/>
                  <a:pt x="146" y="169"/>
                  <a:pt x="146" y="169"/>
                </a:cubicBezTo>
                <a:lnTo>
                  <a:pt x="173" y="152"/>
                </a:lnTo>
                <a:close/>
              </a:path>
            </a:pathLst>
          </a:cu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39" name="Freeform 23"/>
          <p:cNvSpPr>
            <a:spLocks noChangeArrowheads="1"/>
          </p:cNvSpPr>
          <p:nvPr/>
        </p:nvSpPr>
        <p:spPr bwMode="auto">
          <a:xfrm>
            <a:off x="5710393" y="3256494"/>
            <a:ext cx="631476" cy="442732"/>
          </a:xfrm>
          <a:custGeom>
            <a:avLst/>
            <a:gdLst>
              <a:gd name="T0" fmla="*/ 819981956 w 213"/>
              <a:gd name="T1" fmla="*/ 430281171 h 149"/>
              <a:gd name="T2" fmla="*/ 758788719 w 213"/>
              <a:gd name="T3" fmla="*/ 208993713 h 149"/>
              <a:gd name="T4" fmla="*/ 693515528 w 213"/>
              <a:gd name="T5" fmla="*/ 262265930 h 149"/>
              <a:gd name="T6" fmla="*/ 591528820 w 213"/>
              <a:gd name="T7" fmla="*/ 127034713 h 149"/>
              <a:gd name="T8" fmla="*/ 350837717 w 213"/>
              <a:gd name="T9" fmla="*/ 0 h 149"/>
              <a:gd name="T10" fmla="*/ 118306553 w 213"/>
              <a:gd name="T11" fmla="*/ 139328489 h 149"/>
              <a:gd name="T12" fmla="*/ 0 w 213"/>
              <a:gd name="T13" fmla="*/ 307343730 h 149"/>
              <a:gd name="T14" fmla="*/ 118306553 w 213"/>
              <a:gd name="T15" fmla="*/ 282756241 h 149"/>
              <a:gd name="T16" fmla="*/ 114226600 w 213"/>
              <a:gd name="T17" fmla="*/ 377006930 h 149"/>
              <a:gd name="T18" fmla="*/ 224373246 w 213"/>
              <a:gd name="T19" fmla="*/ 213090953 h 149"/>
              <a:gd name="T20" fmla="*/ 485462031 w 213"/>
              <a:gd name="T21" fmla="*/ 208993713 h 149"/>
              <a:gd name="T22" fmla="*/ 587448866 w 213"/>
              <a:gd name="T23" fmla="*/ 344224962 h 149"/>
              <a:gd name="T24" fmla="*/ 420188841 w 213"/>
              <a:gd name="T25" fmla="*/ 479454123 h 149"/>
              <a:gd name="T26" fmla="*/ 766948625 w 213"/>
              <a:gd name="T27" fmla="*/ 581903467 h 149"/>
              <a:gd name="T28" fmla="*/ 868935334 w 213"/>
              <a:gd name="T29" fmla="*/ 610588195 h 149"/>
              <a:gd name="T30" fmla="*/ 819981956 w 213"/>
              <a:gd name="T31" fmla="*/ 430281171 h 1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3"/>
              <a:gd name="T49" fmla="*/ 0 h 149"/>
              <a:gd name="T50" fmla="*/ 213 w 213"/>
              <a:gd name="T51" fmla="*/ 149 h 1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3" h="149">
                <a:moveTo>
                  <a:pt x="201" y="105"/>
                </a:moveTo>
                <a:cubicBezTo>
                  <a:pt x="186" y="51"/>
                  <a:pt x="186" y="51"/>
                  <a:pt x="186" y="51"/>
                </a:cubicBezTo>
                <a:cubicBezTo>
                  <a:pt x="170" y="64"/>
                  <a:pt x="170" y="64"/>
                  <a:pt x="170" y="64"/>
                </a:cubicBezTo>
                <a:cubicBezTo>
                  <a:pt x="145" y="31"/>
                  <a:pt x="145" y="31"/>
                  <a:pt x="145" y="31"/>
                </a:cubicBezTo>
                <a:cubicBezTo>
                  <a:pt x="130" y="11"/>
                  <a:pt x="108" y="0"/>
                  <a:pt x="86" y="0"/>
                </a:cubicBezTo>
                <a:cubicBezTo>
                  <a:pt x="63" y="1"/>
                  <a:pt x="42" y="13"/>
                  <a:pt x="29" y="34"/>
                </a:cubicBezTo>
                <a:cubicBezTo>
                  <a:pt x="0" y="75"/>
                  <a:pt x="0" y="75"/>
                  <a:pt x="0" y="75"/>
                </a:cubicBezTo>
                <a:cubicBezTo>
                  <a:pt x="29" y="69"/>
                  <a:pt x="29" y="69"/>
                  <a:pt x="29" y="69"/>
                </a:cubicBezTo>
                <a:cubicBezTo>
                  <a:pt x="28" y="92"/>
                  <a:pt x="28" y="92"/>
                  <a:pt x="28" y="92"/>
                </a:cubicBezTo>
                <a:cubicBezTo>
                  <a:pt x="55" y="52"/>
                  <a:pt x="55" y="52"/>
                  <a:pt x="55" y="52"/>
                </a:cubicBezTo>
                <a:cubicBezTo>
                  <a:pt x="72" y="27"/>
                  <a:pt x="101" y="27"/>
                  <a:pt x="119" y="51"/>
                </a:cubicBezTo>
                <a:cubicBezTo>
                  <a:pt x="144" y="84"/>
                  <a:pt x="144" y="84"/>
                  <a:pt x="144" y="84"/>
                </a:cubicBezTo>
                <a:cubicBezTo>
                  <a:pt x="103" y="117"/>
                  <a:pt x="103" y="117"/>
                  <a:pt x="103" y="117"/>
                </a:cubicBezTo>
                <a:cubicBezTo>
                  <a:pt x="188" y="142"/>
                  <a:pt x="188" y="142"/>
                  <a:pt x="188" y="142"/>
                </a:cubicBezTo>
                <a:cubicBezTo>
                  <a:pt x="213" y="149"/>
                  <a:pt x="213" y="149"/>
                  <a:pt x="213" y="149"/>
                </a:cubicBezTo>
                <a:lnTo>
                  <a:pt x="201" y="105"/>
                </a:lnTo>
                <a:close/>
              </a:path>
            </a:pathLst>
          </a:cu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40" name="Freeform 24"/>
          <p:cNvSpPr>
            <a:spLocks noChangeArrowheads="1"/>
          </p:cNvSpPr>
          <p:nvPr/>
        </p:nvSpPr>
        <p:spPr bwMode="auto">
          <a:xfrm>
            <a:off x="5938749" y="3647962"/>
            <a:ext cx="559240" cy="514968"/>
          </a:xfrm>
          <a:custGeom>
            <a:avLst/>
            <a:gdLst>
              <a:gd name="T0" fmla="*/ 689991029 w 188"/>
              <a:gd name="T1" fmla="*/ 142293050 h 174"/>
              <a:gd name="T2" fmla="*/ 583207708 w 188"/>
              <a:gd name="T3" fmla="*/ 0 h 174"/>
              <a:gd name="T4" fmla="*/ 579099799 w 188"/>
              <a:gd name="T5" fmla="*/ 105703048 h 174"/>
              <a:gd name="T6" fmla="*/ 476422233 w 188"/>
              <a:gd name="T7" fmla="*/ 77244854 h 174"/>
              <a:gd name="T8" fmla="*/ 587313589 w 188"/>
              <a:gd name="T9" fmla="*/ 219537873 h 174"/>
              <a:gd name="T10" fmla="*/ 496957721 w 188"/>
              <a:gd name="T11" fmla="*/ 398418878 h 174"/>
              <a:gd name="T12" fmla="*/ 398388189 w 188"/>
              <a:gd name="T13" fmla="*/ 398418878 h 174"/>
              <a:gd name="T14" fmla="*/ 398388189 w 188"/>
              <a:gd name="T15" fmla="*/ 292715861 h 174"/>
              <a:gd name="T16" fmla="*/ 156070178 w 188"/>
              <a:gd name="T17" fmla="*/ 398418878 h 174"/>
              <a:gd name="T18" fmla="*/ 0 w 188"/>
              <a:gd name="T19" fmla="*/ 467533940 h 174"/>
              <a:gd name="T20" fmla="*/ 106783353 w 188"/>
              <a:gd name="T21" fmla="*/ 532582231 h 174"/>
              <a:gd name="T22" fmla="*/ 406601979 w 188"/>
              <a:gd name="T23" fmla="*/ 707398293 h 174"/>
              <a:gd name="T24" fmla="*/ 402494070 w 188"/>
              <a:gd name="T25" fmla="*/ 528515208 h 174"/>
              <a:gd name="T26" fmla="*/ 496957721 w 188"/>
              <a:gd name="T27" fmla="*/ 528515208 h 174"/>
              <a:gd name="T28" fmla="*/ 509279419 w 188"/>
              <a:gd name="T29" fmla="*/ 528515208 h 174"/>
              <a:gd name="T30" fmla="*/ 735169914 w 188"/>
              <a:gd name="T31" fmla="*/ 398418878 h 174"/>
              <a:gd name="T32" fmla="*/ 689991029 w 188"/>
              <a:gd name="T33" fmla="*/ 142293050 h 1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74"/>
              <a:gd name="T53" fmla="*/ 188 w 188"/>
              <a:gd name="T54" fmla="*/ 174 h 1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74">
                <a:moveTo>
                  <a:pt x="168" y="35"/>
                </a:moveTo>
                <a:cubicBezTo>
                  <a:pt x="142" y="0"/>
                  <a:pt x="142" y="0"/>
                  <a:pt x="142" y="0"/>
                </a:cubicBezTo>
                <a:cubicBezTo>
                  <a:pt x="141" y="26"/>
                  <a:pt x="141" y="26"/>
                  <a:pt x="141" y="26"/>
                </a:cubicBezTo>
                <a:cubicBezTo>
                  <a:pt x="116" y="19"/>
                  <a:pt x="116" y="19"/>
                  <a:pt x="116" y="19"/>
                </a:cubicBezTo>
                <a:cubicBezTo>
                  <a:pt x="143" y="54"/>
                  <a:pt x="143" y="54"/>
                  <a:pt x="143" y="54"/>
                </a:cubicBezTo>
                <a:cubicBezTo>
                  <a:pt x="160" y="78"/>
                  <a:pt x="151" y="98"/>
                  <a:pt x="121" y="98"/>
                </a:cubicBezTo>
                <a:cubicBezTo>
                  <a:pt x="97" y="98"/>
                  <a:pt x="97" y="98"/>
                  <a:pt x="97" y="98"/>
                </a:cubicBezTo>
                <a:cubicBezTo>
                  <a:pt x="97" y="72"/>
                  <a:pt x="97" y="72"/>
                  <a:pt x="97" y="72"/>
                </a:cubicBezTo>
                <a:cubicBezTo>
                  <a:pt x="38" y="98"/>
                  <a:pt x="38" y="98"/>
                  <a:pt x="38" y="98"/>
                </a:cubicBezTo>
                <a:cubicBezTo>
                  <a:pt x="0" y="115"/>
                  <a:pt x="0" y="115"/>
                  <a:pt x="0" y="115"/>
                </a:cubicBezTo>
                <a:cubicBezTo>
                  <a:pt x="26" y="131"/>
                  <a:pt x="26" y="131"/>
                  <a:pt x="26" y="131"/>
                </a:cubicBezTo>
                <a:cubicBezTo>
                  <a:pt x="99" y="174"/>
                  <a:pt x="99" y="174"/>
                  <a:pt x="99" y="174"/>
                </a:cubicBezTo>
                <a:cubicBezTo>
                  <a:pt x="98" y="130"/>
                  <a:pt x="98" y="130"/>
                  <a:pt x="98" y="130"/>
                </a:cubicBezTo>
                <a:cubicBezTo>
                  <a:pt x="121" y="130"/>
                  <a:pt x="121" y="130"/>
                  <a:pt x="121" y="130"/>
                </a:cubicBezTo>
                <a:cubicBezTo>
                  <a:pt x="124" y="130"/>
                  <a:pt x="124" y="130"/>
                  <a:pt x="124" y="130"/>
                </a:cubicBezTo>
                <a:cubicBezTo>
                  <a:pt x="150" y="129"/>
                  <a:pt x="170" y="118"/>
                  <a:pt x="179" y="98"/>
                </a:cubicBezTo>
                <a:cubicBezTo>
                  <a:pt x="188" y="79"/>
                  <a:pt x="185" y="56"/>
                  <a:pt x="168" y="35"/>
                </a:cubicBezTo>
                <a:close/>
              </a:path>
            </a:pathLst>
          </a:cu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41" name="Freeform 25"/>
          <p:cNvSpPr>
            <a:spLocks noChangeArrowheads="1"/>
          </p:cNvSpPr>
          <p:nvPr/>
        </p:nvSpPr>
        <p:spPr bwMode="auto">
          <a:xfrm>
            <a:off x="5120862" y="1981895"/>
            <a:ext cx="1717332" cy="855171"/>
          </a:xfrm>
          <a:custGeom>
            <a:avLst/>
            <a:gdLst>
              <a:gd name="T0" fmla="*/ 0 w 862"/>
              <a:gd name="T1" fmla="*/ 789387888 h 430"/>
              <a:gd name="T2" fmla="*/ 795850517 w 862"/>
              <a:gd name="T3" fmla="*/ 0 h 430"/>
              <a:gd name="T4" fmla="*/ 1588015983 w 862"/>
              <a:gd name="T5" fmla="*/ 789387888 h 430"/>
              <a:gd name="T6" fmla="*/ 0 w 862"/>
              <a:gd name="T7" fmla="*/ 789387888 h 430"/>
              <a:gd name="T8" fmla="*/ 0 60000 65536"/>
              <a:gd name="T9" fmla="*/ 0 60000 65536"/>
              <a:gd name="T10" fmla="*/ 0 60000 65536"/>
              <a:gd name="T11" fmla="*/ 0 60000 65536"/>
              <a:gd name="T12" fmla="*/ 0 w 862"/>
              <a:gd name="T13" fmla="*/ 0 h 430"/>
              <a:gd name="T14" fmla="*/ 862 w 862"/>
              <a:gd name="T15" fmla="*/ 430 h 430"/>
            </a:gdLst>
            <a:ahLst/>
            <a:cxnLst>
              <a:cxn ang="T8">
                <a:pos x="T0" y="T1"/>
              </a:cxn>
              <a:cxn ang="T9">
                <a:pos x="T2" y="T3"/>
              </a:cxn>
              <a:cxn ang="T10">
                <a:pos x="T4" y="T5"/>
              </a:cxn>
              <a:cxn ang="T11">
                <a:pos x="T6" y="T7"/>
              </a:cxn>
            </a:cxnLst>
            <a:rect l="T12" t="T13" r="T14" b="T15"/>
            <a:pathLst>
              <a:path w="862" h="430">
                <a:moveTo>
                  <a:pt x="0" y="430"/>
                </a:moveTo>
                <a:lnTo>
                  <a:pt x="432" y="0"/>
                </a:lnTo>
                <a:lnTo>
                  <a:pt x="862" y="430"/>
                </a:lnTo>
                <a:lnTo>
                  <a:pt x="0" y="430"/>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42" name="Freeform 26"/>
          <p:cNvSpPr>
            <a:spLocks noChangeArrowheads="1"/>
          </p:cNvSpPr>
          <p:nvPr/>
        </p:nvSpPr>
        <p:spPr bwMode="auto">
          <a:xfrm>
            <a:off x="5134843" y="4584691"/>
            <a:ext cx="1715003" cy="857501"/>
          </a:xfrm>
          <a:custGeom>
            <a:avLst/>
            <a:gdLst>
              <a:gd name="T0" fmla="*/ 1585550241 w 861"/>
              <a:gd name="T1" fmla="*/ 0 h 431"/>
              <a:gd name="T2" fmla="*/ 793696541 w 861"/>
              <a:gd name="T3" fmla="*/ 791855428 h 431"/>
              <a:gd name="T4" fmla="*/ 0 w 861"/>
              <a:gd name="T5" fmla="*/ 0 h 431"/>
              <a:gd name="T6" fmla="*/ 1585550241 w 861"/>
              <a:gd name="T7" fmla="*/ 0 h 431"/>
              <a:gd name="T8" fmla="*/ 0 60000 65536"/>
              <a:gd name="T9" fmla="*/ 0 60000 65536"/>
              <a:gd name="T10" fmla="*/ 0 60000 65536"/>
              <a:gd name="T11" fmla="*/ 0 60000 65536"/>
              <a:gd name="T12" fmla="*/ 0 w 861"/>
              <a:gd name="T13" fmla="*/ 0 h 431"/>
              <a:gd name="T14" fmla="*/ 861 w 861"/>
              <a:gd name="T15" fmla="*/ 431 h 431"/>
            </a:gdLst>
            <a:ahLst/>
            <a:cxnLst>
              <a:cxn ang="T8">
                <a:pos x="T0" y="T1"/>
              </a:cxn>
              <a:cxn ang="T9">
                <a:pos x="T2" y="T3"/>
              </a:cxn>
              <a:cxn ang="T10">
                <a:pos x="T4" y="T5"/>
              </a:cxn>
              <a:cxn ang="T11">
                <a:pos x="T6" y="T7"/>
              </a:cxn>
            </a:cxnLst>
            <a:rect l="T12" t="T13" r="T14" b="T15"/>
            <a:pathLst>
              <a:path w="861" h="431">
                <a:moveTo>
                  <a:pt x="861" y="0"/>
                </a:moveTo>
                <a:lnTo>
                  <a:pt x="431" y="431"/>
                </a:lnTo>
                <a:lnTo>
                  <a:pt x="0" y="0"/>
                </a:lnTo>
                <a:lnTo>
                  <a:pt x="861" y="0"/>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43" name="Freeform 27"/>
          <p:cNvSpPr>
            <a:spLocks noChangeArrowheads="1"/>
          </p:cNvSpPr>
          <p:nvPr/>
        </p:nvSpPr>
        <p:spPr bwMode="auto">
          <a:xfrm>
            <a:off x="4249379" y="2855707"/>
            <a:ext cx="859831" cy="1715003"/>
          </a:xfrm>
          <a:custGeom>
            <a:avLst/>
            <a:gdLst>
              <a:gd name="T0" fmla="*/ 794320507 w 432"/>
              <a:gd name="T1" fmla="*/ 1585550241 h 861"/>
              <a:gd name="T2" fmla="*/ 0 w 432"/>
              <a:gd name="T3" fmla="*/ 791853699 h 861"/>
              <a:gd name="T4" fmla="*/ 794320507 w 432"/>
              <a:gd name="T5" fmla="*/ 0 h 861"/>
              <a:gd name="T6" fmla="*/ 794320507 w 432"/>
              <a:gd name="T7" fmla="*/ 1585550241 h 861"/>
              <a:gd name="T8" fmla="*/ 0 60000 65536"/>
              <a:gd name="T9" fmla="*/ 0 60000 65536"/>
              <a:gd name="T10" fmla="*/ 0 60000 65536"/>
              <a:gd name="T11" fmla="*/ 0 60000 65536"/>
              <a:gd name="T12" fmla="*/ 0 w 432"/>
              <a:gd name="T13" fmla="*/ 0 h 861"/>
              <a:gd name="T14" fmla="*/ 432 w 432"/>
              <a:gd name="T15" fmla="*/ 861 h 861"/>
            </a:gdLst>
            <a:ahLst/>
            <a:cxnLst>
              <a:cxn ang="T8">
                <a:pos x="T0" y="T1"/>
              </a:cxn>
              <a:cxn ang="T9">
                <a:pos x="T2" y="T3"/>
              </a:cxn>
              <a:cxn ang="T10">
                <a:pos x="T4" y="T5"/>
              </a:cxn>
              <a:cxn ang="T11">
                <a:pos x="T6" y="T7"/>
              </a:cxn>
            </a:cxnLst>
            <a:rect l="T12" t="T13" r="T14" b="T15"/>
            <a:pathLst>
              <a:path w="432" h="861">
                <a:moveTo>
                  <a:pt x="432" y="861"/>
                </a:moveTo>
                <a:lnTo>
                  <a:pt x="0" y="430"/>
                </a:lnTo>
                <a:lnTo>
                  <a:pt x="432" y="0"/>
                </a:lnTo>
                <a:lnTo>
                  <a:pt x="432" y="861"/>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55" name="Freeform 28"/>
          <p:cNvSpPr>
            <a:spLocks noChangeArrowheads="1"/>
          </p:cNvSpPr>
          <p:nvPr/>
        </p:nvSpPr>
        <p:spPr bwMode="auto">
          <a:xfrm>
            <a:off x="6856835" y="2855707"/>
            <a:ext cx="857503" cy="1715003"/>
          </a:xfrm>
          <a:custGeom>
            <a:avLst/>
            <a:gdLst>
              <a:gd name="T0" fmla="*/ 0 w 431"/>
              <a:gd name="T1" fmla="*/ 0 h 861"/>
              <a:gd name="T2" fmla="*/ 791855428 w 431"/>
              <a:gd name="T3" fmla="*/ 791853699 h 861"/>
              <a:gd name="T4" fmla="*/ 0 w 431"/>
              <a:gd name="T5" fmla="*/ 1585550241 h 861"/>
              <a:gd name="T6" fmla="*/ 0 w 431"/>
              <a:gd name="T7" fmla="*/ 0 h 861"/>
              <a:gd name="T8" fmla="*/ 0 60000 65536"/>
              <a:gd name="T9" fmla="*/ 0 60000 65536"/>
              <a:gd name="T10" fmla="*/ 0 60000 65536"/>
              <a:gd name="T11" fmla="*/ 0 60000 65536"/>
              <a:gd name="T12" fmla="*/ 0 w 431"/>
              <a:gd name="T13" fmla="*/ 0 h 861"/>
              <a:gd name="T14" fmla="*/ 431 w 431"/>
              <a:gd name="T15" fmla="*/ 861 h 861"/>
            </a:gdLst>
            <a:ahLst/>
            <a:cxnLst>
              <a:cxn ang="T8">
                <a:pos x="T0" y="T1"/>
              </a:cxn>
              <a:cxn ang="T9">
                <a:pos x="T2" y="T3"/>
              </a:cxn>
              <a:cxn ang="T10">
                <a:pos x="T4" y="T5"/>
              </a:cxn>
              <a:cxn ang="T11">
                <a:pos x="T6" y="T7"/>
              </a:cxn>
            </a:cxnLst>
            <a:rect l="T12" t="T13" r="T14" b="T15"/>
            <a:pathLst>
              <a:path w="431" h="861">
                <a:moveTo>
                  <a:pt x="0" y="0"/>
                </a:moveTo>
                <a:lnTo>
                  <a:pt x="431" y="430"/>
                </a:lnTo>
                <a:lnTo>
                  <a:pt x="0" y="861"/>
                </a:lnTo>
                <a:lnTo>
                  <a:pt x="0" y="0"/>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56" name="TextBox 648"/>
          <p:cNvSpPr>
            <a:spLocks noChangeArrowheads="1"/>
          </p:cNvSpPr>
          <p:nvPr/>
        </p:nvSpPr>
        <p:spPr bwMode="auto">
          <a:xfrm>
            <a:off x="4310988" y="1153866"/>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rPr>
              <a:t>优势</a:t>
            </a:r>
            <a:r>
              <a:rPr lang="zh-CN" altLang="en-US" b="1" dirty="0">
                <a:latin typeface="微软雅黑" panose="020B0503020204020204" pitchFamily="34" charset="-122"/>
                <a:ea typeface="微软雅黑" panose="020B0503020204020204" pitchFamily="34" charset="-122"/>
                <a:cs typeface="宋体" panose="02010600030101010101" pitchFamily="2" charset="-122"/>
              </a:rPr>
              <a:t>一</a:t>
            </a:r>
            <a:endParaRPr kumimoji="0" lang="zh-CN" altLang="zh-CN"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7" name="矩形 1"/>
          <p:cNvSpPr>
            <a:spLocks noChangeArrowheads="1"/>
          </p:cNvSpPr>
          <p:nvPr/>
        </p:nvSpPr>
        <p:spPr bwMode="auto">
          <a:xfrm>
            <a:off x="3902961" y="1540266"/>
            <a:ext cx="19014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200" dirty="0" smtClean="0">
                <a:latin typeface="微软雅黑" panose="020B0503020204020204" pitchFamily="34" charset="-122"/>
                <a:ea typeface="微软雅黑" panose="020B0503020204020204" pitchFamily="34" charset="-122"/>
                <a:cs typeface="宋体" panose="02010600030101010101" pitchFamily="2" charset="-122"/>
              </a:rPr>
              <a:t>在此输入优势文本信息</a:t>
            </a:r>
            <a:endParaRPr lang="en-US" altLang="zh-CN" sz="1200" dirty="0" smtClean="0">
              <a:latin typeface="微软雅黑" panose="020B0503020204020204" pitchFamily="34" charset="-122"/>
              <a:ea typeface="微软雅黑" panose="020B0503020204020204" pitchFamily="34" charset="-122"/>
              <a:cs typeface="宋体" panose="02010600030101010101" pitchFamily="2" charset="-122"/>
            </a:endParaRPr>
          </a:p>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在此输入优势文本信息</a:t>
            </a:r>
            <a:endParaRPr kumimoji="0" lang="zh-CN" altLang="zh-CN" sz="1200" b="0" i="0" u="none" strike="noStrike" cap="none" normalizeH="0" baseline="0" dirty="0" smtClean="0">
              <a:ln>
                <a:noFill/>
              </a:ln>
              <a:effectLst/>
              <a:cs typeface="宋体" panose="02010600030101010101" pitchFamily="2" charset="-122"/>
            </a:endParaRPr>
          </a:p>
        </p:txBody>
      </p:sp>
      <p:sp>
        <p:nvSpPr>
          <p:cNvPr id="58" name="TextBox 650"/>
          <p:cNvSpPr>
            <a:spLocks noChangeArrowheads="1"/>
          </p:cNvSpPr>
          <p:nvPr/>
        </p:nvSpPr>
        <p:spPr bwMode="auto">
          <a:xfrm>
            <a:off x="9196439" y="3254028"/>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优势二</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9" name="矩形 1"/>
          <p:cNvSpPr>
            <a:spLocks noChangeArrowheads="1"/>
          </p:cNvSpPr>
          <p:nvPr/>
        </p:nvSpPr>
        <p:spPr bwMode="auto">
          <a:xfrm>
            <a:off x="8770527" y="3661810"/>
            <a:ext cx="19014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a:t>
            </a:r>
            <a:r>
              <a:rPr lang="zh-CN" altLang="en-US" sz="1200" dirty="0" smtClean="0">
                <a:latin typeface="微软雅黑" panose="020B0503020204020204" pitchFamily="34" charset="-122"/>
                <a:ea typeface="微软雅黑" panose="020B0503020204020204" pitchFamily="34" charset="-122"/>
                <a:cs typeface="宋体" panose="02010600030101010101" pitchFamily="2" charset="-122"/>
              </a:rPr>
              <a:t>信息</a:t>
            </a:r>
            <a:endParaRPr lang="en-US" altLang="zh-CN" sz="1200" dirty="0" smtClean="0">
              <a:latin typeface="微软雅黑" panose="020B0503020204020204" pitchFamily="34" charset="-122"/>
              <a:ea typeface="微软雅黑" panose="020B0503020204020204" pitchFamily="34" charset="-122"/>
              <a:cs typeface="宋体" panose="02010600030101010101" pitchFamily="2" charset="-122"/>
            </a:endParaRPr>
          </a:p>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在此输入优势文本信息</a:t>
            </a:r>
            <a:endParaRPr kumimoji="0" lang="zh-CN" altLang="zh-CN" sz="1200" b="0" i="0" u="none" strike="noStrike" cap="none" normalizeH="0" baseline="0" dirty="0" smtClean="0">
              <a:ln>
                <a:noFill/>
              </a:ln>
              <a:effectLst/>
              <a:cs typeface="宋体" panose="02010600030101010101" pitchFamily="2" charset="-122"/>
            </a:endParaRPr>
          </a:p>
        </p:txBody>
      </p:sp>
      <p:sp>
        <p:nvSpPr>
          <p:cNvPr id="60" name="TextBox 652"/>
          <p:cNvSpPr>
            <a:spLocks noChangeArrowheads="1"/>
          </p:cNvSpPr>
          <p:nvPr/>
        </p:nvSpPr>
        <p:spPr bwMode="auto">
          <a:xfrm>
            <a:off x="2089640" y="3217911"/>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优势四</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1" name="矩形 1"/>
          <p:cNvSpPr>
            <a:spLocks noChangeArrowheads="1"/>
          </p:cNvSpPr>
          <p:nvPr/>
        </p:nvSpPr>
        <p:spPr bwMode="auto">
          <a:xfrm>
            <a:off x="1663728" y="3623362"/>
            <a:ext cx="18990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a:t>
            </a:r>
            <a:r>
              <a:rPr lang="zh-CN" altLang="en-US" sz="1200" dirty="0" smtClean="0">
                <a:latin typeface="微软雅黑" panose="020B0503020204020204" pitchFamily="34" charset="-122"/>
                <a:ea typeface="微软雅黑" panose="020B0503020204020204" pitchFamily="34" charset="-122"/>
                <a:cs typeface="宋体" panose="02010600030101010101" pitchFamily="2" charset="-122"/>
              </a:rPr>
              <a:t>信息</a:t>
            </a:r>
            <a:endParaRPr lang="en-US" altLang="zh-CN" sz="1200" dirty="0" smtClean="0">
              <a:latin typeface="微软雅黑" panose="020B0503020204020204" pitchFamily="34" charset="-122"/>
              <a:ea typeface="微软雅黑" panose="020B0503020204020204" pitchFamily="34" charset="-122"/>
              <a:cs typeface="宋体" panose="02010600030101010101" pitchFamily="2" charset="-122"/>
            </a:endParaRPr>
          </a:p>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在此输入优势文本信息</a:t>
            </a:r>
            <a:endParaRPr kumimoji="0" lang="zh-CN" altLang="zh-CN" sz="1200" b="0" i="0" u="none" strike="noStrike" cap="none" normalizeH="0" baseline="0" dirty="0" smtClean="0">
              <a:ln>
                <a:noFill/>
              </a:ln>
              <a:effectLst/>
              <a:cs typeface="宋体" panose="02010600030101010101" pitchFamily="2" charset="-122"/>
            </a:endParaRPr>
          </a:p>
        </p:txBody>
      </p:sp>
      <p:sp>
        <p:nvSpPr>
          <p:cNvPr id="62" name="TextBox 654"/>
          <p:cNvSpPr>
            <a:spLocks noChangeArrowheads="1"/>
          </p:cNvSpPr>
          <p:nvPr/>
        </p:nvSpPr>
        <p:spPr bwMode="auto">
          <a:xfrm>
            <a:off x="6696711" y="5459237"/>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优势三</a:t>
            </a:r>
            <a:endParaRPr kumimoji="0" lang="zh-CN" altLang="zh-CN" sz="18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3" name="矩形 1"/>
          <p:cNvSpPr>
            <a:spLocks noChangeArrowheads="1"/>
          </p:cNvSpPr>
          <p:nvPr/>
        </p:nvSpPr>
        <p:spPr bwMode="auto">
          <a:xfrm>
            <a:off x="6271964" y="5864688"/>
            <a:ext cx="18990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vert="horz" wrap="square" lIns="91440" tIns="45720" rIns="91440" bIns="45720" numCol="1" anchor="t" anchorCtr="0" compatLnSpc="1">
            <a:spAutoFit/>
          </a:bodyPr>
          <a:lstStyle/>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a:t>
            </a:r>
            <a:r>
              <a:rPr lang="zh-CN" altLang="en-US" sz="1200" dirty="0" smtClean="0">
                <a:latin typeface="微软雅黑" panose="020B0503020204020204" pitchFamily="34" charset="-122"/>
                <a:ea typeface="微软雅黑" panose="020B0503020204020204" pitchFamily="34" charset="-122"/>
                <a:cs typeface="宋体" panose="02010600030101010101" pitchFamily="2" charset="-122"/>
              </a:rPr>
              <a:t>信息</a:t>
            </a:r>
            <a:endParaRPr lang="en-US" altLang="zh-CN" sz="1200" dirty="0" smtClean="0">
              <a:latin typeface="微软雅黑" panose="020B0503020204020204" pitchFamily="34" charset="-122"/>
              <a:ea typeface="微软雅黑" panose="020B0503020204020204" pitchFamily="34" charset="-122"/>
              <a:cs typeface="宋体" panose="02010600030101010101" pitchFamily="2" charset="-122"/>
            </a:endParaRPr>
          </a:p>
          <a:p>
            <a:pPr lvl="0"/>
            <a:r>
              <a:rPr lang="zh-CN" altLang="en-US" sz="1200" dirty="0">
                <a:latin typeface="微软雅黑" panose="020B0503020204020204" pitchFamily="34" charset="-122"/>
                <a:ea typeface="微软雅黑" panose="020B0503020204020204" pitchFamily="34" charset="-122"/>
                <a:cs typeface="宋体" panose="02010600030101010101" pitchFamily="2" charset="-122"/>
              </a:rPr>
              <a:t>在此输入优势文本信息</a:t>
            </a:r>
            <a:endParaRPr kumimoji="0" lang="zh-CN" altLang="zh-CN" sz="1200" b="0" i="0" u="none" strike="noStrike" cap="none" normalizeH="0" baseline="0" dirty="0" smtClean="0">
              <a:ln>
                <a:noFill/>
              </a:ln>
              <a:effectLst/>
              <a:cs typeface="宋体" panose="02010600030101010101" pitchFamily="2" charset="-122"/>
            </a:endParaRPr>
          </a:p>
        </p:txBody>
      </p:sp>
      <p:sp>
        <p:nvSpPr>
          <p:cNvPr id="38912" name="TextBox 682"/>
          <p:cNvSpPr>
            <a:spLocks noChangeArrowheads="1"/>
          </p:cNvSpPr>
          <p:nvPr/>
        </p:nvSpPr>
        <p:spPr bwMode="auto">
          <a:xfrm>
            <a:off x="5835574" y="4711049"/>
            <a:ext cx="34656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rPr>
              <a:t>3</a:t>
            </a:r>
            <a:endParaRPr kumimoji="0" lang="zh-CN"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38913" name="TextBox 682"/>
          <p:cNvSpPr>
            <a:spLocks noChangeArrowheads="1"/>
          </p:cNvSpPr>
          <p:nvPr/>
        </p:nvSpPr>
        <p:spPr bwMode="auto">
          <a:xfrm>
            <a:off x="7076185" y="3459136"/>
            <a:ext cx="34656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rPr>
              <a:t>2</a:t>
            </a:r>
            <a:endParaRPr kumimoji="0" lang="zh-CN"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38914" name="TextBox 682"/>
          <p:cNvSpPr>
            <a:spLocks noChangeArrowheads="1"/>
          </p:cNvSpPr>
          <p:nvPr/>
        </p:nvSpPr>
        <p:spPr bwMode="auto">
          <a:xfrm>
            <a:off x="4620188" y="3472913"/>
            <a:ext cx="34656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500" b="1" dirty="0" smtClean="0">
                <a:solidFill>
                  <a:schemeClr val="bg1"/>
                </a:solidFill>
                <a:latin typeface="方正兰亭超细黑简体" pitchFamily="2" charset="-122"/>
                <a:ea typeface="方正兰亭超细黑简体" pitchFamily="2" charset="-122"/>
                <a:cs typeface="宋体" panose="02010600030101010101" pitchFamily="2" charset="-122"/>
              </a:rPr>
              <a:t>4</a:t>
            </a:r>
            <a:endParaRPr kumimoji="0" lang="zh-CN"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sp>
        <p:nvSpPr>
          <p:cNvPr id="38917" name="TextBox 682"/>
          <p:cNvSpPr>
            <a:spLocks noChangeArrowheads="1"/>
          </p:cNvSpPr>
          <p:nvPr/>
        </p:nvSpPr>
        <p:spPr bwMode="auto">
          <a:xfrm>
            <a:off x="5811862" y="2219366"/>
            <a:ext cx="34656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rPr>
              <a:t>1</a:t>
            </a:r>
            <a:endParaRPr kumimoji="0" lang="zh-CN" altLang="zh-CN" sz="2500" b="1" i="0" u="none" strike="noStrike" cap="none" normalizeH="0" baseline="0" dirty="0" smtClean="0">
              <a:ln>
                <a:noFill/>
              </a:ln>
              <a:solidFill>
                <a:schemeClr val="bg1"/>
              </a:solidFill>
              <a:effectLst/>
              <a:latin typeface="方正兰亭超细黑简体" pitchFamily="2" charset="-122"/>
              <a:ea typeface="方正兰亭超细黑简体" pitchFamily="2" charset="-122"/>
              <a:cs typeface="宋体" panose="02010600030101010101" pitchFamily="2" charset="-122"/>
            </a:endParaRPr>
          </a:p>
        </p:txBody>
      </p:sp>
      <p:grpSp>
        <p:nvGrpSpPr>
          <p:cNvPr id="38934" name="组合 38933"/>
          <p:cNvGrpSpPr/>
          <p:nvPr/>
        </p:nvGrpSpPr>
        <p:grpSpPr>
          <a:xfrm>
            <a:off x="5630936" y="1342195"/>
            <a:ext cx="790675" cy="577975"/>
            <a:chOff x="9272348" y="1994865"/>
            <a:chExt cx="790674" cy="577975"/>
          </a:xfrm>
          <a:solidFill>
            <a:schemeClr val="tx1"/>
          </a:solidFill>
        </p:grpSpPr>
        <p:sp>
          <p:nvSpPr>
            <p:cNvPr id="38922" name="任意多边形 85"/>
            <p:cNvSpPr>
              <a:spLocks noChangeArrowheads="1"/>
            </p:cNvSpPr>
            <p:nvPr/>
          </p:nvSpPr>
          <p:spPr bwMode="auto">
            <a:xfrm>
              <a:off x="9295731" y="2096622"/>
              <a:ext cx="628785" cy="476218"/>
            </a:xfrm>
            <a:custGeom>
              <a:avLst/>
              <a:gdLst>
                <a:gd name="T0" fmla="*/ 96105 w 628567"/>
                <a:gd name="T1" fmla="*/ 192304 h 476598"/>
                <a:gd name="T2" fmla="*/ 96105 w 628567"/>
                <a:gd name="T3" fmla="*/ 476598 h 476598"/>
                <a:gd name="T4" fmla="*/ 0 w 628567"/>
                <a:gd name="T5" fmla="*/ 476598 h 476598"/>
                <a:gd name="T6" fmla="*/ 0 w 628567"/>
                <a:gd name="T7" fmla="*/ 267440 h 476598"/>
                <a:gd name="T8" fmla="*/ 451079 w 628567"/>
                <a:gd name="T9" fmla="*/ 149738 h 476598"/>
                <a:gd name="T10" fmla="*/ 451079 w 628567"/>
                <a:gd name="T11" fmla="*/ 476598 h 476598"/>
                <a:gd name="T12" fmla="*/ 354974 w 628567"/>
                <a:gd name="T13" fmla="*/ 476598 h 476598"/>
                <a:gd name="T14" fmla="*/ 354974 w 628567"/>
                <a:gd name="T15" fmla="*/ 196833 h 476598"/>
                <a:gd name="T16" fmla="*/ 357633 w 628567"/>
                <a:gd name="T17" fmla="*/ 200277 h 476598"/>
                <a:gd name="T18" fmla="*/ 359009 w 628567"/>
                <a:gd name="T19" fmla="*/ 199214 h 476598"/>
                <a:gd name="T20" fmla="*/ 372907 w 628567"/>
                <a:gd name="T21" fmla="*/ 215687 h 476598"/>
                <a:gd name="T22" fmla="*/ 255352 w 628567"/>
                <a:gd name="T23" fmla="*/ 67803 h 476598"/>
                <a:gd name="T24" fmla="*/ 273592 w 628567"/>
                <a:gd name="T25" fmla="*/ 91427 h 476598"/>
                <a:gd name="T26" fmla="*/ 273592 w 628567"/>
                <a:gd name="T27" fmla="*/ 476598 h 476598"/>
                <a:gd name="T28" fmla="*/ 177487 w 628567"/>
                <a:gd name="T29" fmla="*/ 476598 h 476598"/>
                <a:gd name="T30" fmla="*/ 177487 w 628567"/>
                <a:gd name="T31" fmla="*/ 128679 h 476598"/>
                <a:gd name="T32" fmla="*/ 628567 w 628567"/>
                <a:gd name="T33" fmla="*/ 0 h 476598"/>
                <a:gd name="T34" fmla="*/ 628567 w 628567"/>
                <a:gd name="T35" fmla="*/ 476598 h 476598"/>
                <a:gd name="T36" fmla="*/ 532462 w 628567"/>
                <a:gd name="T37" fmla="*/ 476598 h 476598"/>
                <a:gd name="T38" fmla="*/ 532462 w 628567"/>
                <a:gd name="T39" fmla="*/ 81079 h 4765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8567"/>
                <a:gd name="T61" fmla="*/ 0 h 476598"/>
                <a:gd name="T62" fmla="*/ 628567 w 628567"/>
                <a:gd name="T63" fmla="*/ 476598 h 4765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8567" h="476598">
                  <a:moveTo>
                    <a:pt x="96105" y="192304"/>
                  </a:moveTo>
                  <a:lnTo>
                    <a:pt x="96105" y="476598"/>
                  </a:lnTo>
                  <a:lnTo>
                    <a:pt x="0" y="476598"/>
                  </a:lnTo>
                  <a:lnTo>
                    <a:pt x="0" y="267440"/>
                  </a:lnTo>
                  <a:close/>
                  <a:moveTo>
                    <a:pt x="451079" y="149738"/>
                  </a:moveTo>
                  <a:lnTo>
                    <a:pt x="451079" y="476598"/>
                  </a:lnTo>
                  <a:lnTo>
                    <a:pt x="354974" y="476598"/>
                  </a:lnTo>
                  <a:lnTo>
                    <a:pt x="354974" y="196833"/>
                  </a:lnTo>
                  <a:lnTo>
                    <a:pt x="357633" y="200277"/>
                  </a:lnTo>
                  <a:lnTo>
                    <a:pt x="359009" y="199214"/>
                  </a:lnTo>
                  <a:lnTo>
                    <a:pt x="372907" y="215687"/>
                  </a:lnTo>
                  <a:close/>
                  <a:moveTo>
                    <a:pt x="255352" y="67803"/>
                  </a:moveTo>
                  <a:lnTo>
                    <a:pt x="273592" y="91427"/>
                  </a:lnTo>
                  <a:lnTo>
                    <a:pt x="273592" y="476598"/>
                  </a:lnTo>
                  <a:lnTo>
                    <a:pt x="177487" y="476598"/>
                  </a:lnTo>
                  <a:lnTo>
                    <a:pt x="177487" y="128679"/>
                  </a:lnTo>
                  <a:close/>
                  <a:moveTo>
                    <a:pt x="628567" y="0"/>
                  </a:moveTo>
                  <a:lnTo>
                    <a:pt x="628567" y="476598"/>
                  </a:lnTo>
                  <a:lnTo>
                    <a:pt x="532462" y="476598"/>
                  </a:lnTo>
                  <a:lnTo>
                    <a:pt x="532462" y="81079"/>
                  </a:lnTo>
                  <a:close/>
                </a:path>
              </a:pathLst>
            </a:custGeom>
            <a:grpFill/>
            <a:ln w="25400">
              <a:noFill/>
              <a:beve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8923" name="任意多边形 86"/>
            <p:cNvSpPr>
              <a:spLocks noChangeArrowheads="1"/>
            </p:cNvSpPr>
            <p:nvPr/>
          </p:nvSpPr>
          <p:spPr bwMode="auto">
            <a:xfrm rot="13790841">
              <a:off x="9504857" y="1762356"/>
              <a:ext cx="325655" cy="790674"/>
            </a:xfrm>
            <a:custGeom>
              <a:avLst/>
              <a:gdLst>
                <a:gd name="T0" fmla="*/ 97660 w 325915"/>
                <a:gd name="T1" fmla="*/ 790400 h 790400"/>
                <a:gd name="T2" fmla="*/ 0 w 325915"/>
                <a:gd name="T3" fmla="*/ 664808 h 790400"/>
                <a:gd name="T4" fmla="*/ 70970 w 325915"/>
                <a:gd name="T5" fmla="*/ 664808 h 790400"/>
                <a:gd name="T6" fmla="*/ 70970 w 325915"/>
                <a:gd name="T7" fmla="*/ 320500 h 790400"/>
                <a:gd name="T8" fmla="*/ 92523 w 325915"/>
                <a:gd name="T9" fmla="*/ 320500 h 790400"/>
                <a:gd name="T10" fmla="*/ 92598 w 325915"/>
                <a:gd name="T11" fmla="*/ 318763 h 790400"/>
                <a:gd name="T12" fmla="*/ 259805 w 325915"/>
                <a:gd name="T13" fmla="*/ 326009 h 790400"/>
                <a:gd name="T14" fmla="*/ 271953 w 325915"/>
                <a:gd name="T15" fmla="*/ 0 h 790400"/>
                <a:gd name="T16" fmla="*/ 325915 w 325915"/>
                <a:gd name="T17" fmla="*/ 2011 h 790400"/>
                <a:gd name="T18" fmla="*/ 311729 w 325915"/>
                <a:gd name="T19" fmla="*/ 382747 h 790400"/>
                <a:gd name="T20" fmla="*/ 257766 w 325915"/>
                <a:gd name="T21" fmla="*/ 380736 h 790400"/>
                <a:gd name="T22" fmla="*/ 257794 w 325915"/>
                <a:gd name="T23" fmla="*/ 379973 h 790400"/>
                <a:gd name="T24" fmla="*/ 124349 w 325915"/>
                <a:gd name="T25" fmla="*/ 374190 h 790400"/>
                <a:gd name="T26" fmla="*/ 124349 w 325915"/>
                <a:gd name="T27" fmla="*/ 664808 h 790400"/>
                <a:gd name="T28" fmla="*/ 195319 w 325915"/>
                <a:gd name="T29" fmla="*/ 664808 h 790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5915"/>
                <a:gd name="T46" fmla="*/ 0 h 790400"/>
                <a:gd name="T47" fmla="*/ 325915 w 325915"/>
                <a:gd name="T48" fmla="*/ 790400 h 790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5915" h="790400">
                  <a:moveTo>
                    <a:pt x="97660" y="790400"/>
                  </a:moveTo>
                  <a:lnTo>
                    <a:pt x="0" y="664808"/>
                  </a:lnTo>
                  <a:lnTo>
                    <a:pt x="70970" y="664808"/>
                  </a:lnTo>
                  <a:lnTo>
                    <a:pt x="70970" y="320500"/>
                  </a:lnTo>
                  <a:lnTo>
                    <a:pt x="92523" y="320500"/>
                  </a:lnTo>
                  <a:lnTo>
                    <a:pt x="92598" y="318763"/>
                  </a:lnTo>
                  <a:lnTo>
                    <a:pt x="259805" y="326009"/>
                  </a:lnTo>
                  <a:lnTo>
                    <a:pt x="271953" y="0"/>
                  </a:lnTo>
                  <a:lnTo>
                    <a:pt x="325915" y="2011"/>
                  </a:lnTo>
                  <a:lnTo>
                    <a:pt x="311729" y="382747"/>
                  </a:lnTo>
                  <a:lnTo>
                    <a:pt x="257766" y="380736"/>
                  </a:lnTo>
                  <a:lnTo>
                    <a:pt x="257794" y="379973"/>
                  </a:lnTo>
                  <a:lnTo>
                    <a:pt x="124349" y="374190"/>
                  </a:lnTo>
                  <a:lnTo>
                    <a:pt x="124349" y="664808"/>
                  </a:lnTo>
                  <a:lnTo>
                    <a:pt x="195319" y="664808"/>
                  </a:lnTo>
                  <a:close/>
                </a:path>
              </a:pathLst>
            </a:custGeom>
            <a:grpFill/>
            <a:ln w="25400">
              <a:noFill/>
              <a:beve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38935" name="组合 38934"/>
          <p:cNvGrpSpPr/>
          <p:nvPr/>
        </p:nvGrpSpPr>
        <p:grpSpPr>
          <a:xfrm>
            <a:off x="3414929" y="3304360"/>
            <a:ext cx="777299" cy="778577"/>
            <a:chOff x="1177925" y="1889125"/>
            <a:chExt cx="965200" cy="966788"/>
          </a:xfrm>
          <a:solidFill>
            <a:schemeClr val="tx1"/>
          </a:solidFill>
        </p:grpSpPr>
        <p:sp>
          <p:nvSpPr>
            <p:cNvPr id="38926" name="流程图: 合并 9"/>
            <p:cNvSpPr>
              <a:spLocks noChangeArrowheads="1"/>
            </p:cNvSpPr>
            <p:nvPr/>
          </p:nvSpPr>
          <p:spPr bwMode="auto">
            <a:xfrm rot="16200000">
              <a:off x="1475638" y="2146451"/>
              <a:ext cx="512636" cy="424250"/>
            </a:xfrm>
            <a:prstGeom prst="flowChartMerge">
              <a:avLst/>
            </a:prstGeom>
            <a:grpFill/>
            <a:ln w="25400">
              <a:noFill/>
              <a:bevel/>
            </a:ln>
          </p:spPr>
          <p:txBody>
            <a:bodyPr vert="eaVert"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8927" name="同心圆 58"/>
            <p:cNvSpPr>
              <a:spLocks noChangeArrowheads="1"/>
            </p:cNvSpPr>
            <p:nvPr/>
          </p:nvSpPr>
          <p:spPr bwMode="auto">
            <a:xfrm>
              <a:off x="1177925" y="1889125"/>
              <a:ext cx="965200" cy="966788"/>
            </a:xfrm>
            <a:custGeom>
              <a:avLst/>
              <a:gdLst>
                <a:gd name="T0" fmla="*/ 482600 w 21600"/>
                <a:gd name="T1" fmla="*/ 0 h 21600"/>
                <a:gd name="T2" fmla="*/ 141339 w 21600"/>
                <a:gd name="T3" fmla="*/ 141572 h 21600"/>
                <a:gd name="T4" fmla="*/ 0 w 21600"/>
                <a:gd name="T5" fmla="*/ 483394 h 21600"/>
                <a:gd name="T6" fmla="*/ 141339 w 21600"/>
                <a:gd name="T7" fmla="*/ 825216 h 21600"/>
                <a:gd name="T8" fmla="*/ 482600 w 21600"/>
                <a:gd name="T9" fmla="*/ 966788 h 21600"/>
                <a:gd name="T10" fmla="*/ 823861 w 21600"/>
                <a:gd name="T11" fmla="*/ 825216 h 21600"/>
                <a:gd name="T12" fmla="*/ 965200 w 21600"/>
                <a:gd name="T13" fmla="*/ 483394 h 21600"/>
                <a:gd name="T14" fmla="*/ 823861 w 21600"/>
                <a:gd name="T15" fmla="*/ 14157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41" y="10800"/>
                  </a:moveTo>
                  <a:cubicBezTo>
                    <a:pt x="1341" y="16024"/>
                    <a:pt x="5576" y="20259"/>
                    <a:pt x="10800" y="20259"/>
                  </a:cubicBezTo>
                  <a:cubicBezTo>
                    <a:pt x="16024" y="20259"/>
                    <a:pt x="20259" y="16024"/>
                    <a:pt x="20259" y="10800"/>
                  </a:cubicBezTo>
                  <a:cubicBezTo>
                    <a:pt x="20259" y="5576"/>
                    <a:pt x="16024" y="1341"/>
                    <a:pt x="10800" y="1341"/>
                  </a:cubicBezTo>
                  <a:cubicBezTo>
                    <a:pt x="5576" y="1341"/>
                    <a:pt x="1341" y="5576"/>
                    <a:pt x="1341" y="10800"/>
                  </a:cubicBezTo>
                  <a:close/>
                </a:path>
              </a:pathLst>
            </a:custGeom>
            <a:grpFill/>
            <a:ln w="25400">
              <a:noFill/>
              <a:beve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38958" name="组合 38957"/>
          <p:cNvGrpSpPr/>
          <p:nvPr/>
        </p:nvGrpSpPr>
        <p:grpSpPr>
          <a:xfrm>
            <a:off x="7828041" y="3427300"/>
            <a:ext cx="798043" cy="534106"/>
            <a:chOff x="7828041" y="3427300"/>
            <a:chExt cx="798042" cy="534106"/>
          </a:xfrm>
          <a:solidFill>
            <a:schemeClr val="accent1">
              <a:lumMod val="75000"/>
            </a:schemeClr>
          </a:solidFill>
        </p:grpSpPr>
        <p:sp>
          <p:nvSpPr>
            <p:cNvPr id="38931" name="圆角矩形 2"/>
            <p:cNvSpPr>
              <a:spLocks noChangeArrowheads="1"/>
            </p:cNvSpPr>
            <p:nvPr/>
          </p:nvSpPr>
          <p:spPr bwMode="auto">
            <a:xfrm>
              <a:off x="7828041" y="3427300"/>
              <a:ext cx="733711" cy="534106"/>
            </a:xfrm>
            <a:prstGeom prst="roundRect">
              <a:avLst>
                <a:gd name="adj" fmla="val 10264"/>
              </a:avLst>
            </a:prstGeom>
            <a:solidFill>
              <a:schemeClr val="bg2">
                <a:lumMod val="25000"/>
              </a:schemeClr>
            </a:solidFill>
            <a:ln>
              <a:solidFill>
                <a:schemeClr val="accent1">
                  <a:lumMod val="75000"/>
                </a:schemeClr>
              </a:solidFil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8932" name="圆角矩形 3"/>
            <p:cNvSpPr>
              <a:spLocks noChangeArrowheads="1"/>
            </p:cNvSpPr>
            <p:nvPr/>
          </p:nvSpPr>
          <p:spPr bwMode="auto">
            <a:xfrm rot="5400000">
              <a:off x="7997260" y="3396533"/>
              <a:ext cx="395271" cy="595640"/>
            </a:xfrm>
            <a:prstGeom prst="roundRect">
              <a:avLst>
                <a:gd name="adj" fmla="val 10375"/>
              </a:avLst>
            </a:prstGeom>
            <a:solidFill>
              <a:schemeClr val="bg1"/>
            </a:solidFill>
            <a:ln w="25400">
              <a:noFill/>
              <a:beve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
          <p:nvSpPr>
            <p:cNvPr id="38933" name="圆角矩形 4"/>
            <p:cNvSpPr>
              <a:spLocks noChangeArrowheads="1"/>
            </p:cNvSpPr>
            <p:nvPr/>
          </p:nvSpPr>
          <p:spPr bwMode="auto">
            <a:xfrm rot="5400000">
              <a:off x="8433444" y="3649405"/>
              <a:ext cx="286430" cy="98849"/>
            </a:xfrm>
            <a:prstGeom prst="roundRect">
              <a:avLst>
                <a:gd name="adj" fmla="val 16667"/>
              </a:avLst>
            </a:prstGeom>
            <a:solidFill>
              <a:schemeClr val="bg2">
                <a:lumMod val="25000"/>
              </a:schemeClr>
            </a:solidFill>
            <a:ln>
              <a:noFill/>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46" name="组合 45"/>
          <p:cNvGrpSpPr/>
          <p:nvPr/>
        </p:nvGrpSpPr>
        <p:grpSpPr>
          <a:xfrm>
            <a:off x="-1" y="199303"/>
            <a:ext cx="12192000" cy="562467"/>
            <a:chOff x="-1" y="199301"/>
            <a:chExt cx="12192000" cy="562467"/>
          </a:xfrm>
        </p:grpSpPr>
        <p:sp>
          <p:nvSpPr>
            <p:cNvPr id="5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64"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66" name="矩形 3"/>
          <p:cNvSpPr>
            <a:spLocks noChangeArrowheads="1"/>
          </p:cNvSpPr>
          <p:nvPr/>
        </p:nvSpPr>
        <p:spPr bwMode="auto">
          <a:xfrm>
            <a:off x="6905455" y="188730"/>
            <a:ext cx="4355661"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规划目标</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个人优势</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矩形 66"/>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Effect transition="in" filter="fade">
                                      <p:cBhvr>
                                        <p:cTn id="28" dur="500"/>
                                        <p:tgtEl>
                                          <p:spTgt spid="40"/>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8917"/>
                                        </p:tgtEl>
                                        <p:attrNameLst>
                                          <p:attrName>style.visibility</p:attrName>
                                        </p:attrNameLst>
                                      </p:cBhvr>
                                      <p:to>
                                        <p:strVal val="visible"/>
                                      </p:to>
                                    </p:set>
                                    <p:animEffect transition="in" filter="wipe(down)">
                                      <p:cBhvr>
                                        <p:cTn id="35" dur="500"/>
                                        <p:tgtEl>
                                          <p:spTgt spid="38917"/>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8913"/>
                                        </p:tgtEl>
                                        <p:attrNameLst>
                                          <p:attrName>style.visibility</p:attrName>
                                        </p:attrNameLst>
                                      </p:cBhvr>
                                      <p:to>
                                        <p:strVal val="visible"/>
                                      </p:to>
                                    </p:set>
                                    <p:animEffect transition="in" filter="wipe(left)">
                                      <p:cBhvr>
                                        <p:cTn id="42" dur="500"/>
                                        <p:tgtEl>
                                          <p:spTgt spid="38913"/>
                                        </p:tgtEl>
                                      </p:cBhvr>
                                    </p:animEffect>
                                  </p:child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up)">
                                      <p:cBhvr>
                                        <p:cTn id="46" dur="500"/>
                                        <p:tgtEl>
                                          <p:spTgt spid="4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8912"/>
                                        </p:tgtEl>
                                        <p:attrNameLst>
                                          <p:attrName>style.visibility</p:attrName>
                                        </p:attrNameLst>
                                      </p:cBhvr>
                                      <p:to>
                                        <p:strVal val="visible"/>
                                      </p:to>
                                    </p:set>
                                    <p:animEffect transition="in" filter="wipe(up)">
                                      <p:cBhvr>
                                        <p:cTn id="49" dur="500"/>
                                        <p:tgtEl>
                                          <p:spTgt spid="38912"/>
                                        </p:tgtEl>
                                      </p:cBhvr>
                                    </p:animEffect>
                                  </p:childTnLst>
                                </p:cTn>
                              </p:par>
                            </p:childTnLst>
                          </p:cTn>
                        </p:par>
                        <p:par>
                          <p:cTn id="50" fill="hold">
                            <p:stCondLst>
                              <p:cond delay="2500"/>
                            </p:stCondLst>
                            <p:childTnLst>
                              <p:par>
                                <p:cTn id="51" presetID="22" presetClass="entr" presetSubtype="2"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right)">
                                      <p:cBhvr>
                                        <p:cTn id="53" dur="500"/>
                                        <p:tgtEl>
                                          <p:spTgt spid="43"/>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38914"/>
                                        </p:tgtEl>
                                        <p:attrNameLst>
                                          <p:attrName>style.visibility</p:attrName>
                                        </p:attrNameLst>
                                      </p:cBhvr>
                                      <p:to>
                                        <p:strVal val="visible"/>
                                      </p:to>
                                    </p:set>
                                    <p:animEffect transition="in" filter="wipe(right)">
                                      <p:cBhvr>
                                        <p:cTn id="56" dur="500"/>
                                        <p:tgtEl>
                                          <p:spTgt spid="38914"/>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nodeType="withEffect">
                                  <p:stCondLst>
                                    <p:cond delay="0"/>
                                  </p:stCondLst>
                                  <p:childTnLst>
                                    <p:set>
                                      <p:cBhvr>
                                        <p:cTn id="65" dur="1" fill="hold">
                                          <p:stCondLst>
                                            <p:cond delay="0"/>
                                          </p:stCondLst>
                                        </p:cTn>
                                        <p:tgtEl>
                                          <p:spTgt spid="38934"/>
                                        </p:tgtEl>
                                        <p:attrNameLst>
                                          <p:attrName>style.visibility</p:attrName>
                                        </p:attrNameLst>
                                      </p:cBhvr>
                                      <p:to>
                                        <p:strVal val="visible"/>
                                      </p:to>
                                    </p:set>
                                    <p:animEffect transition="in" filter="fade">
                                      <p:cBhvr>
                                        <p:cTn id="66" dur="500"/>
                                        <p:tgtEl>
                                          <p:spTgt spid="38934"/>
                                        </p:tgtEl>
                                      </p:cBhvr>
                                    </p:animEffect>
                                  </p:childTnLst>
                                </p:cTn>
                              </p:par>
                            </p:childTnLst>
                          </p:cTn>
                        </p:par>
                        <p:par>
                          <p:cTn id="67" fill="hold">
                            <p:stCondLst>
                              <p:cond delay="3500"/>
                            </p:stCondLst>
                            <p:childTnLst>
                              <p:par>
                                <p:cTn id="68" presetID="10" presetClass="entr" presetSubtype="0" fill="hold" grpId="0"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500"/>
                                        <p:tgtEl>
                                          <p:spTgt spid="59"/>
                                        </p:tgtEl>
                                      </p:cBhvr>
                                    </p:animEffect>
                                  </p:childTnLst>
                                </p:cTn>
                              </p:par>
                              <p:par>
                                <p:cTn id="74" presetID="10" presetClass="entr" presetSubtype="0" fill="hold" nodeType="withEffect">
                                  <p:stCondLst>
                                    <p:cond delay="0"/>
                                  </p:stCondLst>
                                  <p:childTnLst>
                                    <p:set>
                                      <p:cBhvr>
                                        <p:cTn id="75" dur="1" fill="hold">
                                          <p:stCondLst>
                                            <p:cond delay="0"/>
                                          </p:stCondLst>
                                        </p:cTn>
                                        <p:tgtEl>
                                          <p:spTgt spid="38958"/>
                                        </p:tgtEl>
                                        <p:attrNameLst>
                                          <p:attrName>style.visibility</p:attrName>
                                        </p:attrNameLst>
                                      </p:cBhvr>
                                      <p:to>
                                        <p:strVal val="visible"/>
                                      </p:to>
                                    </p:set>
                                    <p:animEffect transition="in" filter="fade">
                                      <p:cBhvr>
                                        <p:cTn id="76" dur="500"/>
                                        <p:tgtEl>
                                          <p:spTgt spid="38958"/>
                                        </p:tgtEl>
                                      </p:cBhvr>
                                    </p:animEffect>
                                  </p:childTnLst>
                                </p:cTn>
                              </p:par>
                            </p:childTnLst>
                          </p:cTn>
                        </p:par>
                        <p:par>
                          <p:cTn id="77" fill="hold">
                            <p:stCondLst>
                              <p:cond delay="4000"/>
                            </p:stCondLst>
                            <p:childTnLst>
                              <p:par>
                                <p:cTn id="78" presetID="10" presetClass="entr" presetSubtype="0" fill="hold" nodeType="afterEffect">
                                  <p:stCondLst>
                                    <p:cond delay="0"/>
                                  </p:stCondLst>
                                  <p:childTnLst>
                                    <p:set>
                                      <p:cBhvr>
                                        <p:cTn id="79" dur="1" fill="hold">
                                          <p:stCondLst>
                                            <p:cond delay="0"/>
                                          </p:stCondLst>
                                        </p:cTn>
                                        <p:tgtEl>
                                          <p:spTgt spid="38919"/>
                                        </p:tgtEl>
                                        <p:attrNameLst>
                                          <p:attrName>style.visibility</p:attrName>
                                        </p:attrNameLst>
                                      </p:cBhvr>
                                      <p:to>
                                        <p:strVal val="visible"/>
                                      </p:to>
                                    </p:set>
                                    <p:animEffect transition="in" filter="fade">
                                      <p:cBhvr>
                                        <p:cTn id="80" dur="500"/>
                                        <p:tgtEl>
                                          <p:spTgt spid="389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childTnLst>
                          </p:cTn>
                        </p:par>
                        <p:par>
                          <p:cTn id="87" fill="hold">
                            <p:stCondLst>
                              <p:cond delay="4500"/>
                            </p:stCondLst>
                            <p:childTnLst>
                              <p:par>
                                <p:cTn id="88" presetID="10" presetClass="entr" presetSubtype="0"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nodeType="withEffect">
                                  <p:stCondLst>
                                    <p:cond delay="0"/>
                                  </p:stCondLst>
                                  <p:childTnLst>
                                    <p:set>
                                      <p:cBhvr>
                                        <p:cTn id="95" dur="1" fill="hold">
                                          <p:stCondLst>
                                            <p:cond delay="0"/>
                                          </p:stCondLst>
                                        </p:cTn>
                                        <p:tgtEl>
                                          <p:spTgt spid="38935"/>
                                        </p:tgtEl>
                                        <p:attrNameLst>
                                          <p:attrName>style.visibility</p:attrName>
                                        </p:attrNameLst>
                                      </p:cBhvr>
                                      <p:to>
                                        <p:strVal val="visible"/>
                                      </p:to>
                                    </p:set>
                                    <p:animEffect transition="in" filter="fade">
                                      <p:cBhvr>
                                        <p:cTn id="96" dur="500"/>
                                        <p:tgtEl>
                                          <p:spTgt spid="38935"/>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barn(inVertical)">
                                      <p:cBhvr>
                                        <p:cTn id="9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55" grpId="0" animBg="1"/>
      <p:bldP spid="56" grpId="0"/>
      <p:bldP spid="57" grpId="0"/>
      <p:bldP spid="58" grpId="0"/>
      <p:bldP spid="59" grpId="0"/>
      <p:bldP spid="60" grpId="0"/>
      <p:bldP spid="61" grpId="0"/>
      <p:bldP spid="62" grpId="0"/>
      <p:bldP spid="63" grpId="0"/>
      <p:bldP spid="38912" grpId="0"/>
      <p:bldP spid="38913" grpId="0"/>
      <p:bldP spid="38914" grpId="0"/>
      <p:bldP spid="38917" grpId="0"/>
      <p:bldP spid="66" grpId="0"/>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8" name="矩形 30"/>
          <p:cNvSpPr>
            <a:spLocks noChangeArrowheads="1"/>
          </p:cNvSpPr>
          <p:nvPr/>
        </p:nvSpPr>
        <p:spPr bwMode="auto">
          <a:xfrm>
            <a:off x="5458645" y="3918455"/>
            <a:ext cx="3003177" cy="602965"/>
          </a:xfrm>
          <a:prstGeom prst="rect">
            <a:avLst/>
          </a:prstGeom>
          <a:ln w="3175"/>
        </p:spPr>
        <p:style>
          <a:lnRef idx="2">
            <a:schemeClr val="accent4"/>
          </a:lnRef>
          <a:fillRef idx="1">
            <a:schemeClr val="lt1"/>
          </a:fillRef>
          <a:effectRef idx="0">
            <a:schemeClr val="accent4"/>
          </a:effectRef>
          <a:fontRef idx="minor">
            <a:schemeClr val="dk1"/>
          </a:fontRef>
        </p:style>
        <p:txBody>
          <a:bodyPr anchor="ctr"/>
          <a:lstStyle/>
          <a:p>
            <a:pPr algn="ctr"/>
            <a:endParaRPr lang="zh-CN" altLang="zh-CN" dirty="0">
              <a:solidFill>
                <a:schemeClr val="bg1"/>
              </a:solidFill>
              <a:effectLst>
                <a:outerShdw blurRad="38100" dist="38100" dir="2700000" algn="tl">
                  <a:srgbClr val="000000">
                    <a:alpha val="43137"/>
                  </a:srgbClr>
                </a:outerShdw>
              </a:effectLst>
              <a:latin typeface="+mn-ea"/>
              <a:ea typeface="+mn-ea"/>
              <a:sym typeface="宋体" panose="02010600030101010101" pitchFamily="2" charset="-122"/>
            </a:endParaRPr>
          </a:p>
        </p:txBody>
      </p:sp>
      <p:sp>
        <p:nvSpPr>
          <p:cNvPr id="2065" name="矩形 30" hidden="1"/>
          <p:cNvSpPr>
            <a:spLocks noChangeArrowheads="1"/>
          </p:cNvSpPr>
          <p:nvPr>
            <p:custDataLst>
              <p:tags r:id="rId1"/>
            </p:custDataLst>
          </p:nvPr>
        </p:nvSpPr>
        <p:spPr bwMode="auto">
          <a:xfrm>
            <a:off x="3965" y="1795301"/>
            <a:ext cx="12192000" cy="2490373"/>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anchor="ctr"/>
          <a:lstStyle/>
          <a:p>
            <a:pPr algn="ctr"/>
            <a:endParaRPr lang="zh-CN"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
        <p:nvSpPr>
          <p:cNvPr id="3102" name="TextBox 37"/>
          <p:cNvSpPr>
            <a:spLocks noChangeArrowheads="1"/>
          </p:cNvSpPr>
          <p:nvPr/>
        </p:nvSpPr>
        <p:spPr bwMode="auto">
          <a:xfrm>
            <a:off x="5020906" y="3922305"/>
            <a:ext cx="3561679" cy="577850"/>
          </a:xfrm>
          <a:prstGeom prst="rect">
            <a:avLst/>
          </a:prstGeom>
          <a:noFill/>
          <a:ln w="9525">
            <a:noFill/>
            <a:beve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bevel/>
              </a14:hiddenLine>
            </a:ext>
          </a:extLst>
        </p:spPr>
        <p:txBody>
          <a:bodyPr wrap="square" lIns="91436" tIns="45719" rIns="91436" bIns="45719">
            <a:spAutoFit/>
          </a:bodyPr>
          <a:lstStyle/>
          <a:p>
            <a:pPr algn="ctr"/>
            <a:r>
              <a:rPr lang="zh-CN" altLang="en-US" sz="3200" b="1" dirty="0" smtClean="0">
                <a:latin typeface="方正兰亭超细黑简体" pitchFamily="2" charset="-122"/>
                <a:ea typeface="方正兰亭超细黑简体" pitchFamily="2" charset="-122"/>
                <a:sym typeface="Arial" panose="020B0604020202020204" pitchFamily="34" charset="0"/>
              </a:rPr>
              <a:t>   </a:t>
            </a:r>
            <a:r>
              <a:rPr lang="zh-CN" altLang="en-US" sz="3200" b="1" dirty="0">
                <a:latin typeface="方正兰亭超细黑简体" pitchFamily="2" charset="-122"/>
                <a:ea typeface="方正兰亭超细黑简体" pitchFamily="2" charset="-122"/>
                <a:sym typeface="Arial" panose="020B0604020202020204" pitchFamily="34" charset="0"/>
              </a:rPr>
              <a:t>汇报</a:t>
            </a:r>
            <a:r>
              <a:rPr lang="zh-CN" altLang="en-US" sz="3200" b="1" dirty="0" smtClean="0">
                <a:latin typeface="方正兰亭超细黑简体" pitchFamily="2" charset="-122"/>
                <a:ea typeface="方正兰亭超细黑简体" pitchFamily="2" charset="-122"/>
                <a:sym typeface="Arial" panose="020B0604020202020204" pitchFamily="34" charset="0"/>
              </a:rPr>
              <a:t>人：</a:t>
            </a:r>
            <a:r>
              <a:rPr lang="en-US" altLang="zh-CN" sz="3200" b="1" dirty="0" smtClean="0">
                <a:latin typeface="方正兰亭超细黑简体" pitchFamily="2" charset="-122"/>
                <a:ea typeface="方正兰亭超细黑简体" pitchFamily="2" charset="-122"/>
                <a:sym typeface="Arial" panose="020B0604020202020204" pitchFamily="34" charset="0"/>
              </a:rPr>
              <a:t>xxx</a:t>
            </a:r>
          </a:p>
        </p:txBody>
      </p:sp>
      <p:grpSp>
        <p:nvGrpSpPr>
          <p:cNvPr id="7" name="组合 6"/>
          <p:cNvGrpSpPr/>
          <p:nvPr>
            <p:custDataLst>
              <p:tags r:id="rId2"/>
            </p:custDataLst>
          </p:nvPr>
        </p:nvGrpSpPr>
        <p:grpSpPr>
          <a:xfrm>
            <a:off x="4936509" y="4961792"/>
            <a:ext cx="4094348" cy="410349"/>
            <a:chOff x="4892964" y="4192832"/>
            <a:chExt cx="4094348" cy="410349"/>
          </a:xfrm>
        </p:grpSpPr>
        <p:sp>
          <p:nvSpPr>
            <p:cNvPr id="3101" name="椭圆 39"/>
            <p:cNvSpPr>
              <a:spLocks noChangeArrowheads="1"/>
            </p:cNvSpPr>
            <p:nvPr/>
          </p:nvSpPr>
          <p:spPr bwMode="auto">
            <a:xfrm>
              <a:off x="7655756"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任意多边形 40"/>
            <p:cNvSpPr>
              <a:spLocks noChangeArrowheads="1"/>
            </p:cNvSpPr>
            <p:nvPr/>
          </p:nvSpPr>
          <p:spPr bwMode="auto">
            <a:xfrm>
              <a:off x="7710978" y="4284168"/>
              <a:ext cx="287949" cy="215719"/>
            </a:xfrm>
            <a:custGeom>
              <a:avLst/>
              <a:gdLst>
                <a:gd name="T0" fmla="*/ 152941 w 574972"/>
                <a:gd name="T1" fmla="*/ 399844 h 399845"/>
                <a:gd name="T2" fmla="*/ 61228 w 574972"/>
                <a:gd name="T3" fmla="*/ 398217 h 399845"/>
                <a:gd name="T4" fmla="*/ 121790 w 574972"/>
                <a:gd name="T5" fmla="*/ 346388 h 399845"/>
                <a:gd name="T6" fmla="*/ 147415 w 574972"/>
                <a:gd name="T7" fmla="*/ 328444 h 399845"/>
                <a:gd name="T8" fmla="*/ 270881 w 574972"/>
                <a:gd name="T9" fmla="*/ 219691 h 399845"/>
                <a:gd name="T10" fmla="*/ 179168 w 574972"/>
                <a:gd name="T11" fmla="*/ 399845 h 399845"/>
                <a:gd name="T12" fmla="*/ 185489 w 574972"/>
                <a:gd name="T13" fmla="*/ 291396 h 399845"/>
                <a:gd name="T14" fmla="*/ 226257 w 574972"/>
                <a:gd name="T15" fmla="*/ 259235 h 399845"/>
                <a:gd name="T16" fmla="*/ 263531 w 574972"/>
                <a:gd name="T17" fmla="*/ 225912 h 399845"/>
                <a:gd name="T18" fmla="*/ 297108 w 574972"/>
                <a:gd name="T19" fmla="*/ 209429 h 399845"/>
                <a:gd name="T20" fmla="*/ 309758 w 574972"/>
                <a:gd name="T21" fmla="*/ 223349 h 399845"/>
                <a:gd name="T22" fmla="*/ 342372 w 574972"/>
                <a:gd name="T23" fmla="*/ 256672 h 399845"/>
                <a:gd name="T24" fmla="*/ 370328 w 574972"/>
                <a:gd name="T25" fmla="*/ 264362 h 399845"/>
                <a:gd name="T26" fmla="*/ 388821 w 574972"/>
                <a:gd name="T27" fmla="*/ 248907 h 399845"/>
                <a:gd name="T28" fmla="*/ 297108 w 574972"/>
                <a:gd name="T29" fmla="*/ 399844 h 399845"/>
                <a:gd name="T30" fmla="*/ 506761 w 574972"/>
                <a:gd name="T31" fmla="*/ 139370 h 399845"/>
                <a:gd name="T32" fmla="*/ 415048 w 574972"/>
                <a:gd name="T33" fmla="*/ 399844 h 399845"/>
                <a:gd name="T34" fmla="*/ 418375 w 574972"/>
                <a:gd name="T35" fmla="*/ 219183 h 399845"/>
                <a:gd name="T36" fmla="*/ 458488 w 574972"/>
                <a:gd name="T37" fmla="*/ 184898 h 399845"/>
                <a:gd name="T38" fmla="*/ 506761 w 574972"/>
                <a:gd name="T39" fmla="*/ 139370 h 399845"/>
                <a:gd name="T40" fmla="*/ 533039 w 574972"/>
                <a:gd name="T41" fmla="*/ 0 h 399845"/>
                <a:gd name="T42" fmla="*/ 567983 w 574972"/>
                <a:gd name="T43" fmla="*/ 5127 h 399845"/>
                <a:gd name="T44" fmla="*/ 574972 w 574972"/>
                <a:gd name="T45" fmla="*/ 117913 h 399845"/>
                <a:gd name="T46" fmla="*/ 535369 w 574972"/>
                <a:gd name="T47" fmla="*/ 117913 h 399845"/>
                <a:gd name="T48" fmla="*/ 533039 w 574972"/>
                <a:gd name="T49" fmla="*/ 69209 h 399845"/>
                <a:gd name="T50" fmla="*/ 437526 w 574972"/>
                <a:gd name="T51" fmla="*/ 156362 h 399845"/>
                <a:gd name="T52" fmla="*/ 383945 w 574972"/>
                <a:gd name="T53" fmla="*/ 202502 h 399845"/>
                <a:gd name="T54" fmla="*/ 349001 w 574972"/>
                <a:gd name="T55" fmla="*/ 207629 h 399845"/>
                <a:gd name="T56" fmla="*/ 337353 w 574972"/>
                <a:gd name="T57" fmla="*/ 194812 h 399845"/>
                <a:gd name="T58" fmla="*/ 293091 w 574972"/>
                <a:gd name="T59" fmla="*/ 146109 h 399845"/>
                <a:gd name="T60" fmla="*/ 239510 w 574972"/>
                <a:gd name="T61" fmla="*/ 192249 h 399845"/>
                <a:gd name="T62" fmla="*/ 216214 w 574972"/>
                <a:gd name="T63" fmla="*/ 210192 h 399845"/>
                <a:gd name="T64" fmla="*/ 139337 w 574972"/>
                <a:gd name="T65" fmla="*/ 274275 h 399845"/>
                <a:gd name="T66" fmla="*/ 32175 w 574972"/>
                <a:gd name="T67" fmla="*/ 363992 h 399845"/>
                <a:gd name="T68" fmla="*/ 4220 w 574972"/>
                <a:gd name="T69" fmla="*/ 358865 h 399845"/>
                <a:gd name="T70" fmla="*/ 18197 w 574972"/>
                <a:gd name="T71" fmla="*/ 317851 h 399845"/>
                <a:gd name="T72" fmla="*/ 139337 w 574972"/>
                <a:gd name="T73" fmla="*/ 220445 h 399845"/>
                <a:gd name="T74" fmla="*/ 216214 w 574972"/>
                <a:gd name="T75" fmla="*/ 156362 h 399845"/>
                <a:gd name="T76" fmla="*/ 239510 w 574972"/>
                <a:gd name="T77" fmla="*/ 138419 h 399845"/>
                <a:gd name="T78" fmla="*/ 283772 w 574972"/>
                <a:gd name="T79" fmla="*/ 99969 h 399845"/>
                <a:gd name="T80" fmla="*/ 314057 w 574972"/>
                <a:gd name="T81" fmla="*/ 107659 h 399845"/>
                <a:gd name="T82" fmla="*/ 346671 w 574972"/>
                <a:gd name="T83" fmla="*/ 140982 h 399845"/>
                <a:gd name="T84" fmla="*/ 383945 w 574972"/>
                <a:gd name="T85" fmla="*/ 146109 h 399845"/>
                <a:gd name="T86" fmla="*/ 437526 w 574972"/>
                <a:gd name="T87" fmla="*/ 99969 h 399845"/>
                <a:gd name="T88" fmla="*/ 498095 w 574972"/>
                <a:gd name="T89" fmla="*/ 43576 h 399845"/>
                <a:gd name="T90" fmla="*/ 463151 w 574972"/>
                <a:gd name="T91" fmla="*/ 43576 h 399845"/>
                <a:gd name="T92" fmla="*/ 442185 w 574972"/>
                <a:gd name="T93" fmla="*/ 20506 h 399845"/>
                <a:gd name="T94" fmla="*/ 456163 w 574972"/>
                <a:gd name="T95" fmla="*/ 2563 h 3998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4972"/>
                <a:gd name="T145" fmla="*/ 0 h 399845"/>
                <a:gd name="T146" fmla="*/ 574972 w 574972"/>
                <a:gd name="T147" fmla="*/ 399845 h 3998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lnTo>
                    <a:pt x="152941" y="323694"/>
                  </a:ln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lnTo>
                    <a:pt x="270881" y="219691"/>
                  </a:ln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lnTo>
                    <a:pt x="297108" y="209429"/>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lnTo>
                    <a:pt x="506761" y="139370"/>
                  </a:ln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noFill/>
            <a:ln w="19050" cmpd="sng">
              <a:solidFill>
                <a:schemeClr val="tx1">
                  <a:lumMod val="85000"/>
                  <a:lumOff val="15000"/>
                </a:schemeClr>
              </a:solidFill>
              <a:bevel/>
            </a:ln>
          </p:spPr>
          <p:txBody>
            <a:bodyPr/>
            <a:lstStyle/>
            <a:p>
              <a:endParaRPr lang="zh-CN" altLang="en-US">
                <a:solidFill>
                  <a:schemeClr val="accent1">
                    <a:lumMod val="75000"/>
                  </a:schemeClr>
                </a:solidFill>
              </a:endParaRPr>
            </a:p>
          </p:txBody>
        </p:sp>
        <p:sp>
          <p:nvSpPr>
            <p:cNvPr id="3097" name="椭圆 45"/>
            <p:cNvSpPr>
              <a:spLocks noChangeArrowheads="1"/>
            </p:cNvSpPr>
            <p:nvPr/>
          </p:nvSpPr>
          <p:spPr bwMode="auto">
            <a:xfrm>
              <a:off x="4892964"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98" name="任意多边形 46"/>
            <p:cNvSpPr>
              <a:spLocks noChangeArrowheads="1"/>
            </p:cNvSpPr>
            <p:nvPr/>
          </p:nvSpPr>
          <p:spPr bwMode="auto">
            <a:xfrm>
              <a:off x="4962328" y="4260275"/>
              <a:ext cx="271620" cy="263505"/>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lnTo>
                    <a:pt x="262805" y="111558"/>
                  </a:ln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noFill/>
            <a:ln w="19050" cap="flat" cmpd="sng">
              <a:solidFill>
                <a:schemeClr val="tx1">
                  <a:lumMod val="85000"/>
                  <a:lumOff val="15000"/>
                </a:schemeClr>
              </a:solidFill>
              <a:bevel/>
            </a:ln>
          </p:spPr>
          <p:txBody>
            <a:bodyPr anchor="ctr"/>
            <a:lstStyle/>
            <a:p>
              <a:endParaRPr lang="zh-CN" altLang="en-US">
                <a:solidFill>
                  <a:schemeClr val="accent1">
                    <a:lumMod val="75000"/>
                  </a:schemeClr>
                </a:solidFill>
              </a:endParaRPr>
            </a:p>
          </p:txBody>
        </p:sp>
        <p:sp>
          <p:nvSpPr>
            <p:cNvPr id="3099" name="椭圆 42"/>
            <p:cNvSpPr>
              <a:spLocks noChangeArrowheads="1"/>
            </p:cNvSpPr>
            <p:nvPr/>
          </p:nvSpPr>
          <p:spPr bwMode="auto">
            <a:xfrm>
              <a:off x="5813341"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任意多边形 75"/>
            <p:cNvSpPr>
              <a:spLocks noChangeArrowheads="1"/>
            </p:cNvSpPr>
            <p:nvPr/>
          </p:nvSpPr>
          <p:spPr bwMode="auto">
            <a:xfrm>
              <a:off x="5876751" y="4290754"/>
              <a:ext cx="283529" cy="202546"/>
            </a:xfrm>
            <a:custGeom>
              <a:avLst/>
              <a:gdLst>
                <a:gd name="T0" fmla="*/ 266708 w 613253"/>
                <a:gd name="T1" fmla="*/ 167530 h 438850"/>
                <a:gd name="T2" fmla="*/ 272240 w 613253"/>
                <a:gd name="T3" fmla="*/ 186436 h 438850"/>
                <a:gd name="T4" fmla="*/ 241829 w 613253"/>
                <a:gd name="T5" fmla="*/ 254148 h 438850"/>
                <a:gd name="T6" fmla="*/ 241401 w 613253"/>
                <a:gd name="T7" fmla="*/ 254148 h 438850"/>
                <a:gd name="T8" fmla="*/ 241701 w 613253"/>
                <a:gd name="T9" fmla="*/ 254433 h 438850"/>
                <a:gd name="T10" fmla="*/ 241401 w 613253"/>
                <a:gd name="T11" fmla="*/ 255100 h 438850"/>
                <a:gd name="T12" fmla="*/ 242404 w 613253"/>
                <a:gd name="T13" fmla="*/ 255100 h 438850"/>
                <a:gd name="T14" fmla="*/ 276456 w 613253"/>
                <a:gd name="T15" fmla="*/ 287463 h 438850"/>
                <a:gd name="T16" fmla="*/ 310508 w 613253"/>
                <a:gd name="T17" fmla="*/ 255100 h 438850"/>
                <a:gd name="T18" fmla="*/ 311510 w 613253"/>
                <a:gd name="T19" fmla="*/ 255100 h 438850"/>
                <a:gd name="T20" fmla="*/ 311211 w 613253"/>
                <a:gd name="T21" fmla="*/ 254432 h 438850"/>
                <a:gd name="T22" fmla="*/ 311510 w 613253"/>
                <a:gd name="T23" fmla="*/ 254148 h 438850"/>
                <a:gd name="T24" fmla="*/ 311083 w 613253"/>
                <a:gd name="T25" fmla="*/ 254148 h 438850"/>
                <a:gd name="T26" fmla="*/ 280672 w 613253"/>
                <a:gd name="T27" fmla="*/ 186435 h 438850"/>
                <a:gd name="T28" fmla="*/ 286204 w 613253"/>
                <a:gd name="T29" fmla="*/ 167530 h 438850"/>
                <a:gd name="T30" fmla="*/ 108227 w 613253"/>
                <a:gd name="T31" fmla="*/ 148719 h 438850"/>
                <a:gd name="T32" fmla="*/ 112711 w 613253"/>
                <a:gd name="T33" fmla="*/ 164039 h 438850"/>
                <a:gd name="T34" fmla="*/ 88070 w 613253"/>
                <a:gd name="T35" fmla="*/ 218903 h 438850"/>
                <a:gd name="T36" fmla="*/ 87722 w 613253"/>
                <a:gd name="T37" fmla="*/ 218903 h 438850"/>
                <a:gd name="T38" fmla="*/ 87965 w 613253"/>
                <a:gd name="T39" fmla="*/ 219136 h 438850"/>
                <a:gd name="T40" fmla="*/ 87723 w 613253"/>
                <a:gd name="T41" fmla="*/ 219675 h 438850"/>
                <a:gd name="T42" fmla="*/ 88535 w 613253"/>
                <a:gd name="T43" fmla="*/ 219675 h 438850"/>
                <a:gd name="T44" fmla="*/ 116127 w 613253"/>
                <a:gd name="T45" fmla="*/ 245898 h 438850"/>
                <a:gd name="T46" fmla="*/ 143718 w 613253"/>
                <a:gd name="T47" fmla="*/ 219675 h 438850"/>
                <a:gd name="T48" fmla="*/ 144531 w 613253"/>
                <a:gd name="T49" fmla="*/ 219675 h 438850"/>
                <a:gd name="T50" fmla="*/ 144288 w 613253"/>
                <a:gd name="T51" fmla="*/ 219135 h 438850"/>
                <a:gd name="T52" fmla="*/ 144530 w 613253"/>
                <a:gd name="T53" fmla="*/ 218903 h 438850"/>
                <a:gd name="T54" fmla="*/ 144184 w 613253"/>
                <a:gd name="T55" fmla="*/ 218903 h 438850"/>
                <a:gd name="T56" fmla="*/ 119543 w 613253"/>
                <a:gd name="T57" fmla="*/ 164037 h 438850"/>
                <a:gd name="T58" fmla="*/ 124025 w 613253"/>
                <a:gd name="T59" fmla="*/ 148719 h 438850"/>
                <a:gd name="T60" fmla="*/ 276830 w 613253"/>
                <a:gd name="T61" fmla="*/ 0 h 438850"/>
                <a:gd name="T62" fmla="*/ 354626 w 613253"/>
                <a:gd name="T63" fmla="*/ 79005 h 438850"/>
                <a:gd name="T64" fmla="*/ 312448 w 613253"/>
                <a:gd name="T65" fmla="*/ 148148 h 438850"/>
                <a:gd name="T66" fmla="*/ 312448 w 613253"/>
                <a:gd name="T67" fmla="*/ 158860 h 438850"/>
                <a:gd name="T68" fmla="*/ 421656 w 613253"/>
                <a:gd name="T69" fmla="*/ 269184 h 438850"/>
                <a:gd name="T70" fmla="*/ 274019 w 613253"/>
                <a:gd name="T71" fmla="*/ 301742 h 438850"/>
                <a:gd name="T72" fmla="*/ 133138 w 613253"/>
                <a:gd name="T73" fmla="*/ 272072 h 438850"/>
                <a:gd name="T74" fmla="*/ 139770 w 613253"/>
                <a:gd name="T75" fmla="*/ 254708 h 438850"/>
                <a:gd name="T76" fmla="*/ 114152 w 613253"/>
                <a:gd name="T77" fmla="*/ 257467 h 438850"/>
                <a:gd name="T78" fmla="*/ 0 w 613253"/>
                <a:gd name="T79" fmla="*/ 233427 h 438850"/>
                <a:gd name="T80" fmla="*/ 86053 w 613253"/>
                <a:gd name="T81" fmla="*/ 142683 h 438850"/>
                <a:gd name="T82" fmla="*/ 86053 w 613253"/>
                <a:gd name="T83" fmla="*/ 131976 h 438850"/>
                <a:gd name="T84" fmla="*/ 53395 w 613253"/>
                <a:gd name="T85" fmla="*/ 76990 h 438850"/>
                <a:gd name="T86" fmla="*/ 116430 w 613253"/>
                <a:gd name="T87" fmla="*/ 12974 h 438850"/>
                <a:gd name="T88" fmla="*/ 179466 w 613253"/>
                <a:gd name="T89" fmla="*/ 76990 h 438850"/>
                <a:gd name="T90" fmla="*/ 145291 w 613253"/>
                <a:gd name="T91" fmla="*/ 133015 h 438850"/>
                <a:gd name="T92" fmla="*/ 145291 w 613253"/>
                <a:gd name="T93" fmla="*/ 141694 h 438850"/>
                <a:gd name="T94" fmla="*/ 201344 w 613253"/>
                <a:gd name="T95" fmla="*/ 173639 h 438850"/>
                <a:gd name="T96" fmla="*/ 202867 w 613253"/>
                <a:gd name="T97" fmla="*/ 175652 h 438850"/>
                <a:gd name="T98" fmla="*/ 239339 w 613253"/>
                <a:gd name="T99" fmla="*/ 160082 h 438850"/>
                <a:gd name="T100" fmla="*/ 239339 w 613253"/>
                <a:gd name="T101" fmla="*/ 146867 h 438850"/>
                <a:gd name="T102" fmla="*/ 199034 w 613253"/>
                <a:gd name="T103" fmla="*/ 79005 h 438850"/>
                <a:gd name="T104" fmla="*/ 276830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noFill/>
            <a:ln w="19050">
              <a:solidFill>
                <a:schemeClr val="tx1">
                  <a:lumMod val="85000"/>
                  <a:lumOff val="15000"/>
                </a:schemeClr>
              </a:solidFill>
            </a:ln>
          </p:spPr>
          <p:txBody>
            <a:bodyPr anchor="ctr"/>
            <a:lstStyle/>
            <a:p>
              <a:endParaRPr lang="zh-CN" altLang="en-US">
                <a:solidFill>
                  <a:schemeClr val="accent1">
                    <a:lumMod val="75000"/>
                  </a:schemeClr>
                </a:solidFill>
              </a:endParaRPr>
            </a:p>
          </p:txBody>
        </p:sp>
        <p:sp>
          <p:nvSpPr>
            <p:cNvPr id="3095" name="椭圆 48"/>
            <p:cNvSpPr>
              <a:spLocks noChangeArrowheads="1"/>
            </p:cNvSpPr>
            <p:nvPr/>
          </p:nvSpPr>
          <p:spPr bwMode="auto">
            <a:xfrm>
              <a:off x="8576963"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17"/>
            <p:cNvGrpSpPr/>
            <p:nvPr/>
          </p:nvGrpSpPr>
          <p:grpSpPr>
            <a:xfrm>
              <a:off x="8698843" y="4296801"/>
              <a:ext cx="194408" cy="271764"/>
              <a:chOff x="10679165" y="4977072"/>
              <a:chExt cx="559364" cy="854169"/>
            </a:xfrm>
            <a:noFill/>
          </p:grpSpPr>
          <p:sp>
            <p:nvSpPr>
              <p:cNvPr id="52" name="任意多边形 14"/>
              <p:cNvSpPr>
                <a:spLocks noChangeArrowheads="1"/>
              </p:cNvSpPr>
              <p:nvPr/>
            </p:nvSpPr>
            <p:spPr bwMode="auto">
              <a:xfrm rot="19051743">
                <a:off x="10679165" y="4977072"/>
                <a:ext cx="266595" cy="854169"/>
              </a:xfrm>
              <a:custGeom>
                <a:avLst/>
                <a:gdLst>
                  <a:gd name="T0" fmla="*/ 225242 w 334004"/>
                  <a:gd name="T1" fmla="*/ 0 h 1081826"/>
                  <a:gd name="T2" fmla="*/ 266556 w 334004"/>
                  <a:gd name="T3" fmla="*/ 9866 h 1081826"/>
                  <a:gd name="T4" fmla="*/ 266556 w 334004"/>
                  <a:gd name="T5" fmla="*/ 215310 h 1081826"/>
                  <a:gd name="T6" fmla="*/ 148584 w 334004"/>
                  <a:gd name="T7" fmla="*/ 215310 h 1081826"/>
                  <a:gd name="T8" fmla="*/ 148584 w 334004"/>
                  <a:gd name="T9" fmla="*/ 638731 h 1081826"/>
                  <a:gd name="T10" fmla="*/ 266556 w 334004"/>
                  <a:gd name="T11" fmla="*/ 638731 h 1081826"/>
                  <a:gd name="T12" fmla="*/ 266556 w 334004"/>
                  <a:gd name="T13" fmla="*/ 844177 h 1081826"/>
                  <a:gd name="T14" fmla="*/ 225242 w 334004"/>
                  <a:gd name="T15" fmla="*/ 854043 h 1081826"/>
                  <a:gd name="T16" fmla="*/ 0 w 334004"/>
                  <a:gd name="T17" fmla="*/ 427022 h 1081826"/>
                  <a:gd name="T18" fmla="*/ 225242 w 334004"/>
                  <a:gd name="T19" fmla="*/ 0 h 10818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4004"/>
                  <a:gd name="T31" fmla="*/ 0 h 1081826"/>
                  <a:gd name="T32" fmla="*/ 334004 w 334004"/>
                  <a:gd name="T33" fmla="*/ 1081826 h 10818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4004" h="1081826">
                    <a:moveTo>
                      <a:pt x="282236" y="0"/>
                    </a:moveTo>
                    <a:lnTo>
                      <a:pt x="334004" y="12498"/>
                    </a:lnTo>
                    <a:lnTo>
                      <a:pt x="334004" y="272736"/>
                    </a:lnTo>
                    <a:lnTo>
                      <a:pt x="186181" y="272736"/>
                    </a:lnTo>
                    <a:lnTo>
                      <a:pt x="186181" y="809088"/>
                    </a:lnTo>
                    <a:lnTo>
                      <a:pt x="334004" y="809088"/>
                    </a:lnTo>
                    <a:lnTo>
                      <a:pt x="334004" y="1069328"/>
                    </a:lnTo>
                    <a:lnTo>
                      <a:pt x="282236" y="1081826"/>
                    </a:lnTo>
                    <a:cubicBezTo>
                      <a:pt x="126361" y="1081826"/>
                      <a:pt x="0" y="839651"/>
                      <a:pt x="0" y="540913"/>
                    </a:cubicBezTo>
                    <a:cubicBezTo>
                      <a:pt x="0" y="242175"/>
                      <a:pt x="126361" y="0"/>
                      <a:pt x="282236" y="0"/>
                    </a:cubicBezTo>
                    <a:close/>
                  </a:path>
                </a:pathLst>
              </a:custGeom>
              <a:grpFill/>
              <a:ln w="19050">
                <a:solidFill>
                  <a:schemeClr val="tx1">
                    <a:lumMod val="85000"/>
                    <a:lumOff val="15000"/>
                  </a:schemeClr>
                </a:solidFill>
              </a:ln>
            </p:spPr>
            <p:txBody>
              <a:bodyPr anchor="ctr"/>
              <a:lstStyle/>
              <a:p>
                <a:pPr algn="ctr"/>
                <a:endParaRPr lang="zh-CN" altLang="zh-CN">
                  <a:solidFill>
                    <a:schemeClr val="accent1">
                      <a:lumMod val="75000"/>
                    </a:schemeClr>
                  </a:solidFill>
                </a:endParaRPr>
              </a:p>
            </p:txBody>
          </p:sp>
          <p:grpSp>
            <p:nvGrpSpPr>
              <p:cNvPr id="53" name="组合 15"/>
              <p:cNvGrpSpPr/>
              <p:nvPr/>
            </p:nvGrpSpPr>
            <p:grpSpPr bwMode="auto">
              <a:xfrm rot="3151660">
                <a:off x="10874854" y="5021484"/>
                <a:ext cx="374594" cy="352756"/>
                <a:chOff x="0" y="0"/>
                <a:chExt cx="659924" cy="513228"/>
              </a:xfrm>
              <a:grpFill/>
            </p:grpSpPr>
            <p:sp>
              <p:nvSpPr>
                <p:cNvPr id="54" name="任意多边形 16"/>
                <p:cNvSpPr>
                  <a:spLocks noChangeArrowheads="1"/>
                </p:cNvSpPr>
                <p:nvPr/>
              </p:nvSpPr>
              <p:spPr bwMode="auto">
                <a:xfrm>
                  <a:off x="103411" y="173711"/>
                  <a:ext cx="453102" cy="151057"/>
                </a:xfrm>
                <a:custGeom>
                  <a:avLst/>
                  <a:gdLst>
                    <a:gd name="T0" fmla="*/ 223776 w 453102"/>
                    <a:gd name="T1" fmla="*/ 0 h 151057"/>
                    <a:gd name="T2" fmla="*/ 425056 w 453102"/>
                    <a:gd name="T3" fmla="*/ 61482 h 151057"/>
                    <a:gd name="T4" fmla="*/ 453102 w 453102"/>
                    <a:gd name="T5" fmla="*/ 84623 h 151057"/>
                    <a:gd name="T6" fmla="*/ 392849 w 453102"/>
                    <a:gd name="T7" fmla="*/ 151057 h 151057"/>
                    <a:gd name="T8" fmla="*/ 374736 w 453102"/>
                    <a:gd name="T9" fmla="*/ 136112 h 151057"/>
                    <a:gd name="T10" fmla="*/ 223776 w 453102"/>
                    <a:gd name="T11" fmla="*/ 90000 h 151057"/>
                    <a:gd name="T12" fmla="*/ 72817 w 453102"/>
                    <a:gd name="T13" fmla="*/ 136112 h 151057"/>
                    <a:gd name="T14" fmla="*/ 60253 w 453102"/>
                    <a:gd name="T15" fmla="*/ 146478 h 151057"/>
                    <a:gd name="T16" fmla="*/ 0 w 453102"/>
                    <a:gd name="T17" fmla="*/ 80043 h 151057"/>
                    <a:gd name="T18" fmla="*/ 22497 w 453102"/>
                    <a:gd name="T19" fmla="*/ 61482 h 151057"/>
                    <a:gd name="T20" fmla="*/ 223776 w 453102"/>
                    <a:gd name="T21" fmla="*/ 0 h 1510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102"/>
                    <a:gd name="T34" fmla="*/ 0 h 151057"/>
                    <a:gd name="T35" fmla="*/ 453102 w 453102"/>
                    <a:gd name="T36" fmla="*/ 151057 h 1510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102" h="151057">
                      <a:moveTo>
                        <a:pt x="223776" y="0"/>
                      </a:moveTo>
                      <a:cubicBezTo>
                        <a:pt x="298335" y="0"/>
                        <a:pt x="367600" y="22666"/>
                        <a:pt x="425056" y="61482"/>
                      </a:cubicBezTo>
                      <a:lnTo>
                        <a:pt x="453102" y="84623"/>
                      </a:lnTo>
                      <a:lnTo>
                        <a:pt x="392849" y="151057"/>
                      </a:lnTo>
                      <a:lnTo>
                        <a:pt x="374736" y="136112"/>
                      </a:lnTo>
                      <a:cubicBezTo>
                        <a:pt x="331644" y="106999"/>
                        <a:pt x="279695" y="90000"/>
                        <a:pt x="223776" y="90000"/>
                      </a:cubicBezTo>
                      <a:cubicBezTo>
                        <a:pt x="167857" y="90000"/>
                        <a:pt x="115909" y="106999"/>
                        <a:pt x="72817" y="136112"/>
                      </a:cubicBezTo>
                      <a:lnTo>
                        <a:pt x="60253" y="146478"/>
                      </a:lnTo>
                      <a:lnTo>
                        <a:pt x="0" y="80043"/>
                      </a:lnTo>
                      <a:lnTo>
                        <a:pt x="22497" y="61482"/>
                      </a:lnTo>
                      <a:cubicBezTo>
                        <a:pt x="79953" y="22666"/>
                        <a:pt x="149218" y="0"/>
                        <a:pt x="223776"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sp>
              <p:nvSpPr>
                <p:cNvPr id="55" name="任意多边形 17"/>
                <p:cNvSpPr>
                  <a:spLocks noChangeArrowheads="1"/>
                </p:cNvSpPr>
                <p:nvPr/>
              </p:nvSpPr>
              <p:spPr bwMode="auto">
                <a:xfrm>
                  <a:off x="0" y="0"/>
                  <a:ext cx="659924" cy="193475"/>
                </a:xfrm>
                <a:custGeom>
                  <a:avLst/>
                  <a:gdLst>
                    <a:gd name="T0" fmla="*/ 327229 w 659924"/>
                    <a:gd name="T1" fmla="*/ 0 h 193475"/>
                    <a:gd name="T2" fmla="*/ 609021 w 659924"/>
                    <a:gd name="T3" fmla="*/ 89149 h 193475"/>
                    <a:gd name="T4" fmla="*/ 659924 w 659924"/>
                    <a:gd name="T5" fmla="*/ 132649 h 193475"/>
                    <a:gd name="T6" fmla="*/ 604757 w 659924"/>
                    <a:gd name="T7" fmla="*/ 193475 h 193475"/>
                    <a:gd name="T8" fmla="*/ 568764 w 659924"/>
                    <a:gd name="T9" fmla="*/ 163779 h 193475"/>
                    <a:gd name="T10" fmla="*/ 327229 w 659924"/>
                    <a:gd name="T11" fmla="*/ 90000 h 193475"/>
                    <a:gd name="T12" fmla="*/ 85694 w 659924"/>
                    <a:gd name="T13" fmla="*/ 163779 h 193475"/>
                    <a:gd name="T14" fmla="*/ 55251 w 659924"/>
                    <a:gd name="T15" fmla="*/ 188896 h 193475"/>
                    <a:gd name="T16" fmla="*/ 0 w 659924"/>
                    <a:gd name="T17" fmla="*/ 127978 h 193475"/>
                    <a:gd name="T18" fmla="*/ 45438 w 659924"/>
                    <a:gd name="T19" fmla="*/ 89149 h 193475"/>
                    <a:gd name="T20" fmla="*/ 327229 w 659924"/>
                    <a:gd name="T21" fmla="*/ 0 h 1934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9924"/>
                    <a:gd name="T34" fmla="*/ 0 h 193475"/>
                    <a:gd name="T35" fmla="*/ 659924 w 659924"/>
                    <a:gd name="T36" fmla="*/ 193475 h 1934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9924" h="193475">
                      <a:moveTo>
                        <a:pt x="327229" y="0"/>
                      </a:moveTo>
                      <a:cubicBezTo>
                        <a:pt x="431611" y="0"/>
                        <a:pt x="528582" y="32865"/>
                        <a:pt x="609021" y="89149"/>
                      </a:cubicBezTo>
                      <a:lnTo>
                        <a:pt x="659924" y="132649"/>
                      </a:lnTo>
                      <a:lnTo>
                        <a:pt x="604757" y="193475"/>
                      </a:lnTo>
                      <a:lnTo>
                        <a:pt x="568764" y="163779"/>
                      </a:lnTo>
                      <a:cubicBezTo>
                        <a:pt x="499817" y="117199"/>
                        <a:pt x="416699" y="90000"/>
                        <a:pt x="327229" y="90000"/>
                      </a:cubicBezTo>
                      <a:cubicBezTo>
                        <a:pt x="237759" y="90000"/>
                        <a:pt x="154641" y="117199"/>
                        <a:pt x="85694" y="163779"/>
                      </a:cubicBezTo>
                      <a:lnTo>
                        <a:pt x="55251" y="188896"/>
                      </a:lnTo>
                      <a:lnTo>
                        <a:pt x="0" y="127978"/>
                      </a:lnTo>
                      <a:lnTo>
                        <a:pt x="45438" y="89149"/>
                      </a:lnTo>
                      <a:cubicBezTo>
                        <a:pt x="125877" y="32865"/>
                        <a:pt x="222847" y="0"/>
                        <a:pt x="327229"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sp>
              <p:nvSpPr>
                <p:cNvPr id="56" name="任意多边形 18"/>
                <p:cNvSpPr>
                  <a:spLocks noChangeArrowheads="1"/>
                </p:cNvSpPr>
                <p:nvPr/>
              </p:nvSpPr>
              <p:spPr bwMode="auto">
                <a:xfrm>
                  <a:off x="213727" y="343103"/>
                  <a:ext cx="232470" cy="170125"/>
                </a:xfrm>
                <a:custGeom>
                  <a:avLst/>
                  <a:gdLst>
                    <a:gd name="T0" fmla="*/ 113224 w 232470"/>
                    <a:gd name="T1" fmla="*/ 0 h 170125"/>
                    <a:gd name="T2" fmla="*/ 190295 w 232470"/>
                    <a:gd name="T3" fmla="*/ 15560 h 170125"/>
                    <a:gd name="T4" fmla="*/ 232470 w 232470"/>
                    <a:gd name="T5" fmla="*/ 43996 h 170125"/>
                    <a:gd name="T6" fmla="*/ 118076 w 232470"/>
                    <a:gd name="T7" fmla="*/ 170125 h 170125"/>
                    <a:gd name="T8" fmla="*/ 0 w 232470"/>
                    <a:gd name="T9" fmla="*/ 39936 h 170125"/>
                    <a:gd name="T10" fmla="*/ 36154 w 232470"/>
                    <a:gd name="T11" fmla="*/ 15560 h 170125"/>
                    <a:gd name="T12" fmla="*/ 113224 w 232470"/>
                    <a:gd name="T13" fmla="*/ 0 h 170125"/>
                    <a:gd name="T14" fmla="*/ 0 60000 65536"/>
                    <a:gd name="T15" fmla="*/ 0 60000 65536"/>
                    <a:gd name="T16" fmla="*/ 0 60000 65536"/>
                    <a:gd name="T17" fmla="*/ 0 60000 65536"/>
                    <a:gd name="T18" fmla="*/ 0 60000 65536"/>
                    <a:gd name="T19" fmla="*/ 0 60000 65536"/>
                    <a:gd name="T20" fmla="*/ 0 60000 65536"/>
                    <a:gd name="T21" fmla="*/ 0 w 232470"/>
                    <a:gd name="T22" fmla="*/ 0 h 170125"/>
                    <a:gd name="T23" fmla="*/ 232470 w 232470"/>
                    <a:gd name="T24" fmla="*/ 170125 h 170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470" h="170125">
                      <a:moveTo>
                        <a:pt x="113224" y="0"/>
                      </a:moveTo>
                      <a:cubicBezTo>
                        <a:pt x="140562" y="0"/>
                        <a:pt x="166606" y="5541"/>
                        <a:pt x="190295" y="15560"/>
                      </a:cubicBezTo>
                      <a:lnTo>
                        <a:pt x="232470" y="43996"/>
                      </a:lnTo>
                      <a:lnTo>
                        <a:pt x="118076" y="170125"/>
                      </a:lnTo>
                      <a:lnTo>
                        <a:pt x="0" y="39936"/>
                      </a:lnTo>
                      <a:lnTo>
                        <a:pt x="36154" y="15560"/>
                      </a:lnTo>
                      <a:cubicBezTo>
                        <a:pt x="59842" y="5541"/>
                        <a:pt x="85886" y="0"/>
                        <a:pt x="113224" y="0"/>
                      </a:cubicBezTo>
                      <a:close/>
                    </a:path>
                  </a:pathLst>
                </a:custGeom>
                <a:grpFill/>
                <a:ln w="19050">
                  <a:solidFill>
                    <a:schemeClr val="tx1">
                      <a:lumMod val="85000"/>
                      <a:lumOff val="15000"/>
                    </a:schemeClr>
                  </a:solidFill>
                  <a:bevel/>
                </a:ln>
              </p:spPr>
              <p:txBody>
                <a:bodyPr anchor="ctr"/>
                <a:lstStyle/>
                <a:p>
                  <a:pPr algn="ctr"/>
                  <a:endParaRPr lang="zh-CN" altLang="zh-CN">
                    <a:solidFill>
                      <a:schemeClr val="accent1">
                        <a:lumMod val="75000"/>
                      </a:schemeClr>
                    </a:solidFill>
                  </a:endParaRPr>
                </a:p>
              </p:txBody>
            </p:sp>
          </p:grpSp>
        </p:grpSp>
        <p:sp>
          <p:nvSpPr>
            <p:cNvPr id="3103" name="椭圆 36"/>
            <p:cNvSpPr>
              <a:spLocks noChangeArrowheads="1"/>
            </p:cNvSpPr>
            <p:nvPr/>
          </p:nvSpPr>
          <p:spPr bwMode="auto">
            <a:xfrm>
              <a:off x="6734549" y="4192832"/>
              <a:ext cx="410349" cy="410349"/>
            </a:xfrm>
            <a:prstGeom prst="ellipse">
              <a:avLst/>
            </a:prstGeom>
            <a:noFill/>
            <a:ln w="28575">
              <a:solidFill>
                <a:schemeClr val="tx1">
                  <a:lumMod val="85000"/>
                  <a:lumOff val="15000"/>
                </a:schemeClr>
              </a:solidFill>
              <a:bevel/>
            </a:ln>
          </p:spPr>
          <p:txBody>
            <a:bodyPr anchor="ctr"/>
            <a:lstStyle/>
            <a:p>
              <a:pPr algn="ctr"/>
              <a:endParaRPr lang="zh-CN" altLang="zh-CN" sz="1400">
                <a:solidFill>
                  <a:schemeClr val="accent1">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 name="Freeform 21"/>
            <p:cNvSpPr>
              <a:spLocks noEditPoints="1" noChangeArrowheads="1"/>
            </p:cNvSpPr>
            <p:nvPr/>
          </p:nvSpPr>
          <p:spPr bwMode="auto">
            <a:xfrm>
              <a:off x="6805192" y="4275107"/>
              <a:ext cx="275744" cy="269301"/>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noFill/>
            <a:ln w="19050">
              <a:solidFill>
                <a:schemeClr val="tx1">
                  <a:lumMod val="85000"/>
                  <a:lumOff val="15000"/>
                </a:schemeClr>
              </a:solidFill>
            </a:ln>
          </p:spPr>
          <p:txBody>
            <a:bodyPr/>
            <a:lstStyle/>
            <a:p>
              <a:endParaRPr lang="zh-CN" altLang="en-US">
                <a:solidFill>
                  <a:schemeClr val="accent1">
                    <a:lumMod val="75000"/>
                  </a:schemeClr>
                </a:solidFill>
              </a:endParaRPr>
            </a:p>
          </p:txBody>
        </p:sp>
      </p:grpSp>
      <p:sp>
        <p:nvSpPr>
          <p:cNvPr id="69" name="文本框 52"/>
          <p:cNvSpPr txBox="1">
            <a:spLocks noChangeArrowheads="1"/>
          </p:cNvSpPr>
          <p:nvPr/>
        </p:nvSpPr>
        <p:spPr bwMode="auto">
          <a:xfrm>
            <a:off x="3294131" y="2003309"/>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smtClean="0">
                <a:ln w="38100" cmpd="sng">
                  <a:noFill/>
                  <a:prstDash val="solid"/>
                  <a:miter lim="800000"/>
                </a:ln>
                <a:latin typeface="方正兰亭超细黑简体" pitchFamily="2" charset="-122"/>
                <a:ea typeface="方正兰亭超细黑简体" pitchFamily="2" charset="-122"/>
              </a:rPr>
              <a:t>谢</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1" name="文本框 52"/>
          <p:cNvSpPr txBox="1">
            <a:spLocks noChangeArrowheads="1"/>
          </p:cNvSpPr>
          <p:nvPr/>
        </p:nvSpPr>
        <p:spPr bwMode="auto">
          <a:xfrm>
            <a:off x="5045924" y="1917066"/>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smtClean="0">
                <a:ln w="38100" cmpd="sng">
                  <a:noFill/>
                  <a:prstDash val="solid"/>
                  <a:miter lim="800000"/>
                </a:ln>
                <a:latin typeface="方正兰亭超细黑简体" pitchFamily="2" charset="-122"/>
                <a:ea typeface="方正兰亭超细黑简体" pitchFamily="2" charset="-122"/>
              </a:rPr>
              <a:t>谢</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2" name="文本框 52"/>
          <p:cNvSpPr txBox="1">
            <a:spLocks noChangeArrowheads="1"/>
          </p:cNvSpPr>
          <p:nvPr/>
        </p:nvSpPr>
        <p:spPr bwMode="auto">
          <a:xfrm>
            <a:off x="6818159" y="2003327"/>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smtClean="0">
                <a:ln w="38100" cmpd="sng">
                  <a:noFill/>
                  <a:prstDash val="solid"/>
                  <a:miter lim="800000"/>
                </a:ln>
                <a:latin typeface="方正兰亭超细黑简体" pitchFamily="2" charset="-122"/>
                <a:ea typeface="方正兰亭超细黑简体" pitchFamily="2" charset="-122"/>
              </a:rPr>
              <a:t>观</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sp>
        <p:nvSpPr>
          <p:cNvPr id="83" name="文本框 52"/>
          <p:cNvSpPr txBox="1">
            <a:spLocks noChangeArrowheads="1"/>
          </p:cNvSpPr>
          <p:nvPr/>
        </p:nvSpPr>
        <p:spPr bwMode="auto">
          <a:xfrm>
            <a:off x="8626876" y="1996713"/>
            <a:ext cx="1665853" cy="1461769"/>
          </a:xfrm>
          <a:prstGeom prst="rect">
            <a:avLst/>
          </a:prstGeom>
          <a:noFill/>
          <a:ln w="9525">
            <a:noFill/>
            <a:miter lim="800000"/>
          </a:ln>
          <a:effectLst/>
          <a:scene3d>
            <a:camera prst="orthographicFront">
              <a:rot lat="0" lon="0" rev="0"/>
            </a:camera>
            <a:lightRig rig="glow" dir="t">
              <a:rot lat="0" lon="0" rev="4800000"/>
            </a:lightRig>
          </a:scene3d>
          <a:sp3d prstMaterial="matte">
            <a:bevelT w="127000" h="63500"/>
          </a:sp3d>
        </p:spPr>
        <p:txBody>
          <a:bodyPr wrap="square" lIns="76031" tIns="38016" rIns="76031" bIns="38016">
            <a:spAutoFit/>
          </a:bodyPr>
          <a:lstStyle/>
          <a:p>
            <a:pPr algn="ctr"/>
            <a:r>
              <a:rPr lang="zh-CN" altLang="en-US" sz="9000" b="1" dirty="0">
                <a:ln w="38100" cmpd="sng">
                  <a:noFill/>
                  <a:prstDash val="solid"/>
                  <a:miter lim="800000"/>
                </a:ln>
                <a:latin typeface="方正兰亭超细黑简体" pitchFamily="2" charset="-122"/>
                <a:ea typeface="方正兰亭超细黑简体" pitchFamily="2" charset="-122"/>
              </a:rPr>
              <a:t>看</a:t>
            </a:r>
            <a:endParaRPr lang="en-US" altLang="zh-CN" sz="9000" b="1" dirty="0">
              <a:ln w="38100" cmpd="sng">
                <a:noFill/>
                <a:prstDash val="solid"/>
                <a:miter lim="800000"/>
              </a:ln>
              <a:latin typeface="方正兰亭超细黑简体" pitchFamily="2" charset="-122"/>
              <a:ea typeface="方正兰亭超细黑简体" pitchFamily="2" charset="-122"/>
            </a:endParaRPr>
          </a:p>
        </p:txBody>
      </p:sp>
      <p:pic>
        <p:nvPicPr>
          <p:cNvPr id="3" name="图片 2"/>
          <p:cNvPicPr>
            <a:picLocks noChangeAspect="1"/>
          </p:cNvPicPr>
          <p:nvPr/>
        </p:nvPicPr>
        <p:blipFill>
          <a:blip r:embed="rId5" cstate="screen"/>
          <a:stretch>
            <a:fillRect/>
          </a:stretch>
        </p:blipFill>
        <p:spPr>
          <a:xfrm>
            <a:off x="-1665256" y="256037"/>
            <a:ext cx="6763395" cy="6763395"/>
          </a:xfrm>
          <a:prstGeom prst="rect">
            <a:avLst/>
          </a:prstGeom>
        </p:spPr>
      </p:pic>
      <p:sp>
        <p:nvSpPr>
          <p:cNvPr id="4" name="矩形 3"/>
          <p:cNvSpPr/>
          <p:nvPr/>
        </p:nvSpPr>
        <p:spPr bwMode="auto">
          <a:xfrm>
            <a:off x="5050258" y="1934043"/>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3" name="矩形 32"/>
          <p:cNvSpPr/>
          <p:nvPr/>
        </p:nvSpPr>
        <p:spPr bwMode="auto">
          <a:xfrm>
            <a:off x="3273182" y="1943230"/>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4" name="矩形 33"/>
          <p:cNvSpPr/>
          <p:nvPr/>
        </p:nvSpPr>
        <p:spPr bwMode="auto">
          <a:xfrm>
            <a:off x="6845866" y="1950932"/>
            <a:ext cx="1663327" cy="1581922"/>
          </a:xfrm>
          <a:prstGeom prst="rect">
            <a:avLst/>
          </a:prstGeom>
          <a:noFill/>
          <a:ln w="3175" cap="flat" cmpd="sng" algn="ctr">
            <a:solidFill>
              <a:srgbClr val="00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5" name="矩形 34"/>
          <p:cNvSpPr/>
          <p:nvPr/>
        </p:nvSpPr>
        <p:spPr bwMode="auto">
          <a:xfrm>
            <a:off x="8648207" y="1952002"/>
            <a:ext cx="1663327" cy="1581922"/>
          </a:xfrm>
          <a:prstGeom prst="rect">
            <a:avLst/>
          </a:prstGeom>
          <a:no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4000" fill="hold" grpId="0" nodeType="afterEffect" p14:presetBounceEnd="64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64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64000">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accel="22000" fill="hold" grpId="0" nodeType="withEffect" p14:presetBounceEnd="46000">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14:bounceEnd="46000">
                                          <p:cBhvr additive="base">
                                            <p:cTn id="11" dur="500" fill="hold"/>
                                            <p:tgtEl>
                                              <p:spTgt spid="69"/>
                                            </p:tgtEl>
                                            <p:attrNameLst>
                                              <p:attrName>ppt_x</p:attrName>
                                            </p:attrNameLst>
                                          </p:cBhvr>
                                          <p:tavLst>
                                            <p:tav tm="0">
                                              <p:val>
                                                <p:strVal val="#ppt_x"/>
                                              </p:val>
                                            </p:tav>
                                            <p:tav tm="100000">
                                              <p:val>
                                                <p:strVal val="#ppt_x"/>
                                              </p:val>
                                            </p:tav>
                                          </p:tavLst>
                                        </p:anim>
                                        <p:anim calcmode="lin" valueType="num" p14:bounceEnd="46000">
                                          <p:cBhvr additive="base">
                                            <p:cTn id="12" dur="500" fill="hold"/>
                                            <p:tgtEl>
                                              <p:spTgt spid="6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accel="55000" fill="hold" grpId="0" nodeType="afterEffect" p14:presetBounceEnd="55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5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5000">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accel="26000" fill="hold" grpId="0" nodeType="withEffect" p14:presetBounceEnd="32000">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14:bounceEnd="32000">
                                          <p:cBhvr additive="base">
                                            <p:cTn id="20" dur="500" fill="hold"/>
                                            <p:tgtEl>
                                              <p:spTgt spid="81"/>
                                            </p:tgtEl>
                                            <p:attrNameLst>
                                              <p:attrName>ppt_x</p:attrName>
                                            </p:attrNameLst>
                                          </p:cBhvr>
                                          <p:tavLst>
                                            <p:tav tm="0">
                                              <p:val>
                                                <p:strVal val="#ppt_x"/>
                                              </p:val>
                                            </p:tav>
                                            <p:tav tm="100000">
                                              <p:val>
                                                <p:strVal val="#ppt_x"/>
                                              </p:val>
                                            </p:tav>
                                          </p:tavLst>
                                        </p:anim>
                                        <p:anim calcmode="lin" valueType="num" p14:bounceEnd="32000">
                                          <p:cBhvr additive="base">
                                            <p:cTn id="21" dur="500" fill="hold"/>
                                            <p:tgtEl>
                                              <p:spTgt spid="8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accel="42000" fill="hold" grpId="0" nodeType="afterEffect" p14:presetBounceEnd="46000">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14:bounceEnd="46000">
                                          <p:cBhvr additive="base">
                                            <p:cTn id="25" dur="500" fill="hold"/>
                                            <p:tgtEl>
                                              <p:spTgt spid="34"/>
                                            </p:tgtEl>
                                            <p:attrNameLst>
                                              <p:attrName>ppt_x</p:attrName>
                                            </p:attrNameLst>
                                          </p:cBhvr>
                                          <p:tavLst>
                                            <p:tav tm="0">
                                              <p:val>
                                                <p:strVal val="#ppt_x"/>
                                              </p:val>
                                            </p:tav>
                                            <p:tav tm="100000">
                                              <p:val>
                                                <p:strVal val="#ppt_x"/>
                                              </p:val>
                                            </p:tav>
                                          </p:tavLst>
                                        </p:anim>
                                        <p:anim calcmode="lin" valueType="num" p14:bounceEnd="46000">
                                          <p:cBhvr additive="base">
                                            <p:cTn id="26" dur="500" fill="hold"/>
                                            <p:tgtEl>
                                              <p:spTgt spid="34"/>
                                            </p:tgtEl>
                                            <p:attrNameLst>
                                              <p:attrName>ppt_y</p:attrName>
                                            </p:attrNameLst>
                                          </p:cBhvr>
                                          <p:tavLst>
                                            <p:tav tm="0">
                                              <p:val>
                                                <p:strVal val="0-#ppt_h/2"/>
                                              </p:val>
                                            </p:tav>
                                            <p:tav tm="100000">
                                              <p:val>
                                                <p:strVal val="#ppt_y"/>
                                              </p:val>
                                            </p:tav>
                                          </p:tavLst>
                                        </p:anim>
                                      </p:childTnLst>
                                    </p:cTn>
                                  </p:par>
                                  <p:par>
                                    <p:cTn id="27" presetID="2" presetClass="entr" presetSubtype="1" accel="38000" fill="hold" grpId="0" nodeType="withEffect" p14:presetBounceEnd="48000">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14:bounceEnd="48000">
                                          <p:cBhvr additive="base">
                                            <p:cTn id="29" dur="5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30" dur="500" fill="hold"/>
                                            <p:tgtEl>
                                              <p:spTgt spid="82"/>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accel="29000" fill="hold" grpId="0" nodeType="afterEffect" p14:presetBounceEnd="52000">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14:bounceEnd="52000">
                                          <p:cBhvr additive="base">
                                            <p:cTn id="34"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accel="48000" fill="hold" grpId="0" nodeType="withEffect" p14:presetBounceEnd="64000">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14:bounceEnd="64000">
                                          <p:cBhvr additive="base">
                                            <p:cTn id="38" dur="500" fill="hold"/>
                                            <p:tgtEl>
                                              <p:spTgt spid="83"/>
                                            </p:tgtEl>
                                            <p:attrNameLst>
                                              <p:attrName>ppt_x</p:attrName>
                                            </p:attrNameLst>
                                          </p:cBhvr>
                                          <p:tavLst>
                                            <p:tav tm="0">
                                              <p:val>
                                                <p:strVal val="#ppt_x"/>
                                              </p:val>
                                            </p:tav>
                                            <p:tav tm="100000">
                                              <p:val>
                                                <p:strVal val="#ppt_x"/>
                                              </p:val>
                                            </p:tav>
                                          </p:tavLst>
                                        </p:anim>
                                        <p:anim calcmode="lin" valueType="num" p14:bounceEnd="64000">
                                          <p:cBhvr additive="base">
                                            <p:cTn id="3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65"/>
                                            </p:tgtEl>
                                            <p:attrNameLst>
                                              <p:attrName>style.visibility</p:attrName>
                                            </p:attrNameLst>
                                          </p:cBhvr>
                                          <p:to>
                                            <p:strVal val="visible"/>
                                          </p:to>
                                        </p:set>
                                        <p:animEffect transition="in" filter="fade">
                                          <p:cBhvr>
                                            <p:cTn id="44" dur="500"/>
                                            <p:tgtEl>
                                              <p:spTgt spid="2065"/>
                                            </p:tgtEl>
                                          </p:cBhvr>
                                        </p:animEffect>
                                      </p:childTnLst>
                                    </p:cTn>
                                  </p:par>
                                </p:childTnLst>
                              </p:cTn>
                            </p:par>
                            <p:par>
                              <p:cTn id="45" fill="hold">
                                <p:stCondLst>
                                  <p:cond delay="500"/>
                                </p:stCondLst>
                                <p:childTnLst>
                                  <p:par>
                                    <p:cTn id="46" presetID="2" presetClass="entr" presetSubtype="8" accel="52000" fill="hold" nodeType="afterEffect" p14:presetBounceEnd="48000">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14:bounceEnd="48000">
                                          <p:cBhvr additive="base">
                                            <p:cTn id="48" dur="10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49" dur="100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2000"/>
                                            <p:tgtEl>
                                              <p:spTgt spid="88"/>
                                            </p:tgtEl>
                                          </p:cBhvr>
                                        </p:animEffect>
                                      </p:childTnLst>
                                    </p:cTn>
                                  </p:par>
                                </p:childTnLst>
                              </p:cTn>
                            </p:par>
                            <p:par>
                              <p:cTn id="54" fill="hold">
                                <p:stCondLst>
                                  <p:cond delay="3500"/>
                                </p:stCondLst>
                                <p:childTnLst>
                                  <p:par>
                                    <p:cTn id="55" presetID="42" presetClass="entr" presetSubtype="0" fill="hold" grpId="0" nodeType="afterEffect">
                                      <p:stCondLst>
                                        <p:cond delay="0"/>
                                      </p:stCondLst>
                                      <p:childTnLst>
                                        <p:set>
                                          <p:cBhvr>
                                            <p:cTn id="56" dur="1" fill="hold">
                                              <p:stCondLst>
                                                <p:cond delay="0"/>
                                              </p:stCondLst>
                                            </p:cTn>
                                            <p:tgtEl>
                                              <p:spTgt spid="3102"/>
                                            </p:tgtEl>
                                            <p:attrNameLst>
                                              <p:attrName>style.visibility</p:attrName>
                                            </p:attrNameLst>
                                          </p:cBhvr>
                                          <p:to>
                                            <p:strVal val="visible"/>
                                          </p:to>
                                        </p:set>
                                        <p:animEffect transition="in" filter="fade">
                                          <p:cBhvr>
                                            <p:cTn id="57" dur="1000"/>
                                            <p:tgtEl>
                                              <p:spTgt spid="3102"/>
                                            </p:tgtEl>
                                          </p:cBhvr>
                                        </p:animEffect>
                                        <p:anim calcmode="lin" valueType="num">
                                          <p:cBhvr>
                                            <p:cTn id="58" dur="1000" fill="hold"/>
                                            <p:tgtEl>
                                              <p:spTgt spid="3102"/>
                                            </p:tgtEl>
                                            <p:attrNameLst>
                                              <p:attrName>ppt_x</p:attrName>
                                            </p:attrNameLst>
                                          </p:cBhvr>
                                          <p:tavLst>
                                            <p:tav tm="0">
                                              <p:val>
                                                <p:strVal val="#ppt_x"/>
                                              </p:val>
                                            </p:tav>
                                            <p:tav tm="100000">
                                              <p:val>
                                                <p:strVal val="#ppt_x"/>
                                              </p:val>
                                            </p:tav>
                                          </p:tavLst>
                                        </p:anim>
                                        <p:anim calcmode="lin" valueType="num">
                                          <p:cBhvr>
                                            <p:cTn id="59" dur="1000" fill="hold"/>
                                            <p:tgtEl>
                                              <p:spTgt spid="3102"/>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7"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065" grpId="0" animBg="1"/>
          <p:bldP spid="3102" grpId="0"/>
          <p:bldP spid="69" grpId="0"/>
          <p:bldP spid="81" grpId="0"/>
          <p:bldP spid="82" grpId="0"/>
          <p:bldP spid="83" grpId="0"/>
          <p:bldP spid="4" grpId="0" animBg="1"/>
          <p:bldP spid="33" grpId="0" animBg="1"/>
          <p:bldP spid="34" grpId="0" animBg="1"/>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4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accel="22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accel="55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accel="26000" fill="hold" grpId="0" nodeType="withEffect">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500" fill="hold"/>
                                            <p:tgtEl>
                                              <p:spTgt spid="81"/>
                                            </p:tgtEl>
                                            <p:attrNameLst>
                                              <p:attrName>ppt_x</p:attrName>
                                            </p:attrNameLst>
                                          </p:cBhvr>
                                          <p:tavLst>
                                            <p:tav tm="0">
                                              <p:val>
                                                <p:strVal val="#ppt_x"/>
                                              </p:val>
                                            </p:tav>
                                            <p:tav tm="100000">
                                              <p:val>
                                                <p:strVal val="#ppt_x"/>
                                              </p:val>
                                            </p:tav>
                                          </p:tavLst>
                                        </p:anim>
                                        <p:anim calcmode="lin" valueType="num">
                                          <p:cBhvr additive="base">
                                            <p:cTn id="21" dur="500" fill="hold"/>
                                            <p:tgtEl>
                                              <p:spTgt spid="8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accel="42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par>
                                    <p:cTn id="27" presetID="2" presetClass="entr" presetSubtype="1" accel="3800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ppt_x"/>
                                              </p:val>
                                            </p:tav>
                                            <p:tav tm="100000">
                                              <p:val>
                                                <p:strVal val="#ppt_x"/>
                                              </p:val>
                                            </p:tav>
                                          </p:tavLst>
                                        </p:anim>
                                        <p:anim calcmode="lin" valueType="num">
                                          <p:cBhvr additive="base">
                                            <p:cTn id="30" dur="500" fill="hold"/>
                                            <p:tgtEl>
                                              <p:spTgt spid="82"/>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accel="2900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accel="4800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65"/>
                                            </p:tgtEl>
                                            <p:attrNameLst>
                                              <p:attrName>style.visibility</p:attrName>
                                            </p:attrNameLst>
                                          </p:cBhvr>
                                          <p:to>
                                            <p:strVal val="visible"/>
                                          </p:to>
                                        </p:set>
                                        <p:animEffect transition="in" filter="fade">
                                          <p:cBhvr>
                                            <p:cTn id="44" dur="500"/>
                                            <p:tgtEl>
                                              <p:spTgt spid="2065"/>
                                            </p:tgtEl>
                                          </p:cBhvr>
                                        </p:animEffect>
                                      </p:childTnLst>
                                    </p:cTn>
                                  </p:par>
                                </p:childTnLst>
                              </p:cTn>
                            </p:par>
                            <p:par>
                              <p:cTn id="45" fill="hold">
                                <p:stCondLst>
                                  <p:cond delay="500"/>
                                </p:stCondLst>
                                <p:childTnLst>
                                  <p:par>
                                    <p:cTn id="46" presetID="2" presetClass="entr" presetSubtype="8" accel="5200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1000" fill="hold"/>
                                            <p:tgtEl>
                                              <p:spTgt spid="3"/>
                                            </p:tgtEl>
                                            <p:attrNameLst>
                                              <p:attrName>ppt_x</p:attrName>
                                            </p:attrNameLst>
                                          </p:cBhvr>
                                          <p:tavLst>
                                            <p:tav tm="0">
                                              <p:val>
                                                <p:strVal val="0-#ppt_w/2"/>
                                              </p:val>
                                            </p:tav>
                                            <p:tav tm="100000">
                                              <p:val>
                                                <p:strVal val="#ppt_x"/>
                                              </p:val>
                                            </p:tav>
                                          </p:tavLst>
                                        </p:anim>
                                        <p:anim calcmode="lin" valueType="num">
                                          <p:cBhvr additive="base">
                                            <p:cTn id="49" dur="100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2000"/>
                                            <p:tgtEl>
                                              <p:spTgt spid="88"/>
                                            </p:tgtEl>
                                          </p:cBhvr>
                                        </p:animEffect>
                                      </p:childTnLst>
                                    </p:cTn>
                                  </p:par>
                                </p:childTnLst>
                              </p:cTn>
                            </p:par>
                            <p:par>
                              <p:cTn id="54" fill="hold">
                                <p:stCondLst>
                                  <p:cond delay="3500"/>
                                </p:stCondLst>
                                <p:childTnLst>
                                  <p:par>
                                    <p:cTn id="55" presetID="42" presetClass="entr" presetSubtype="0" fill="hold" grpId="0" nodeType="afterEffect">
                                      <p:stCondLst>
                                        <p:cond delay="0"/>
                                      </p:stCondLst>
                                      <p:childTnLst>
                                        <p:set>
                                          <p:cBhvr>
                                            <p:cTn id="56" dur="1" fill="hold">
                                              <p:stCondLst>
                                                <p:cond delay="0"/>
                                              </p:stCondLst>
                                            </p:cTn>
                                            <p:tgtEl>
                                              <p:spTgt spid="3102"/>
                                            </p:tgtEl>
                                            <p:attrNameLst>
                                              <p:attrName>style.visibility</p:attrName>
                                            </p:attrNameLst>
                                          </p:cBhvr>
                                          <p:to>
                                            <p:strVal val="visible"/>
                                          </p:to>
                                        </p:set>
                                        <p:animEffect transition="in" filter="fade">
                                          <p:cBhvr>
                                            <p:cTn id="57" dur="1000"/>
                                            <p:tgtEl>
                                              <p:spTgt spid="3102"/>
                                            </p:tgtEl>
                                          </p:cBhvr>
                                        </p:animEffect>
                                        <p:anim calcmode="lin" valueType="num">
                                          <p:cBhvr>
                                            <p:cTn id="58" dur="1000" fill="hold"/>
                                            <p:tgtEl>
                                              <p:spTgt spid="3102"/>
                                            </p:tgtEl>
                                            <p:attrNameLst>
                                              <p:attrName>ppt_x</p:attrName>
                                            </p:attrNameLst>
                                          </p:cBhvr>
                                          <p:tavLst>
                                            <p:tav tm="0">
                                              <p:val>
                                                <p:strVal val="#ppt_x"/>
                                              </p:val>
                                            </p:tav>
                                            <p:tav tm="100000">
                                              <p:val>
                                                <p:strVal val="#ppt_x"/>
                                              </p:val>
                                            </p:tav>
                                          </p:tavLst>
                                        </p:anim>
                                        <p:anim calcmode="lin" valueType="num">
                                          <p:cBhvr>
                                            <p:cTn id="59" dur="1000" fill="hold"/>
                                            <p:tgtEl>
                                              <p:spTgt spid="3102"/>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7"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065" grpId="0" animBg="1"/>
          <p:bldP spid="3102" grpId="0"/>
          <p:bldP spid="69" grpId="0"/>
          <p:bldP spid="81" grpId="0"/>
          <p:bldP spid="82" grpId="0"/>
          <p:bldP spid="83" grpId="0"/>
          <p:bldP spid="4" grpId="0" animBg="1"/>
          <p:bldP spid="33" grpId="0" animBg="1"/>
          <p:bldP spid="34" grpId="0" animBg="1"/>
          <p:bldP spid="3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2327684" y="2735264"/>
            <a:ext cx="1362848" cy="1098597"/>
            <a:chOff x="2327683" y="2735263"/>
            <a:chExt cx="1362848" cy="1098597"/>
          </a:xfrm>
        </p:grpSpPr>
        <p:sp>
          <p:nvSpPr>
            <p:cNvPr id="7" name="矩形 29"/>
            <p:cNvSpPr>
              <a:spLocks noChangeArrowheads="1"/>
            </p:cNvSpPr>
            <p:nvPr/>
          </p:nvSpPr>
          <p:spPr bwMode="auto">
            <a:xfrm>
              <a:off x="2327683" y="2735263"/>
              <a:ext cx="1362848" cy="707874"/>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4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rPr>
                <a:t>目 录</a:t>
              </a:r>
              <a:endParaRPr kumimoji="0" lang="zh-CN" altLang="zh-CN" sz="1800" b="0" i="0" u="none" strike="noStrike" cap="none" normalizeH="0" baseline="0" dirty="0" smtClean="0">
                <a:ln>
                  <a:noFill/>
                </a:ln>
                <a:solidFill>
                  <a:srgbClr val="C00000"/>
                </a:solidFill>
                <a:effectLst/>
                <a:cs typeface="宋体" panose="02010600030101010101" pitchFamily="2" charset="-122"/>
              </a:endParaRPr>
            </a:p>
          </p:txBody>
        </p:sp>
        <p:sp>
          <p:nvSpPr>
            <p:cNvPr id="8" name="矩形 27"/>
            <p:cNvSpPr>
              <a:spLocks noChangeArrowheads="1"/>
            </p:cNvSpPr>
            <p:nvPr/>
          </p:nvSpPr>
          <p:spPr bwMode="auto">
            <a:xfrm>
              <a:off x="2339581" y="3433763"/>
              <a:ext cx="1345665" cy="40009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宋体" panose="02010600030101010101" pitchFamily="2" charset="-122"/>
                  <a:cs typeface="宋体" panose="02010600030101010101" pitchFamily="2" charset="-122"/>
                </a:rPr>
                <a:t>Contents</a:t>
              </a:r>
              <a:endParaRPr kumimoji="0" lang="zh-CN" altLang="zh-CN" sz="1800" b="0" i="0" u="none" strike="noStrike" cap="none" normalizeH="0" baseline="0" dirty="0" smtClean="0">
                <a:ln>
                  <a:noFill/>
                </a:ln>
                <a:solidFill>
                  <a:srgbClr val="C00000"/>
                </a:solidFill>
                <a:effectLst/>
                <a:ea typeface="宋体" panose="02010600030101010101" pitchFamily="2" charset="-122"/>
                <a:cs typeface="宋体" panose="02010600030101010101" pitchFamily="2" charset="-122"/>
              </a:endParaRPr>
            </a:p>
          </p:txBody>
        </p:sp>
      </p:grpSp>
      <p:sp>
        <p:nvSpPr>
          <p:cNvPr id="14" name="矩形 3"/>
          <p:cNvSpPr>
            <a:spLocks noChangeArrowheads="1"/>
          </p:cNvSpPr>
          <p:nvPr/>
        </p:nvSpPr>
        <p:spPr bwMode="auto">
          <a:xfrm>
            <a:off x="5375276" y="1512889"/>
            <a:ext cx="4175125" cy="687387"/>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矩形 3"/>
          <p:cNvSpPr>
            <a:spLocks noChangeArrowheads="1"/>
          </p:cNvSpPr>
          <p:nvPr/>
        </p:nvSpPr>
        <p:spPr bwMode="auto">
          <a:xfrm>
            <a:off x="5375276" y="24574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矩形 3"/>
          <p:cNvSpPr>
            <a:spLocks noChangeArrowheads="1"/>
          </p:cNvSpPr>
          <p:nvPr/>
        </p:nvSpPr>
        <p:spPr bwMode="auto">
          <a:xfrm>
            <a:off x="5375276" y="34099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3"/>
          <p:cNvSpPr>
            <a:spLocks noChangeArrowheads="1"/>
          </p:cNvSpPr>
          <p:nvPr/>
        </p:nvSpPr>
        <p:spPr bwMode="auto">
          <a:xfrm>
            <a:off x="5375276" y="4371975"/>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Copyright Notice"/>
          <p:cNvSpPr/>
          <p:nvPr/>
        </p:nvSpPr>
        <p:spPr bwMode="auto">
          <a:xfrm>
            <a:off x="6330993" y="3530600"/>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三、</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胜任能力</a:t>
            </a:r>
            <a:endParaRPr kumimoji="0" lang="zh-CN" altLang="zh-CN" sz="1800" b="0" i="0" u="none" strike="noStrike" cap="none" normalizeH="0" baseline="0" dirty="0" smtClean="0">
              <a:ln>
                <a:noFill/>
              </a:ln>
              <a:effectLst/>
              <a:cs typeface="宋体" panose="02010600030101010101" pitchFamily="2" charset="-122"/>
            </a:endParaRPr>
          </a:p>
        </p:txBody>
      </p:sp>
      <p:sp>
        <p:nvSpPr>
          <p:cNvPr id="10" name="Copyright Notice"/>
          <p:cNvSpPr/>
          <p:nvPr/>
        </p:nvSpPr>
        <p:spPr bwMode="auto">
          <a:xfrm>
            <a:off x="6330993" y="4510088"/>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四、</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规划目标</a:t>
            </a:r>
            <a:endParaRPr kumimoji="0" lang="zh-CN" altLang="zh-CN" sz="1800" b="0" i="0" u="none" strike="noStrike" cap="none" normalizeH="0" baseline="0" dirty="0" smtClean="0">
              <a:ln>
                <a:noFill/>
              </a:ln>
              <a:effectLst/>
              <a:cs typeface="宋体" panose="02010600030101010101" pitchFamily="2" charset="-122"/>
            </a:endParaRPr>
          </a:p>
        </p:txBody>
      </p:sp>
      <p:sp>
        <p:nvSpPr>
          <p:cNvPr id="11" name="Copyright Notice"/>
          <p:cNvSpPr/>
          <p:nvPr/>
        </p:nvSpPr>
        <p:spPr bwMode="auto">
          <a:xfrm>
            <a:off x="6292993" y="1657350"/>
            <a:ext cx="2263491"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一、</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关于我自己</a:t>
            </a:r>
            <a:endParaRPr kumimoji="0" lang="zh-CN" altLang="zh-CN" sz="1800" b="0" i="0" u="none" strike="noStrike" cap="none" normalizeH="0" baseline="0" dirty="0" smtClean="0">
              <a:ln>
                <a:noFill/>
              </a:ln>
              <a:effectLst/>
              <a:cs typeface="宋体" panose="02010600030101010101" pitchFamily="2" charset="-122"/>
            </a:endParaRPr>
          </a:p>
        </p:txBody>
      </p:sp>
      <p:sp>
        <p:nvSpPr>
          <p:cNvPr id="12" name="Copyright Notice"/>
          <p:cNvSpPr/>
          <p:nvPr/>
        </p:nvSpPr>
        <p:spPr bwMode="auto">
          <a:xfrm>
            <a:off x="6330995" y="2614613"/>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二、</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岗位认知</a:t>
            </a:r>
            <a:endParaRPr kumimoji="0" lang="zh-CN" altLang="zh-CN" sz="1800" b="0" i="0" u="none" strike="noStrike" cap="none" normalizeH="0" baseline="0" dirty="0" smtClean="0">
              <a:ln>
                <a:noFill/>
              </a:ln>
              <a:effectLst/>
              <a:cs typeface="宋体" panose="02010600030101010101" pitchFamily="2" charset="-122"/>
            </a:endParaRPr>
          </a:p>
        </p:txBody>
      </p:sp>
      <p:sp>
        <p:nvSpPr>
          <p:cNvPr id="15" name="燕尾形 52"/>
          <p:cNvSpPr>
            <a:spLocks noChangeArrowheads="1"/>
          </p:cNvSpPr>
          <p:nvPr/>
        </p:nvSpPr>
        <p:spPr bwMode="auto">
          <a:xfrm>
            <a:off x="5711826" y="1733552"/>
            <a:ext cx="322263" cy="290513"/>
          </a:xfrm>
          <a:prstGeom prst="chevron">
            <a:avLst>
              <a:gd name="adj" fmla="val 55464"/>
            </a:avLst>
          </a:prstGeom>
          <a:solidFill>
            <a:srgbClr val="C00000"/>
          </a:solidFill>
          <a:ln>
            <a:noFill/>
          </a:ln>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ppt_x</p:attrName>
                                        </p:attrNameLst>
                                      </p:cBhvr>
                                      <p:tavLst>
                                        <p:tav tm="0">
                                          <p:val>
                                            <p:strVal val="#ppt_x-#ppt_w*1.125000"/>
                                          </p:val>
                                        </p:tav>
                                        <p:tav tm="100000">
                                          <p:val>
                                            <p:strVal val="#ppt_x"/>
                                          </p:val>
                                        </p:tav>
                                      </p:tavLst>
                                    </p:anim>
                                    <p:animEffect transition="in" filter="wipe(right)">
                                      <p:cBhvr>
                                        <p:cTn id="23" dur="500"/>
                                        <p:tgtEl>
                                          <p:spTgt spid="12"/>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ppt_x</p:attrName>
                                        </p:attrNameLst>
                                      </p:cBhvr>
                                      <p:tavLst>
                                        <p:tav tm="0">
                                          <p:val>
                                            <p:strVal val="#ppt_x-#ppt_w*1.125000"/>
                                          </p:val>
                                        </p:tav>
                                        <p:tav tm="100000">
                                          <p:val>
                                            <p:strVal val="#ppt_x"/>
                                          </p:val>
                                        </p:tav>
                                      </p:tavLst>
                                    </p:anim>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right)">
                                      <p:cBhvr>
                                        <p:cTn id="33" dur="500"/>
                                        <p:tgtEl>
                                          <p:spTgt spid="9"/>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p:tgtEl>
                                          <p:spTgt spid="4"/>
                                        </p:tgtEl>
                                        <p:attrNameLst>
                                          <p:attrName>ppt_x</p:attrName>
                                        </p:attrNameLst>
                                      </p:cBhvr>
                                      <p:tavLst>
                                        <p:tav tm="0">
                                          <p:val>
                                            <p:strVal val="#ppt_x-#ppt_w*1.125000"/>
                                          </p:val>
                                        </p:tav>
                                        <p:tav tm="100000">
                                          <p:val>
                                            <p:strVal val="#ppt_x"/>
                                          </p:val>
                                        </p:tav>
                                      </p:tavLst>
                                    </p:anim>
                                    <p:animEffect transition="in" filter="wipe(righ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ppt_x</p:attrName>
                                        </p:attrNameLst>
                                      </p:cBhvr>
                                      <p:tavLst>
                                        <p:tav tm="0">
                                          <p:val>
                                            <p:strVal val="#ppt_x-#ppt_w*1.125000"/>
                                          </p:val>
                                        </p:tav>
                                        <p:tav tm="100000">
                                          <p:val>
                                            <p:strVal val="#ppt_x"/>
                                          </p:val>
                                        </p:tav>
                                      </p:tavLst>
                                    </p:anim>
                                    <p:animEffect transition="in" filter="wipe(right)">
                                      <p:cBhvr>
                                        <p:cTn id="43" dur="500"/>
                                        <p:tgtEl>
                                          <p:spTgt spid="10"/>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p:tgtEl>
                                          <p:spTgt spid="5"/>
                                        </p:tgtEl>
                                        <p:attrNameLst>
                                          <p:attrName>ppt_x</p:attrName>
                                        </p:attrNameLst>
                                      </p:cBhvr>
                                      <p:tavLst>
                                        <p:tav tm="0">
                                          <p:val>
                                            <p:strVal val="#ppt_x-#ppt_w*1.125000"/>
                                          </p:val>
                                        </p:tav>
                                        <p:tav tm="100000">
                                          <p:val>
                                            <p:strVal val="#ppt_x"/>
                                          </p:val>
                                        </p:tav>
                                      </p:tavLst>
                                    </p:anim>
                                    <p:animEffect transition="in" filter="wipe(righ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1" presetClass="emph" presetSubtype="0" fill="hold" grpId="1" nodeType="clickEffect">
                                  <p:stCondLst>
                                    <p:cond delay="0"/>
                                  </p:stCondLst>
                                  <p:childTnLst>
                                    <p:animClr clrSpc="hsl" dir="cw">
                                      <p:cBhvr override="childStyle">
                                        <p:cTn id="57" dur="500" fill="hold"/>
                                        <p:tgtEl>
                                          <p:spTgt spid="14"/>
                                        </p:tgtEl>
                                        <p:attrNameLst>
                                          <p:attrName>style.color</p:attrName>
                                        </p:attrNameLst>
                                      </p:cBhvr>
                                      <p:by>
                                        <p:hsl h="7200000" s="0" l="0"/>
                                      </p:by>
                                    </p:animClr>
                                    <p:animClr clrSpc="hsl" dir="cw">
                                      <p:cBhvr>
                                        <p:cTn id="58" dur="500" fill="hold"/>
                                        <p:tgtEl>
                                          <p:spTgt spid="14"/>
                                        </p:tgtEl>
                                        <p:attrNameLst>
                                          <p:attrName>fillcolor</p:attrName>
                                        </p:attrNameLst>
                                      </p:cBhvr>
                                      <p:by>
                                        <p:hsl h="7200000" s="0" l="0"/>
                                      </p:by>
                                    </p:animClr>
                                    <p:animClr clrSpc="hsl" dir="cw">
                                      <p:cBhvr>
                                        <p:cTn id="59" dur="500" fill="hold"/>
                                        <p:tgtEl>
                                          <p:spTgt spid="14"/>
                                        </p:tgtEl>
                                        <p:attrNameLst>
                                          <p:attrName>stroke.color</p:attrName>
                                        </p:attrNameLst>
                                      </p:cBhvr>
                                      <p:by>
                                        <p:hsl h="7200000" s="0" l="0"/>
                                      </p:by>
                                    </p:animClr>
                                    <p:set>
                                      <p:cBhvr>
                                        <p:cTn id="60" dur="500" fill="hold"/>
                                        <p:tgtEl>
                                          <p:spTgt spid="14"/>
                                        </p:tgtEl>
                                        <p:attrNameLst>
                                          <p:attrName>fill.type</p:attrName>
                                        </p:attrNameLst>
                                      </p:cBhvr>
                                      <p:to>
                                        <p:strVal val="solid"/>
                                      </p:to>
                                    </p:set>
                                  </p:childTnLst>
                                </p:cTn>
                              </p:par>
                              <p:par>
                                <p:cTn id="61" presetID="21" presetClass="emph" presetSubtype="0" fill="hold" grpId="1" nodeType="withEffect">
                                  <p:stCondLst>
                                    <p:cond delay="0"/>
                                  </p:stCondLst>
                                  <p:childTnLst>
                                    <p:animClr clrSpc="hsl" dir="cw">
                                      <p:cBhvr override="childStyle">
                                        <p:cTn id="62" dur="500" fill="hold"/>
                                        <p:tgtEl>
                                          <p:spTgt spid="11"/>
                                        </p:tgtEl>
                                        <p:attrNameLst>
                                          <p:attrName>style.color</p:attrName>
                                        </p:attrNameLst>
                                      </p:cBhvr>
                                      <p:by>
                                        <p:hsl h="7200000" s="0" l="0"/>
                                      </p:by>
                                    </p:animClr>
                                    <p:animClr clrSpc="hsl" dir="cw">
                                      <p:cBhvr>
                                        <p:cTn id="63" dur="500" fill="hold"/>
                                        <p:tgtEl>
                                          <p:spTgt spid="11"/>
                                        </p:tgtEl>
                                        <p:attrNameLst>
                                          <p:attrName>fillcolor</p:attrName>
                                        </p:attrNameLst>
                                      </p:cBhvr>
                                      <p:by>
                                        <p:hsl h="7200000" s="0" l="0"/>
                                      </p:by>
                                    </p:animClr>
                                    <p:animClr clrSpc="hsl" dir="cw">
                                      <p:cBhvr>
                                        <p:cTn id="64" dur="500" fill="hold"/>
                                        <p:tgtEl>
                                          <p:spTgt spid="11"/>
                                        </p:tgtEl>
                                        <p:attrNameLst>
                                          <p:attrName>stroke.color</p:attrName>
                                        </p:attrNameLst>
                                      </p:cBhvr>
                                      <p:by>
                                        <p:hsl h="7200000" s="0" l="0"/>
                                      </p:by>
                                    </p:animClr>
                                    <p:set>
                                      <p:cBhvr>
                                        <p:cTn id="65" dur="500" fill="hold"/>
                                        <p:tgtEl>
                                          <p:spTgt spid="11"/>
                                        </p:tgtEl>
                                        <p:attrNameLst>
                                          <p:attrName>fill.type</p:attrName>
                                        </p:attrNameLst>
                                      </p:cBhvr>
                                      <p:to>
                                        <p:strVal val="solid"/>
                                      </p:to>
                                    </p:set>
                                  </p:childTnLst>
                                </p:cTn>
                              </p:par>
                              <p:par>
                                <p:cTn id="66" presetID="21" presetClass="emph" presetSubtype="0" fill="hold" grpId="1" nodeType="withEffect">
                                  <p:stCondLst>
                                    <p:cond delay="0"/>
                                  </p:stCondLst>
                                  <p:childTnLst>
                                    <p:animClr clrSpc="hsl" dir="cw">
                                      <p:cBhvr override="childStyle">
                                        <p:cTn id="67" dur="500" fill="hold"/>
                                        <p:tgtEl>
                                          <p:spTgt spid="15"/>
                                        </p:tgtEl>
                                        <p:attrNameLst>
                                          <p:attrName>style.color</p:attrName>
                                        </p:attrNameLst>
                                      </p:cBhvr>
                                      <p:by>
                                        <p:hsl h="7200000" s="0" l="0"/>
                                      </p:by>
                                    </p:animClr>
                                    <p:animClr clrSpc="hsl" dir="cw">
                                      <p:cBhvr>
                                        <p:cTn id="68" dur="500" fill="hold"/>
                                        <p:tgtEl>
                                          <p:spTgt spid="15"/>
                                        </p:tgtEl>
                                        <p:attrNameLst>
                                          <p:attrName>fillcolor</p:attrName>
                                        </p:attrNameLst>
                                      </p:cBhvr>
                                      <p:by>
                                        <p:hsl h="7200000" s="0" l="0"/>
                                      </p:by>
                                    </p:animClr>
                                    <p:animClr clrSpc="hsl" dir="cw">
                                      <p:cBhvr>
                                        <p:cTn id="69" dur="500" fill="hold"/>
                                        <p:tgtEl>
                                          <p:spTgt spid="15"/>
                                        </p:tgtEl>
                                        <p:attrNameLst>
                                          <p:attrName>stroke.color</p:attrName>
                                        </p:attrNameLst>
                                      </p:cBhvr>
                                      <p:by>
                                        <p:hsl h="7200000" s="0" l="0"/>
                                      </p:by>
                                    </p:animClr>
                                    <p:set>
                                      <p:cBhvr>
                                        <p:cTn id="70"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4" grpId="0" animBg="1"/>
      <p:bldP spid="5" grpId="0" animBg="1"/>
      <p:bldP spid="9" grpId="0"/>
      <p:bldP spid="10" grpId="0"/>
      <p:bldP spid="11" grpId="0"/>
      <p:bldP spid="11" grpId="1"/>
      <p:bldP spid="12" grpId="0"/>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4524376" y="2812177"/>
            <a:ext cx="4886325" cy="89931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矩形 3"/>
          <p:cNvSpPr/>
          <p:nvPr/>
        </p:nvSpPr>
        <p:spPr>
          <a:xfrm>
            <a:off x="5254722" y="2800171"/>
            <a:ext cx="3647152" cy="923330"/>
          </a:xfrm>
          <a:prstGeom prst="rect">
            <a:avLst/>
          </a:prstGeom>
          <a:noFill/>
        </p:spPr>
        <p:txBody>
          <a:bodyPr wrap="none" lIns="91440" tIns="45720" rIns="91440" bIns="45720">
            <a:spAutoFit/>
          </a:bodyPr>
          <a:lstStyle/>
          <a:p>
            <a:pPr algn="ctr"/>
            <a:r>
              <a:rPr lang="zh-CN" altLang="en-US" sz="5400" b="1" cap="none" spc="0" dirty="0" smtClean="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rPr>
              <a:t>关于我自己</a:t>
            </a:r>
            <a:endParaRPr lang="zh-CN" altLang="en-US" sz="5400" b="1" cap="none" spc="0" dirty="0">
              <a:ln w="17780" cmpd="sng">
                <a:solidFill>
                  <a:schemeClr val="accent1">
                    <a:tint val="3000"/>
                  </a:schemeClr>
                </a:solidFill>
                <a:prstDash val="solid"/>
                <a:miter lim="800000"/>
              </a:ln>
              <a:latin typeface="微软雅黑" panose="020B0503020204020204" pitchFamily="34" charset="-122"/>
              <a:ea typeface="微软雅黑" panose="020B0503020204020204" pitchFamily="34" charset="-122"/>
            </a:endParaRPr>
          </a:p>
        </p:txBody>
      </p:sp>
      <p:sp>
        <p:nvSpPr>
          <p:cNvPr id="13" name="矩形 12"/>
          <p:cNvSpPr/>
          <p:nvPr/>
        </p:nvSpPr>
        <p:spPr>
          <a:xfrm>
            <a:off x="2812974" y="2494597"/>
            <a:ext cx="149404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9000" b="1" dirty="0" smtClean="0">
                <a:ln w="38100" cmpd="sng">
                  <a:noFill/>
                  <a:prstDash val="solid"/>
                  <a:miter lim="800000"/>
                </a:ln>
                <a:latin typeface="Britannic Bold" panose="020B0903060703020204" pitchFamily="34" charset="0"/>
                <a:ea typeface="微软雅黑" panose="020B0503020204020204" pitchFamily="34" charset="-122"/>
              </a:rPr>
              <a:t>1</a:t>
            </a:r>
            <a:endParaRPr lang="en-US" altLang="zh-CN" sz="9000" b="1" dirty="0">
              <a:ln w="38100" cmpd="sng">
                <a:noFill/>
                <a:prstDash val="solid"/>
                <a:miter lim="800000"/>
              </a:ln>
              <a:latin typeface="Britannic Bold" panose="020B0903060703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199303"/>
            <a:ext cx="12192000" cy="562467"/>
            <a:chOff x="-1" y="199301"/>
            <a:chExt cx="12192000" cy="562467"/>
          </a:xfrm>
        </p:grpSpPr>
        <p:sp>
          <p:nvSpPr>
            <p:cNvPr id="23"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5"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4" name="矩形 3"/>
          <p:cNvSpPr>
            <a:spLocks noChangeArrowheads="1"/>
          </p:cNvSpPr>
          <p:nvPr/>
        </p:nvSpPr>
        <p:spPr bwMode="auto">
          <a:xfrm>
            <a:off x="5254295" y="1921755"/>
            <a:ext cx="3885599" cy="3554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姓名：</a:t>
            </a:r>
            <a:r>
              <a:rPr lang="zh-CN" altLang="en-US" sz="1500" b="1" dirty="0">
                <a:latin typeface="微软雅黑" panose="020B0503020204020204" pitchFamily="34" charset="-122"/>
                <a:ea typeface="微软雅黑" panose="020B0503020204020204" pitchFamily="34" charset="-122"/>
                <a:sym typeface="Arial" panose="020B0604020202020204" pitchFamily="34" charset="0"/>
              </a:rPr>
              <a:t>帅哥</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                                 </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年龄：</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25</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岁                                    </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体重：</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60kg                                   </a:t>
            </a: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籍贯：</a:t>
            </a:r>
            <a:r>
              <a:rPr lang="zh-CN" altLang="en-US" sz="1500" b="1" dirty="0">
                <a:latin typeface="微软雅黑" panose="020B0503020204020204" pitchFamily="34" charset="-122"/>
                <a:ea typeface="微软雅黑" panose="020B0503020204020204" pitchFamily="34" charset="-122"/>
                <a:sym typeface="Arial" panose="020B0604020202020204" pitchFamily="34" charset="0"/>
              </a:rPr>
              <a:t>武汉</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市                                </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婚姻状态：</a:t>
            </a:r>
            <a:r>
              <a:rPr lang="zh-CN" altLang="en-US" sz="1500" b="1" dirty="0">
                <a:latin typeface="微软雅黑" panose="020B0503020204020204" pitchFamily="34" charset="-122"/>
                <a:ea typeface="微软雅黑" panose="020B0503020204020204" pitchFamily="34" charset="-122"/>
                <a:sym typeface="Arial" panose="020B0604020202020204" pitchFamily="34" charset="0"/>
              </a:rPr>
              <a:t>未</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婚                             </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联系方式：</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13988888888</a:t>
            </a: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电子信箱：</a:t>
            </a:r>
            <a:r>
              <a:rPr lang="en-US" altLang="zh-CN" sz="1500" b="1"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hlinkClick r:id="rId3"/>
              </a:rPr>
              <a:t>www.xxxxxx.com</a:t>
            </a:r>
            <a:endParaRPr lang="en-US" altLang="zh-CN" sz="1500" b="1"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现住址：</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XX</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市</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XX</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区</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XXX</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路</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XXX</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家园</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12F</a:t>
            </a:r>
            <a:endParaRPr lang="zh-CN" altLang="en-US" sz="15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任意多边形 14"/>
          <p:cNvSpPr/>
          <p:nvPr/>
        </p:nvSpPr>
        <p:spPr>
          <a:xfrm>
            <a:off x="808892" y="1213338"/>
            <a:ext cx="6541477" cy="2628900"/>
          </a:xfrm>
          <a:custGeom>
            <a:avLst/>
            <a:gdLst>
              <a:gd name="connsiteX0" fmla="*/ 0 w 6541477"/>
              <a:gd name="connsiteY0" fmla="*/ 0 h 2628900"/>
              <a:gd name="connsiteX1" fmla="*/ 316523 w 6541477"/>
              <a:gd name="connsiteY1" fmla="*/ 79131 h 2628900"/>
              <a:gd name="connsiteX2" fmla="*/ 773723 w 6541477"/>
              <a:gd name="connsiteY2" fmla="*/ 263770 h 2628900"/>
              <a:gd name="connsiteX3" fmla="*/ 1178170 w 6541477"/>
              <a:gd name="connsiteY3" fmla="*/ 413239 h 2628900"/>
              <a:gd name="connsiteX4" fmla="*/ 1406770 w 6541477"/>
              <a:gd name="connsiteY4" fmla="*/ 492370 h 2628900"/>
              <a:gd name="connsiteX5" fmla="*/ 1608993 w 6541477"/>
              <a:gd name="connsiteY5" fmla="*/ 580293 h 2628900"/>
              <a:gd name="connsiteX6" fmla="*/ 2083777 w 6541477"/>
              <a:gd name="connsiteY6" fmla="*/ 747347 h 2628900"/>
              <a:gd name="connsiteX7" fmla="*/ 2540977 w 6541477"/>
              <a:gd name="connsiteY7" fmla="*/ 923193 h 2628900"/>
              <a:gd name="connsiteX8" fmla="*/ 2787162 w 6541477"/>
              <a:gd name="connsiteY8" fmla="*/ 1011116 h 2628900"/>
              <a:gd name="connsiteX9" fmla="*/ 3138854 w 6541477"/>
              <a:gd name="connsiteY9" fmla="*/ 1125416 h 2628900"/>
              <a:gd name="connsiteX10" fmla="*/ 3253154 w 6541477"/>
              <a:gd name="connsiteY10" fmla="*/ 1160585 h 2628900"/>
              <a:gd name="connsiteX11" fmla="*/ 3341077 w 6541477"/>
              <a:gd name="connsiteY11" fmla="*/ 1204547 h 2628900"/>
              <a:gd name="connsiteX12" fmla="*/ 3411416 w 6541477"/>
              <a:gd name="connsiteY12" fmla="*/ 1230924 h 2628900"/>
              <a:gd name="connsiteX13" fmla="*/ 3481754 w 6541477"/>
              <a:gd name="connsiteY13" fmla="*/ 1266093 h 2628900"/>
              <a:gd name="connsiteX14" fmla="*/ 3560885 w 6541477"/>
              <a:gd name="connsiteY14" fmla="*/ 1301262 h 2628900"/>
              <a:gd name="connsiteX15" fmla="*/ 3613639 w 6541477"/>
              <a:gd name="connsiteY15" fmla="*/ 1354016 h 2628900"/>
              <a:gd name="connsiteX16" fmla="*/ 3807070 w 6541477"/>
              <a:gd name="connsiteY16" fmla="*/ 1494693 h 2628900"/>
              <a:gd name="connsiteX17" fmla="*/ 3851031 w 6541477"/>
              <a:gd name="connsiteY17" fmla="*/ 1538654 h 2628900"/>
              <a:gd name="connsiteX18" fmla="*/ 3921370 w 6541477"/>
              <a:gd name="connsiteY18" fmla="*/ 1626577 h 2628900"/>
              <a:gd name="connsiteX19" fmla="*/ 3947746 w 6541477"/>
              <a:gd name="connsiteY19" fmla="*/ 1661747 h 2628900"/>
              <a:gd name="connsiteX20" fmla="*/ 3974123 w 6541477"/>
              <a:gd name="connsiteY20" fmla="*/ 1705708 h 2628900"/>
              <a:gd name="connsiteX21" fmla="*/ 4018085 w 6541477"/>
              <a:gd name="connsiteY21" fmla="*/ 1855177 h 2628900"/>
              <a:gd name="connsiteX22" fmla="*/ 4079631 w 6541477"/>
              <a:gd name="connsiteY22" fmla="*/ 1978270 h 2628900"/>
              <a:gd name="connsiteX23" fmla="*/ 4114800 w 6541477"/>
              <a:gd name="connsiteY23" fmla="*/ 2083777 h 2628900"/>
              <a:gd name="connsiteX24" fmla="*/ 4132385 w 6541477"/>
              <a:gd name="connsiteY24" fmla="*/ 2136531 h 2628900"/>
              <a:gd name="connsiteX25" fmla="*/ 4158762 w 6541477"/>
              <a:gd name="connsiteY25" fmla="*/ 2198077 h 2628900"/>
              <a:gd name="connsiteX26" fmla="*/ 4193931 w 6541477"/>
              <a:gd name="connsiteY26" fmla="*/ 2303585 h 2628900"/>
              <a:gd name="connsiteX27" fmla="*/ 4202723 w 6541477"/>
              <a:gd name="connsiteY27" fmla="*/ 2347547 h 2628900"/>
              <a:gd name="connsiteX28" fmla="*/ 4237893 w 6541477"/>
              <a:gd name="connsiteY28" fmla="*/ 2400300 h 2628900"/>
              <a:gd name="connsiteX29" fmla="*/ 4290646 w 6541477"/>
              <a:gd name="connsiteY29" fmla="*/ 2497016 h 2628900"/>
              <a:gd name="connsiteX30" fmla="*/ 4378570 w 6541477"/>
              <a:gd name="connsiteY30" fmla="*/ 2567354 h 2628900"/>
              <a:gd name="connsiteX31" fmla="*/ 4431323 w 6541477"/>
              <a:gd name="connsiteY31" fmla="*/ 2593731 h 2628900"/>
              <a:gd name="connsiteX32" fmla="*/ 4580793 w 6541477"/>
              <a:gd name="connsiteY32" fmla="*/ 2620108 h 2628900"/>
              <a:gd name="connsiteX33" fmla="*/ 4695093 w 6541477"/>
              <a:gd name="connsiteY33" fmla="*/ 2628900 h 2628900"/>
              <a:gd name="connsiteX34" fmla="*/ 5152293 w 6541477"/>
              <a:gd name="connsiteY34" fmla="*/ 2611316 h 2628900"/>
              <a:gd name="connsiteX35" fmla="*/ 5539154 w 6541477"/>
              <a:gd name="connsiteY35" fmla="*/ 2558562 h 2628900"/>
              <a:gd name="connsiteX36" fmla="*/ 5987562 w 6541477"/>
              <a:gd name="connsiteY36" fmla="*/ 2497016 h 2628900"/>
              <a:gd name="connsiteX37" fmla="*/ 6277708 w 6541477"/>
              <a:gd name="connsiteY37" fmla="*/ 2435470 h 2628900"/>
              <a:gd name="connsiteX38" fmla="*/ 6356839 w 6541477"/>
              <a:gd name="connsiteY38" fmla="*/ 2417885 h 2628900"/>
              <a:gd name="connsiteX39" fmla="*/ 6435970 w 6541477"/>
              <a:gd name="connsiteY39" fmla="*/ 2409093 h 2628900"/>
              <a:gd name="connsiteX40" fmla="*/ 6541477 w 6541477"/>
              <a:gd name="connsiteY40" fmla="*/ 24003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541477" h="2628900">
                <a:moveTo>
                  <a:pt x="0" y="0"/>
                </a:moveTo>
                <a:cubicBezTo>
                  <a:pt x="105508" y="26377"/>
                  <a:pt x="211796" y="49807"/>
                  <a:pt x="316523" y="79131"/>
                </a:cubicBezTo>
                <a:cubicBezTo>
                  <a:pt x="426951" y="110051"/>
                  <a:pt x="750205" y="255079"/>
                  <a:pt x="773723" y="263770"/>
                </a:cubicBezTo>
                <a:lnTo>
                  <a:pt x="1178170" y="413239"/>
                </a:lnTo>
                <a:cubicBezTo>
                  <a:pt x="1254013" y="440627"/>
                  <a:pt x="1332821" y="460218"/>
                  <a:pt x="1406770" y="492370"/>
                </a:cubicBezTo>
                <a:cubicBezTo>
                  <a:pt x="1474178" y="521678"/>
                  <a:pt x="1540207" y="554386"/>
                  <a:pt x="1608993" y="580293"/>
                </a:cubicBezTo>
                <a:cubicBezTo>
                  <a:pt x="1765999" y="639425"/>
                  <a:pt x="1926049" y="690170"/>
                  <a:pt x="2083777" y="747347"/>
                </a:cubicBezTo>
                <a:cubicBezTo>
                  <a:pt x="2237286" y="802994"/>
                  <a:pt x="2387858" y="866482"/>
                  <a:pt x="2540977" y="923193"/>
                </a:cubicBezTo>
                <a:cubicBezTo>
                  <a:pt x="2622691" y="953457"/>
                  <a:pt x="2703799" y="985745"/>
                  <a:pt x="2787162" y="1011116"/>
                </a:cubicBezTo>
                <a:cubicBezTo>
                  <a:pt x="3234724" y="1147330"/>
                  <a:pt x="2776875" y="1004756"/>
                  <a:pt x="3138854" y="1125416"/>
                </a:cubicBezTo>
                <a:cubicBezTo>
                  <a:pt x="3176671" y="1138022"/>
                  <a:pt x="3216032" y="1146059"/>
                  <a:pt x="3253154" y="1160585"/>
                </a:cubicBezTo>
                <a:cubicBezTo>
                  <a:pt x="3283668" y="1172525"/>
                  <a:pt x="3311134" y="1191239"/>
                  <a:pt x="3341077" y="1204547"/>
                </a:cubicBezTo>
                <a:cubicBezTo>
                  <a:pt x="3363959" y="1214717"/>
                  <a:pt x="3388475" y="1220887"/>
                  <a:pt x="3411416" y="1230924"/>
                </a:cubicBezTo>
                <a:cubicBezTo>
                  <a:pt x="3435432" y="1241431"/>
                  <a:pt x="3458036" y="1254931"/>
                  <a:pt x="3481754" y="1266093"/>
                </a:cubicBezTo>
                <a:cubicBezTo>
                  <a:pt x="3507871" y="1278383"/>
                  <a:pt x="3534508" y="1289539"/>
                  <a:pt x="3560885" y="1301262"/>
                </a:cubicBezTo>
                <a:cubicBezTo>
                  <a:pt x="3578470" y="1318847"/>
                  <a:pt x="3594009" y="1338748"/>
                  <a:pt x="3613639" y="1354016"/>
                </a:cubicBezTo>
                <a:cubicBezTo>
                  <a:pt x="3696173" y="1418210"/>
                  <a:pt x="3734269" y="1421892"/>
                  <a:pt x="3807070" y="1494693"/>
                </a:cubicBezTo>
                <a:cubicBezTo>
                  <a:pt x="3821724" y="1509347"/>
                  <a:pt x="3837459" y="1522994"/>
                  <a:pt x="3851031" y="1538654"/>
                </a:cubicBezTo>
                <a:cubicBezTo>
                  <a:pt x="3875612" y="1567017"/>
                  <a:pt x="3898182" y="1597065"/>
                  <a:pt x="3921370" y="1626577"/>
                </a:cubicBezTo>
                <a:cubicBezTo>
                  <a:pt x="3930423" y="1638100"/>
                  <a:pt x="3940207" y="1649181"/>
                  <a:pt x="3947746" y="1661747"/>
                </a:cubicBezTo>
                <a:lnTo>
                  <a:pt x="3974123" y="1705708"/>
                </a:lnTo>
                <a:cubicBezTo>
                  <a:pt x="3984001" y="1755093"/>
                  <a:pt x="3993536" y="1812215"/>
                  <a:pt x="4018085" y="1855177"/>
                </a:cubicBezTo>
                <a:cubicBezTo>
                  <a:pt x="4049402" y="1909984"/>
                  <a:pt x="4058045" y="1919679"/>
                  <a:pt x="4079631" y="1978270"/>
                </a:cubicBezTo>
                <a:cubicBezTo>
                  <a:pt x="4092447" y="2013056"/>
                  <a:pt x="4103077" y="2048608"/>
                  <a:pt x="4114800" y="2083777"/>
                </a:cubicBezTo>
                <a:cubicBezTo>
                  <a:pt x="4120662" y="2101362"/>
                  <a:pt x="4125083" y="2119494"/>
                  <a:pt x="4132385" y="2136531"/>
                </a:cubicBezTo>
                <a:cubicBezTo>
                  <a:pt x="4141177" y="2157046"/>
                  <a:pt x="4151046" y="2177133"/>
                  <a:pt x="4158762" y="2198077"/>
                </a:cubicBezTo>
                <a:cubicBezTo>
                  <a:pt x="4171578" y="2232863"/>
                  <a:pt x="4186661" y="2267233"/>
                  <a:pt x="4193931" y="2303585"/>
                </a:cubicBezTo>
                <a:cubicBezTo>
                  <a:pt x="4196862" y="2318239"/>
                  <a:pt x="4196539" y="2333942"/>
                  <a:pt x="4202723" y="2347547"/>
                </a:cubicBezTo>
                <a:cubicBezTo>
                  <a:pt x="4211468" y="2366787"/>
                  <a:pt x="4227244" y="2382045"/>
                  <a:pt x="4237893" y="2400300"/>
                </a:cubicBezTo>
                <a:cubicBezTo>
                  <a:pt x="4246334" y="2414770"/>
                  <a:pt x="4276389" y="2482759"/>
                  <a:pt x="4290646" y="2497016"/>
                </a:cubicBezTo>
                <a:cubicBezTo>
                  <a:pt x="4317185" y="2523555"/>
                  <a:pt x="4345000" y="2550569"/>
                  <a:pt x="4378570" y="2567354"/>
                </a:cubicBezTo>
                <a:cubicBezTo>
                  <a:pt x="4396154" y="2576146"/>
                  <a:pt x="4412808" y="2587119"/>
                  <a:pt x="4431323" y="2593731"/>
                </a:cubicBezTo>
                <a:cubicBezTo>
                  <a:pt x="4481614" y="2611692"/>
                  <a:pt x="4527931" y="2615302"/>
                  <a:pt x="4580793" y="2620108"/>
                </a:cubicBezTo>
                <a:cubicBezTo>
                  <a:pt x="4618849" y="2623567"/>
                  <a:pt x="4656993" y="2625969"/>
                  <a:pt x="4695093" y="2628900"/>
                </a:cubicBezTo>
                <a:cubicBezTo>
                  <a:pt x="4847493" y="2623039"/>
                  <a:pt x="5000307" y="2623981"/>
                  <a:pt x="5152293" y="2611316"/>
                </a:cubicBezTo>
                <a:cubicBezTo>
                  <a:pt x="5281991" y="2600508"/>
                  <a:pt x="5410132" y="2575638"/>
                  <a:pt x="5539154" y="2558562"/>
                </a:cubicBezTo>
                <a:cubicBezTo>
                  <a:pt x="5683358" y="2539476"/>
                  <a:pt x="5845022" y="2523148"/>
                  <a:pt x="5987562" y="2497016"/>
                </a:cubicBezTo>
                <a:cubicBezTo>
                  <a:pt x="6084808" y="2479188"/>
                  <a:pt x="6181035" y="2456186"/>
                  <a:pt x="6277708" y="2435470"/>
                </a:cubicBezTo>
                <a:cubicBezTo>
                  <a:pt x="6304129" y="2429808"/>
                  <a:pt x="6329984" y="2420869"/>
                  <a:pt x="6356839" y="2417885"/>
                </a:cubicBezTo>
                <a:cubicBezTo>
                  <a:pt x="6383216" y="2414954"/>
                  <a:pt x="6409664" y="2412601"/>
                  <a:pt x="6435970" y="2409093"/>
                </a:cubicBezTo>
                <a:cubicBezTo>
                  <a:pt x="6523599" y="2397409"/>
                  <a:pt x="6453604" y="2400300"/>
                  <a:pt x="6541477" y="2400300"/>
                </a:cubicBezTo>
              </a:path>
            </a:pathLst>
          </a:custGeom>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任意多边形 15"/>
          <p:cNvSpPr/>
          <p:nvPr/>
        </p:nvSpPr>
        <p:spPr>
          <a:xfrm>
            <a:off x="1312986" y="1411898"/>
            <a:ext cx="3596053" cy="1433146"/>
          </a:xfrm>
          <a:custGeom>
            <a:avLst/>
            <a:gdLst>
              <a:gd name="connsiteX0" fmla="*/ 0 w 3596053"/>
              <a:gd name="connsiteY0" fmla="*/ 0 h 1433146"/>
              <a:gd name="connsiteX1" fmla="*/ 369277 w 3596053"/>
              <a:gd name="connsiteY1" fmla="*/ 131885 h 1433146"/>
              <a:gd name="connsiteX2" fmla="*/ 852853 w 3596053"/>
              <a:gd name="connsiteY2" fmla="*/ 246185 h 1433146"/>
              <a:gd name="connsiteX3" fmla="*/ 1090246 w 3596053"/>
              <a:gd name="connsiteY3" fmla="*/ 307731 h 1433146"/>
              <a:gd name="connsiteX4" fmla="*/ 1327638 w 3596053"/>
              <a:gd name="connsiteY4" fmla="*/ 342900 h 1433146"/>
              <a:gd name="connsiteX5" fmla="*/ 1828800 w 3596053"/>
              <a:gd name="connsiteY5" fmla="*/ 439615 h 1433146"/>
              <a:gd name="connsiteX6" fmla="*/ 2074984 w 3596053"/>
              <a:gd name="connsiteY6" fmla="*/ 527539 h 1433146"/>
              <a:gd name="connsiteX7" fmla="*/ 2110153 w 3596053"/>
              <a:gd name="connsiteY7" fmla="*/ 553915 h 1433146"/>
              <a:gd name="connsiteX8" fmla="*/ 2127738 w 3596053"/>
              <a:gd name="connsiteY8" fmla="*/ 589085 h 1433146"/>
              <a:gd name="connsiteX9" fmla="*/ 2110153 w 3596053"/>
              <a:gd name="connsiteY9" fmla="*/ 756139 h 1433146"/>
              <a:gd name="connsiteX10" fmla="*/ 2101361 w 3596053"/>
              <a:gd name="connsiteY10" fmla="*/ 826477 h 1433146"/>
              <a:gd name="connsiteX11" fmla="*/ 2092569 w 3596053"/>
              <a:gd name="connsiteY11" fmla="*/ 861646 h 1433146"/>
              <a:gd name="connsiteX12" fmla="*/ 2083777 w 3596053"/>
              <a:gd name="connsiteY12" fmla="*/ 905608 h 1433146"/>
              <a:gd name="connsiteX13" fmla="*/ 2110153 w 3596053"/>
              <a:gd name="connsiteY13" fmla="*/ 1063869 h 1433146"/>
              <a:gd name="connsiteX14" fmla="*/ 2154115 w 3596053"/>
              <a:gd name="connsiteY14" fmla="*/ 1107831 h 1433146"/>
              <a:gd name="connsiteX15" fmla="*/ 2286000 w 3596053"/>
              <a:gd name="connsiteY15" fmla="*/ 1195754 h 1433146"/>
              <a:gd name="connsiteX16" fmla="*/ 2365130 w 3596053"/>
              <a:gd name="connsiteY16" fmla="*/ 1222131 h 1433146"/>
              <a:gd name="connsiteX17" fmla="*/ 2681653 w 3596053"/>
              <a:gd name="connsiteY17" fmla="*/ 1257300 h 1433146"/>
              <a:gd name="connsiteX18" fmla="*/ 2919046 w 3596053"/>
              <a:gd name="connsiteY18" fmla="*/ 1266092 h 1433146"/>
              <a:gd name="connsiteX19" fmla="*/ 3050930 w 3596053"/>
              <a:gd name="connsiteY19" fmla="*/ 1283677 h 1433146"/>
              <a:gd name="connsiteX20" fmla="*/ 3165230 w 3596053"/>
              <a:gd name="connsiteY20" fmla="*/ 1292469 h 1433146"/>
              <a:gd name="connsiteX21" fmla="*/ 3332284 w 3596053"/>
              <a:gd name="connsiteY21" fmla="*/ 1310054 h 1433146"/>
              <a:gd name="connsiteX22" fmla="*/ 3429000 w 3596053"/>
              <a:gd name="connsiteY22" fmla="*/ 1345223 h 1433146"/>
              <a:gd name="connsiteX23" fmla="*/ 3455377 w 3596053"/>
              <a:gd name="connsiteY23" fmla="*/ 1354015 h 1433146"/>
              <a:gd name="connsiteX24" fmla="*/ 3499338 w 3596053"/>
              <a:gd name="connsiteY24" fmla="*/ 1380392 h 1433146"/>
              <a:gd name="connsiteX25" fmla="*/ 3569677 w 3596053"/>
              <a:gd name="connsiteY25" fmla="*/ 1424354 h 1433146"/>
              <a:gd name="connsiteX26" fmla="*/ 3596053 w 3596053"/>
              <a:gd name="connsiteY26" fmla="*/ 1433146 h 143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96053" h="1433146">
                <a:moveTo>
                  <a:pt x="0" y="0"/>
                </a:moveTo>
                <a:cubicBezTo>
                  <a:pt x="197368" y="39473"/>
                  <a:pt x="-278156" y="-58123"/>
                  <a:pt x="369277" y="131885"/>
                </a:cubicBezTo>
                <a:cubicBezTo>
                  <a:pt x="528208" y="178528"/>
                  <a:pt x="692520" y="204617"/>
                  <a:pt x="852853" y="246185"/>
                </a:cubicBezTo>
                <a:cubicBezTo>
                  <a:pt x="931984" y="266700"/>
                  <a:pt x="1010144" y="291414"/>
                  <a:pt x="1090246" y="307731"/>
                </a:cubicBezTo>
                <a:cubicBezTo>
                  <a:pt x="1168631" y="323698"/>
                  <a:pt x="1249067" y="327879"/>
                  <a:pt x="1327638" y="342900"/>
                </a:cubicBezTo>
                <a:cubicBezTo>
                  <a:pt x="1908390" y="453926"/>
                  <a:pt x="1499169" y="398413"/>
                  <a:pt x="1828800" y="439615"/>
                </a:cubicBezTo>
                <a:cubicBezTo>
                  <a:pt x="1902642" y="463111"/>
                  <a:pt x="2001903" y="483691"/>
                  <a:pt x="2074984" y="527539"/>
                </a:cubicBezTo>
                <a:cubicBezTo>
                  <a:pt x="2087549" y="535078"/>
                  <a:pt x="2098430" y="545123"/>
                  <a:pt x="2110153" y="553915"/>
                </a:cubicBezTo>
                <a:cubicBezTo>
                  <a:pt x="2116015" y="565638"/>
                  <a:pt x="2127083" y="575994"/>
                  <a:pt x="2127738" y="589085"/>
                </a:cubicBezTo>
                <a:cubicBezTo>
                  <a:pt x="2133035" y="695014"/>
                  <a:pt x="2130911" y="693869"/>
                  <a:pt x="2110153" y="756139"/>
                </a:cubicBezTo>
                <a:cubicBezTo>
                  <a:pt x="2107222" y="779585"/>
                  <a:pt x="2105245" y="803170"/>
                  <a:pt x="2101361" y="826477"/>
                </a:cubicBezTo>
                <a:cubicBezTo>
                  <a:pt x="2099374" y="838396"/>
                  <a:pt x="2095190" y="849850"/>
                  <a:pt x="2092569" y="861646"/>
                </a:cubicBezTo>
                <a:cubicBezTo>
                  <a:pt x="2089327" y="876234"/>
                  <a:pt x="2086708" y="890954"/>
                  <a:pt x="2083777" y="905608"/>
                </a:cubicBezTo>
                <a:cubicBezTo>
                  <a:pt x="2092569" y="958362"/>
                  <a:pt x="2092583" y="1013356"/>
                  <a:pt x="2110153" y="1063869"/>
                </a:cubicBezTo>
                <a:cubicBezTo>
                  <a:pt x="2116961" y="1083443"/>
                  <a:pt x="2138781" y="1093891"/>
                  <a:pt x="2154115" y="1107831"/>
                </a:cubicBezTo>
                <a:cubicBezTo>
                  <a:pt x="2199683" y="1149256"/>
                  <a:pt x="2226890" y="1169483"/>
                  <a:pt x="2286000" y="1195754"/>
                </a:cubicBezTo>
                <a:cubicBezTo>
                  <a:pt x="2311407" y="1207046"/>
                  <a:pt x="2338242" y="1215055"/>
                  <a:pt x="2365130" y="1222131"/>
                </a:cubicBezTo>
                <a:cubicBezTo>
                  <a:pt x="2464674" y="1248327"/>
                  <a:pt x="2585165" y="1253727"/>
                  <a:pt x="2681653" y="1257300"/>
                </a:cubicBezTo>
                <a:lnTo>
                  <a:pt x="2919046" y="1266092"/>
                </a:lnTo>
                <a:cubicBezTo>
                  <a:pt x="2963007" y="1271954"/>
                  <a:pt x="3006832" y="1278952"/>
                  <a:pt x="3050930" y="1283677"/>
                </a:cubicBezTo>
                <a:cubicBezTo>
                  <a:pt x="3088925" y="1287748"/>
                  <a:pt x="3127149" y="1289296"/>
                  <a:pt x="3165230" y="1292469"/>
                </a:cubicBezTo>
                <a:cubicBezTo>
                  <a:pt x="3263597" y="1300666"/>
                  <a:pt x="3245795" y="1299243"/>
                  <a:pt x="3332284" y="1310054"/>
                </a:cubicBezTo>
                <a:cubicBezTo>
                  <a:pt x="3443136" y="1347005"/>
                  <a:pt x="3331108" y="1308515"/>
                  <a:pt x="3429000" y="1345223"/>
                </a:cubicBezTo>
                <a:cubicBezTo>
                  <a:pt x="3437678" y="1348477"/>
                  <a:pt x="3447088" y="1349870"/>
                  <a:pt x="3455377" y="1354015"/>
                </a:cubicBezTo>
                <a:cubicBezTo>
                  <a:pt x="3470662" y="1361657"/>
                  <a:pt x="3484684" y="1371600"/>
                  <a:pt x="3499338" y="1380392"/>
                </a:cubicBezTo>
                <a:cubicBezTo>
                  <a:pt x="3527205" y="1422192"/>
                  <a:pt x="3506898" y="1403427"/>
                  <a:pt x="3569677" y="1424354"/>
                </a:cubicBezTo>
                <a:lnTo>
                  <a:pt x="3596053" y="1433146"/>
                </a:lnTo>
              </a:path>
            </a:pathLst>
          </a:custGeom>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任意多边形 16"/>
          <p:cNvSpPr/>
          <p:nvPr/>
        </p:nvSpPr>
        <p:spPr>
          <a:xfrm>
            <a:off x="2523393" y="782517"/>
            <a:ext cx="1617785" cy="1573823"/>
          </a:xfrm>
          <a:custGeom>
            <a:avLst/>
            <a:gdLst>
              <a:gd name="connsiteX0" fmla="*/ 0 w 1617785"/>
              <a:gd name="connsiteY0" fmla="*/ 87923 h 1573823"/>
              <a:gd name="connsiteX1" fmla="*/ 0 w 1617785"/>
              <a:gd name="connsiteY1" fmla="*/ 87923 h 1573823"/>
              <a:gd name="connsiteX2" fmla="*/ 351693 w 1617785"/>
              <a:gd name="connsiteY2" fmla="*/ 334108 h 1573823"/>
              <a:gd name="connsiteX3" fmla="*/ 527539 w 1617785"/>
              <a:gd name="connsiteY3" fmla="*/ 474785 h 1573823"/>
              <a:gd name="connsiteX4" fmla="*/ 633046 w 1617785"/>
              <a:gd name="connsiteY4" fmla="*/ 545123 h 1573823"/>
              <a:gd name="connsiteX5" fmla="*/ 808893 w 1617785"/>
              <a:gd name="connsiteY5" fmla="*/ 685800 h 1573823"/>
              <a:gd name="connsiteX6" fmla="*/ 984739 w 1617785"/>
              <a:gd name="connsiteY6" fmla="*/ 817685 h 1573823"/>
              <a:gd name="connsiteX7" fmla="*/ 1107831 w 1617785"/>
              <a:gd name="connsiteY7" fmla="*/ 940777 h 1573823"/>
              <a:gd name="connsiteX8" fmla="*/ 1151793 w 1617785"/>
              <a:gd name="connsiteY8" fmla="*/ 984739 h 1573823"/>
              <a:gd name="connsiteX9" fmla="*/ 1186962 w 1617785"/>
              <a:gd name="connsiteY9" fmla="*/ 1028700 h 1573823"/>
              <a:gd name="connsiteX10" fmla="*/ 1248508 w 1617785"/>
              <a:gd name="connsiteY10" fmla="*/ 1099039 h 1573823"/>
              <a:gd name="connsiteX11" fmla="*/ 1274885 w 1617785"/>
              <a:gd name="connsiteY11" fmla="*/ 1151793 h 1573823"/>
              <a:gd name="connsiteX12" fmla="*/ 1327639 w 1617785"/>
              <a:gd name="connsiteY12" fmla="*/ 1239716 h 1573823"/>
              <a:gd name="connsiteX13" fmla="*/ 1345223 w 1617785"/>
              <a:gd name="connsiteY13" fmla="*/ 1266093 h 1573823"/>
              <a:gd name="connsiteX14" fmla="*/ 1371600 w 1617785"/>
              <a:gd name="connsiteY14" fmla="*/ 1327639 h 1573823"/>
              <a:gd name="connsiteX15" fmla="*/ 1397977 w 1617785"/>
              <a:gd name="connsiteY15" fmla="*/ 1397977 h 1573823"/>
              <a:gd name="connsiteX16" fmla="*/ 1415562 w 1617785"/>
              <a:gd name="connsiteY16" fmla="*/ 1433147 h 1573823"/>
              <a:gd name="connsiteX17" fmla="*/ 1433146 w 1617785"/>
              <a:gd name="connsiteY17" fmla="*/ 1477108 h 1573823"/>
              <a:gd name="connsiteX18" fmla="*/ 1459523 w 1617785"/>
              <a:gd name="connsiteY18" fmla="*/ 1538654 h 1573823"/>
              <a:gd name="connsiteX19" fmla="*/ 1512277 w 1617785"/>
              <a:gd name="connsiteY19" fmla="*/ 1573823 h 1573823"/>
              <a:gd name="connsiteX20" fmla="*/ 1547446 w 1617785"/>
              <a:gd name="connsiteY20" fmla="*/ 1573823 h 1573823"/>
              <a:gd name="connsiteX21" fmla="*/ 1556239 w 1617785"/>
              <a:gd name="connsiteY21" fmla="*/ 1318847 h 1573823"/>
              <a:gd name="connsiteX22" fmla="*/ 1512277 w 1617785"/>
              <a:gd name="connsiteY22" fmla="*/ 1248508 h 1573823"/>
              <a:gd name="connsiteX23" fmla="*/ 1310054 w 1617785"/>
              <a:gd name="connsiteY23" fmla="*/ 1099039 h 1573823"/>
              <a:gd name="connsiteX24" fmla="*/ 1072662 w 1617785"/>
              <a:gd name="connsiteY24" fmla="*/ 958362 h 1573823"/>
              <a:gd name="connsiteX25" fmla="*/ 896816 w 1617785"/>
              <a:gd name="connsiteY25" fmla="*/ 879231 h 1573823"/>
              <a:gd name="connsiteX26" fmla="*/ 808893 w 1617785"/>
              <a:gd name="connsiteY26" fmla="*/ 844062 h 1573823"/>
              <a:gd name="connsiteX27" fmla="*/ 738554 w 1617785"/>
              <a:gd name="connsiteY27" fmla="*/ 800100 h 1573823"/>
              <a:gd name="connsiteX28" fmla="*/ 659423 w 1617785"/>
              <a:gd name="connsiteY28" fmla="*/ 764931 h 1573823"/>
              <a:gd name="connsiteX29" fmla="*/ 527539 w 1617785"/>
              <a:gd name="connsiteY29" fmla="*/ 685800 h 1573823"/>
              <a:gd name="connsiteX30" fmla="*/ 439616 w 1617785"/>
              <a:gd name="connsiteY30" fmla="*/ 633047 h 1573823"/>
              <a:gd name="connsiteX31" fmla="*/ 413239 w 1617785"/>
              <a:gd name="connsiteY31" fmla="*/ 606670 h 1573823"/>
              <a:gd name="connsiteX32" fmla="*/ 316523 w 1617785"/>
              <a:gd name="connsiteY32" fmla="*/ 545123 h 1573823"/>
              <a:gd name="connsiteX33" fmla="*/ 290146 w 1617785"/>
              <a:gd name="connsiteY33" fmla="*/ 527539 h 1573823"/>
              <a:gd name="connsiteX34" fmla="*/ 254977 w 1617785"/>
              <a:gd name="connsiteY34" fmla="*/ 501162 h 1573823"/>
              <a:gd name="connsiteX35" fmla="*/ 219808 w 1617785"/>
              <a:gd name="connsiteY35" fmla="*/ 0 h 1573823"/>
              <a:gd name="connsiteX36" fmla="*/ 430823 w 1617785"/>
              <a:gd name="connsiteY36" fmla="*/ 158262 h 1573823"/>
              <a:gd name="connsiteX37" fmla="*/ 518746 w 1617785"/>
              <a:gd name="connsiteY37" fmla="*/ 246185 h 1573823"/>
              <a:gd name="connsiteX38" fmla="*/ 703385 w 1617785"/>
              <a:gd name="connsiteY38" fmla="*/ 395654 h 1573823"/>
              <a:gd name="connsiteX39" fmla="*/ 870439 w 1617785"/>
              <a:gd name="connsiteY39" fmla="*/ 545123 h 1573823"/>
              <a:gd name="connsiteX40" fmla="*/ 940777 w 1617785"/>
              <a:gd name="connsiteY40" fmla="*/ 597877 h 1573823"/>
              <a:gd name="connsiteX41" fmla="*/ 1002323 w 1617785"/>
              <a:gd name="connsiteY41" fmla="*/ 668216 h 1573823"/>
              <a:gd name="connsiteX42" fmla="*/ 1107831 w 1617785"/>
              <a:gd name="connsiteY42" fmla="*/ 747347 h 1573823"/>
              <a:gd name="connsiteX43" fmla="*/ 1143000 w 1617785"/>
              <a:gd name="connsiteY43" fmla="*/ 791308 h 1573823"/>
              <a:gd name="connsiteX44" fmla="*/ 1160585 w 1617785"/>
              <a:gd name="connsiteY44" fmla="*/ 808893 h 1573823"/>
              <a:gd name="connsiteX45" fmla="*/ 1617785 w 1617785"/>
              <a:gd name="connsiteY45" fmla="*/ 571500 h 15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617785" h="1573823">
                <a:moveTo>
                  <a:pt x="0" y="87923"/>
                </a:moveTo>
                <a:lnTo>
                  <a:pt x="0" y="87923"/>
                </a:lnTo>
                <a:cubicBezTo>
                  <a:pt x="117231" y="169985"/>
                  <a:pt x="239952" y="244715"/>
                  <a:pt x="351693" y="334108"/>
                </a:cubicBezTo>
                <a:cubicBezTo>
                  <a:pt x="410308" y="381000"/>
                  <a:pt x="465082" y="433147"/>
                  <a:pt x="527539" y="474785"/>
                </a:cubicBezTo>
                <a:cubicBezTo>
                  <a:pt x="562708" y="498231"/>
                  <a:pt x="599232" y="519762"/>
                  <a:pt x="633046" y="545123"/>
                </a:cubicBezTo>
                <a:cubicBezTo>
                  <a:pt x="693098" y="590162"/>
                  <a:pt x="745564" y="645499"/>
                  <a:pt x="808893" y="685800"/>
                </a:cubicBezTo>
                <a:cubicBezTo>
                  <a:pt x="910746" y="750616"/>
                  <a:pt x="899800" y="736439"/>
                  <a:pt x="984739" y="817685"/>
                </a:cubicBezTo>
                <a:cubicBezTo>
                  <a:pt x="1026671" y="857794"/>
                  <a:pt x="1066800" y="899746"/>
                  <a:pt x="1107831" y="940777"/>
                </a:cubicBezTo>
                <a:cubicBezTo>
                  <a:pt x="1122485" y="955431"/>
                  <a:pt x="1138847" y="968556"/>
                  <a:pt x="1151793" y="984739"/>
                </a:cubicBezTo>
                <a:cubicBezTo>
                  <a:pt x="1163516" y="999393"/>
                  <a:pt x="1174605" y="1014577"/>
                  <a:pt x="1186962" y="1028700"/>
                </a:cubicBezTo>
                <a:cubicBezTo>
                  <a:pt x="1218488" y="1064729"/>
                  <a:pt x="1217828" y="1050827"/>
                  <a:pt x="1248508" y="1099039"/>
                </a:cubicBezTo>
                <a:cubicBezTo>
                  <a:pt x="1259063" y="1115626"/>
                  <a:pt x="1265246" y="1134658"/>
                  <a:pt x="1274885" y="1151793"/>
                </a:cubicBezTo>
                <a:cubicBezTo>
                  <a:pt x="1291641" y="1181582"/>
                  <a:pt x="1309726" y="1210608"/>
                  <a:pt x="1327639" y="1239716"/>
                </a:cubicBezTo>
                <a:cubicBezTo>
                  <a:pt x="1333177" y="1248715"/>
                  <a:pt x="1345223" y="1266093"/>
                  <a:pt x="1345223" y="1266093"/>
                </a:cubicBezTo>
                <a:cubicBezTo>
                  <a:pt x="1363523" y="1339286"/>
                  <a:pt x="1341241" y="1266921"/>
                  <a:pt x="1371600" y="1327639"/>
                </a:cubicBezTo>
                <a:cubicBezTo>
                  <a:pt x="1408039" y="1400517"/>
                  <a:pt x="1375144" y="1344700"/>
                  <a:pt x="1397977" y="1397977"/>
                </a:cubicBezTo>
                <a:cubicBezTo>
                  <a:pt x="1403140" y="1410024"/>
                  <a:pt x="1410239" y="1421170"/>
                  <a:pt x="1415562" y="1433147"/>
                </a:cubicBezTo>
                <a:cubicBezTo>
                  <a:pt x="1421972" y="1447569"/>
                  <a:pt x="1428155" y="1462135"/>
                  <a:pt x="1433146" y="1477108"/>
                </a:cubicBezTo>
                <a:cubicBezTo>
                  <a:pt x="1441675" y="1502695"/>
                  <a:pt x="1437708" y="1519566"/>
                  <a:pt x="1459523" y="1538654"/>
                </a:cubicBezTo>
                <a:cubicBezTo>
                  <a:pt x="1475428" y="1552571"/>
                  <a:pt x="1491143" y="1573823"/>
                  <a:pt x="1512277" y="1573823"/>
                </a:cubicBezTo>
                <a:lnTo>
                  <a:pt x="1547446" y="1573823"/>
                </a:lnTo>
                <a:lnTo>
                  <a:pt x="1556239" y="1318847"/>
                </a:lnTo>
                <a:cubicBezTo>
                  <a:pt x="1541585" y="1295401"/>
                  <a:pt x="1531187" y="1268679"/>
                  <a:pt x="1512277" y="1248508"/>
                </a:cubicBezTo>
                <a:cubicBezTo>
                  <a:pt x="1481020" y="1215167"/>
                  <a:pt x="1340572" y="1118113"/>
                  <a:pt x="1310054" y="1099039"/>
                </a:cubicBezTo>
                <a:cubicBezTo>
                  <a:pt x="1250418" y="1061766"/>
                  <a:pt x="1111761" y="974002"/>
                  <a:pt x="1072662" y="958362"/>
                </a:cubicBezTo>
                <a:cubicBezTo>
                  <a:pt x="842420" y="866266"/>
                  <a:pt x="1129128" y="983772"/>
                  <a:pt x="896816" y="879231"/>
                </a:cubicBezTo>
                <a:cubicBezTo>
                  <a:pt x="868031" y="866278"/>
                  <a:pt x="837126" y="858178"/>
                  <a:pt x="808893" y="844062"/>
                </a:cubicBezTo>
                <a:cubicBezTo>
                  <a:pt x="784163" y="831697"/>
                  <a:pt x="762990" y="813037"/>
                  <a:pt x="738554" y="800100"/>
                </a:cubicBezTo>
                <a:cubicBezTo>
                  <a:pt x="713044" y="786595"/>
                  <a:pt x="685540" y="777221"/>
                  <a:pt x="659423" y="764931"/>
                </a:cubicBezTo>
                <a:cubicBezTo>
                  <a:pt x="549186" y="713055"/>
                  <a:pt x="627102" y="750223"/>
                  <a:pt x="527539" y="685800"/>
                </a:cubicBezTo>
                <a:cubicBezTo>
                  <a:pt x="498844" y="667233"/>
                  <a:pt x="463784" y="657215"/>
                  <a:pt x="439616" y="633047"/>
                </a:cubicBezTo>
                <a:cubicBezTo>
                  <a:pt x="430824" y="624255"/>
                  <a:pt x="422863" y="614544"/>
                  <a:pt x="413239" y="606670"/>
                </a:cubicBezTo>
                <a:cubicBezTo>
                  <a:pt x="262414" y="483268"/>
                  <a:pt x="393811" y="583767"/>
                  <a:pt x="316523" y="545123"/>
                </a:cubicBezTo>
                <a:cubicBezTo>
                  <a:pt x="307072" y="540397"/>
                  <a:pt x="298745" y="533681"/>
                  <a:pt x="290146" y="527539"/>
                </a:cubicBezTo>
                <a:cubicBezTo>
                  <a:pt x="278222" y="519022"/>
                  <a:pt x="254977" y="501162"/>
                  <a:pt x="254977" y="501162"/>
                </a:cubicBezTo>
                <a:lnTo>
                  <a:pt x="219808" y="0"/>
                </a:lnTo>
                <a:cubicBezTo>
                  <a:pt x="281360" y="43966"/>
                  <a:pt x="372068" y="105382"/>
                  <a:pt x="430823" y="158262"/>
                </a:cubicBezTo>
                <a:cubicBezTo>
                  <a:pt x="461630" y="185989"/>
                  <a:pt x="487491" y="218963"/>
                  <a:pt x="518746" y="246185"/>
                </a:cubicBezTo>
                <a:cubicBezTo>
                  <a:pt x="578458" y="298192"/>
                  <a:pt x="642714" y="344769"/>
                  <a:pt x="703385" y="395654"/>
                </a:cubicBezTo>
                <a:cubicBezTo>
                  <a:pt x="706456" y="398230"/>
                  <a:pt x="861262" y="538241"/>
                  <a:pt x="870439" y="545123"/>
                </a:cubicBezTo>
                <a:cubicBezTo>
                  <a:pt x="893885" y="562708"/>
                  <a:pt x="919352" y="577880"/>
                  <a:pt x="940777" y="597877"/>
                </a:cubicBezTo>
                <a:cubicBezTo>
                  <a:pt x="963553" y="619134"/>
                  <a:pt x="979493" y="647017"/>
                  <a:pt x="1002323" y="668216"/>
                </a:cubicBezTo>
                <a:cubicBezTo>
                  <a:pt x="1070205" y="731249"/>
                  <a:pt x="1050835" y="690350"/>
                  <a:pt x="1107831" y="747347"/>
                </a:cubicBezTo>
                <a:cubicBezTo>
                  <a:pt x="1121100" y="760617"/>
                  <a:pt x="1130787" y="777060"/>
                  <a:pt x="1143000" y="791308"/>
                </a:cubicBezTo>
                <a:cubicBezTo>
                  <a:pt x="1148395" y="797602"/>
                  <a:pt x="1154723" y="803031"/>
                  <a:pt x="1160585" y="808893"/>
                </a:cubicBezTo>
                <a:lnTo>
                  <a:pt x="1617785" y="571500"/>
                </a:lnTo>
              </a:path>
            </a:pathLst>
          </a:custGeom>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173" name="矩形 3"/>
          <p:cNvSpPr>
            <a:spLocks noChangeArrowheads="1"/>
          </p:cNvSpPr>
          <p:nvPr/>
        </p:nvSpPr>
        <p:spPr bwMode="auto">
          <a:xfrm>
            <a:off x="6905453" y="188730"/>
            <a:ext cx="4766030"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关于我自己</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基本信息</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20" name="Picture 5"/>
          <p:cNvPicPr>
            <a:picLocks noChangeAspect="1" noChangeArrowheads="1"/>
          </p:cNvPicPr>
          <p:nvPr/>
        </p:nvPicPr>
        <p:blipFill>
          <a:blip r:embed="rId4"/>
          <a:stretch>
            <a:fillRect/>
          </a:stretch>
        </p:blipFill>
        <p:spPr bwMode="auto">
          <a:xfrm>
            <a:off x="1337949" y="2110877"/>
            <a:ext cx="2732481" cy="27324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1" name="矩形 20"/>
          <p:cNvSpPr>
            <a:spLocks noChangeArrowheads="1"/>
          </p:cNvSpPr>
          <p:nvPr/>
        </p:nvSpPr>
        <p:spPr bwMode="auto">
          <a:xfrm>
            <a:off x="8081163" y="1934825"/>
            <a:ext cx="1804149" cy="240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性别：</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男</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民族：</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汉</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 </a:t>
            </a: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身高：</a:t>
            </a:r>
            <a:r>
              <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rPr>
              <a:t>180cm</a:t>
            </a: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学历：</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本科</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1500" dirty="0" smtClean="0">
                <a:latin typeface="微软雅黑" panose="020B0503020204020204" pitchFamily="34" charset="-122"/>
                <a:ea typeface="微软雅黑" panose="020B0503020204020204" pitchFamily="34" charset="-122"/>
                <a:sym typeface="Arial" panose="020B0604020202020204" pitchFamily="34" charset="0"/>
              </a:rPr>
              <a:t>政治面貌：</a:t>
            </a:r>
            <a:r>
              <a:rPr lang="zh-CN" altLang="en-US" sz="1500" b="1" dirty="0" smtClean="0">
                <a:latin typeface="微软雅黑" panose="020B0503020204020204" pitchFamily="34" charset="-122"/>
                <a:ea typeface="微软雅黑" panose="020B0503020204020204" pitchFamily="34" charset="-122"/>
                <a:sym typeface="Arial" panose="020B0604020202020204" pitchFamily="34" charset="0"/>
              </a:rPr>
              <a:t>党员</a:t>
            </a:r>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1500" b="1" dirty="0" smtClean="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 name="直接连接符 2"/>
          <p:cNvCxnSpPr/>
          <p:nvPr/>
        </p:nvCxnSpPr>
        <p:spPr bwMode="auto">
          <a:xfrm>
            <a:off x="5329894" y="2222056"/>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5355233" y="2658171"/>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bwMode="auto">
          <a:xfrm>
            <a:off x="5356825" y="3122888"/>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5356825" y="3581893"/>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bwMode="auto">
          <a:xfrm>
            <a:off x="5356825" y="4043855"/>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5356825" y="4482005"/>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bwMode="auto">
          <a:xfrm>
            <a:off x="5356825" y="4962423"/>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bwMode="auto">
          <a:xfrm>
            <a:off x="5356825" y="5395810"/>
            <a:ext cx="4342615" cy="788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5" name="矩形 34"/>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barn(inVertical)">
                                      <p:cBhvr>
                                        <p:cTn id="13" dur="500"/>
                                        <p:tgtEl>
                                          <p:spTgt spid="717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par>
                                <p:cTn id="29" presetID="16" presetClass="entr" presetSubtype="2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par>
                                <p:cTn id="32" presetID="16" presetClass="entr" presetSubtype="21"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arn(inVertical)">
                                      <p:cBhvr>
                                        <p:cTn id="34" dur="500"/>
                                        <p:tgtEl>
                                          <p:spTgt spid="31"/>
                                        </p:tgtEl>
                                      </p:cBhvr>
                                    </p:animEffect>
                                  </p:childTnLst>
                                </p:cTn>
                              </p:par>
                              <p:par>
                                <p:cTn id="35" presetID="16" presetClass="entr" presetSubtype="21"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arn(inVertical)">
                                      <p:cBhvr>
                                        <p:cTn id="37" dur="500"/>
                                        <p:tgtEl>
                                          <p:spTgt spid="30"/>
                                        </p:tgtEl>
                                      </p:cBhvr>
                                    </p:animEffect>
                                  </p:childTnLst>
                                </p:cTn>
                              </p:par>
                              <p:par>
                                <p:cTn id="38" presetID="16" presetClass="entr" presetSubtype="21"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6" presetClass="entr" presetSubtype="2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arn(inVertical)">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173" grpId="0"/>
      <p:bldP spid="21"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3" name="矩形 47"/>
          <p:cNvSpPr>
            <a:spLocks noChangeArrowheads="1"/>
          </p:cNvSpPr>
          <p:nvPr/>
        </p:nvSpPr>
        <p:spPr bwMode="auto">
          <a:xfrm>
            <a:off x="909523" y="5360384"/>
            <a:ext cx="2520503" cy="701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10000"/>
              </a:lnSpc>
            </a:pPr>
            <a:r>
              <a:rPr lang="zh-CN" altLang="en-US" sz="1200" dirty="0" smtClean="0">
                <a:latin typeface="微软雅黑" panose="020B0503020204020204" pitchFamily="34" charset="-122"/>
                <a:ea typeface="微软雅黑" panose="020B0503020204020204" pitchFamily="34" charset="-122"/>
                <a:sym typeface="方正兰亭黑_GBK" pitchFamily="2" charset="-122"/>
              </a:rPr>
              <a:t>在此输入主要从事公司工作的内容</a:t>
            </a:r>
            <a:endParaRPr lang="en-US" altLang="zh-CN" sz="1200" dirty="0" smtClean="0">
              <a:latin typeface="微软雅黑" panose="020B0503020204020204" pitchFamily="34" charset="-122"/>
              <a:ea typeface="微软雅黑" panose="020B0503020204020204" pitchFamily="34" charset="-122"/>
              <a:sym typeface="方正兰亭黑_GBK" pitchFamily="2" charset="-122"/>
            </a:endParaRPr>
          </a:p>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在此输入主要从事公司工作的内容</a:t>
            </a:r>
          </a:p>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p>
        </p:txBody>
      </p:sp>
      <p:cxnSp>
        <p:nvCxnSpPr>
          <p:cNvPr id="26" name="曲线连接符 25"/>
          <p:cNvCxnSpPr/>
          <p:nvPr/>
        </p:nvCxnSpPr>
        <p:spPr bwMode="auto">
          <a:xfrm rot="10800000" flipV="1">
            <a:off x="3589969" y="1572170"/>
            <a:ext cx="6393104" cy="3423346"/>
          </a:xfrm>
          <a:prstGeom prst="curvedConnector3">
            <a:avLst/>
          </a:prstGeom>
          <a:solidFill>
            <a:schemeClr val="accent1"/>
          </a:solidFill>
          <a:ln w="635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4" name="Isosceles Triangle 60"/>
          <p:cNvSpPr>
            <a:spLocks noChangeArrowheads="1"/>
          </p:cNvSpPr>
          <p:nvPr/>
        </p:nvSpPr>
        <p:spPr bwMode="auto">
          <a:xfrm rot="6043312" flipH="1" flipV="1">
            <a:off x="3332613" y="4915244"/>
            <a:ext cx="68263" cy="115887"/>
          </a:xfrm>
          <a:prstGeom prst="triangle">
            <a:avLst>
              <a:gd name="adj" fmla="val 50000"/>
            </a:avLst>
          </a:prstGeom>
          <a:solidFill>
            <a:srgbClr val="C00000"/>
          </a:solidFill>
          <a:ln>
            <a:noFil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14359" name="Isosceles Triangle 60"/>
          <p:cNvSpPr>
            <a:spLocks noChangeArrowheads="1"/>
          </p:cNvSpPr>
          <p:nvPr/>
        </p:nvSpPr>
        <p:spPr bwMode="auto">
          <a:xfrm rot="21257944" flipH="1" flipV="1">
            <a:off x="10032122" y="1685873"/>
            <a:ext cx="68263" cy="115887"/>
          </a:xfrm>
          <a:prstGeom prst="triangle">
            <a:avLst>
              <a:gd name="adj" fmla="val 50000"/>
            </a:avLst>
          </a:prstGeom>
          <a:solidFill>
            <a:srgbClr val="C00000"/>
          </a:solidFill>
          <a:ln>
            <a:noFil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119" name="Isosceles Triangle 60"/>
          <p:cNvSpPr>
            <a:spLocks noChangeArrowheads="1"/>
          </p:cNvSpPr>
          <p:nvPr/>
        </p:nvSpPr>
        <p:spPr bwMode="auto">
          <a:xfrm rot="8108956" flipH="1" flipV="1">
            <a:off x="6857546" y="2524386"/>
            <a:ext cx="68263" cy="115887"/>
          </a:xfrm>
          <a:prstGeom prst="triangle">
            <a:avLst>
              <a:gd name="adj" fmla="val 50000"/>
            </a:avLst>
          </a:prstGeom>
          <a:solidFill>
            <a:srgbClr val="C00000"/>
          </a:solid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121" name="任意多边形 94"/>
          <p:cNvSpPr>
            <a:spLocks noChangeArrowheads="1"/>
          </p:cNvSpPr>
          <p:nvPr/>
        </p:nvSpPr>
        <p:spPr bwMode="auto">
          <a:xfrm flipH="1">
            <a:off x="4781052" y="2067302"/>
            <a:ext cx="1956160" cy="689278"/>
          </a:xfrm>
          <a:custGeom>
            <a:avLst/>
            <a:gdLst>
              <a:gd name="T0" fmla="*/ 3651319 w 4123933"/>
              <a:gd name="T1" fmla="*/ 0 h 1452617"/>
              <a:gd name="T2" fmla="*/ 0 w 4123933"/>
              <a:gd name="T3" fmla="*/ 0 h 1452617"/>
              <a:gd name="T4" fmla="*/ 0 w 4123933"/>
              <a:gd name="T5" fmla="*/ 1452617 h 1452617"/>
              <a:gd name="T6" fmla="*/ 4123933 w 4123933"/>
              <a:gd name="T7" fmla="*/ 1452617 h 1452617"/>
              <a:gd name="T8" fmla="*/ 4123933 w 4123933"/>
              <a:gd name="T9" fmla="*/ 475572 h 1452617"/>
              <a:gd name="T10" fmla="*/ 4071597 w 4123933"/>
              <a:gd name="T11" fmla="*/ 480848 h 1452617"/>
              <a:gd name="T12" fmla="*/ 3645771 w 4123933"/>
              <a:gd name="T13" fmla="*/ 55023 h 1452617"/>
              <a:gd name="T14" fmla="*/ 3651319 w 4123933"/>
              <a:gd name="T15" fmla="*/ 0 h 1452617"/>
              <a:gd name="T16" fmla="*/ 0 60000 65536"/>
              <a:gd name="T17" fmla="*/ 0 60000 65536"/>
              <a:gd name="T18" fmla="*/ 0 60000 65536"/>
              <a:gd name="T19" fmla="*/ 0 60000 65536"/>
              <a:gd name="T20" fmla="*/ 0 60000 65536"/>
              <a:gd name="T21" fmla="*/ 0 60000 65536"/>
              <a:gd name="T22" fmla="*/ 0 60000 65536"/>
              <a:gd name="T23" fmla="*/ 0 60000 65536"/>
              <a:gd name="T24" fmla="*/ 0 w 4123933"/>
              <a:gd name="T25" fmla="*/ 0 h 1452617"/>
              <a:gd name="T26" fmla="*/ 4123933 w 4123933"/>
              <a:gd name="T27" fmla="*/ 1452617 h 14526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3933" h="1452617">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p:spPr>
        <p:style>
          <a:lnRef idx="2">
            <a:schemeClr val="dk1"/>
          </a:lnRef>
          <a:fillRef idx="1">
            <a:schemeClr val="lt1"/>
          </a:fillRef>
          <a:effectRef idx="0">
            <a:schemeClr val="dk1"/>
          </a:effectRef>
          <a:fontRef idx="minor">
            <a:schemeClr val="dk1"/>
          </a:fontRef>
        </p:style>
        <p:txBody>
          <a:bodyPr anchor="ctr"/>
          <a:lstStyle/>
          <a:p>
            <a:endParaRPr lang="zh-CN" altLang="en-US">
              <a:solidFill>
                <a:schemeClr val="tx1"/>
              </a:solidFill>
            </a:endParaRPr>
          </a:p>
        </p:txBody>
      </p:sp>
      <p:sp>
        <p:nvSpPr>
          <p:cNvPr id="123" name="Oval 156"/>
          <p:cNvSpPr>
            <a:spLocks noChangeArrowheads="1"/>
          </p:cNvSpPr>
          <p:nvPr/>
        </p:nvSpPr>
        <p:spPr bwMode="auto">
          <a:xfrm flipH="1">
            <a:off x="4579066" y="1865245"/>
            <a:ext cx="403975" cy="404114"/>
          </a:xfrm>
          <a:prstGeom prst="ellipse">
            <a:avLst/>
          </a:prstGeom>
          <a:noFill/>
          <a:ln w="73025">
            <a:solidFill>
              <a:srgbClr val="C00000"/>
            </a:solidFill>
            <a:beve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grpSp>
        <p:nvGrpSpPr>
          <p:cNvPr id="124" name="Group 17"/>
          <p:cNvGrpSpPr/>
          <p:nvPr/>
        </p:nvGrpSpPr>
        <p:grpSpPr bwMode="auto">
          <a:xfrm flipH="1">
            <a:off x="4663265" y="1947946"/>
            <a:ext cx="232683" cy="233517"/>
            <a:chOff x="0" y="0"/>
            <a:chExt cx="490537" cy="492125"/>
          </a:xfrm>
          <a:solidFill>
            <a:srgbClr val="C00000"/>
          </a:solidFill>
        </p:grpSpPr>
        <p:sp>
          <p:nvSpPr>
            <p:cNvPr id="125" name="Freeform 5"/>
            <p:cNvSpPr>
              <a:spLocks noEditPoints="1" noChangeArrowheads="1"/>
            </p:cNvSpPr>
            <p:nvPr/>
          </p:nvSpPr>
          <p:spPr bwMode="auto">
            <a:xfrm>
              <a:off x="0" y="0"/>
              <a:ext cx="490537" cy="492125"/>
            </a:xfrm>
            <a:custGeom>
              <a:avLst/>
              <a:gdLst>
                <a:gd name="T0" fmla="*/ 1600848054 w 128"/>
                <a:gd name="T1" fmla="*/ 709532655 h 128"/>
                <a:gd name="T2" fmla="*/ 1674282940 w 128"/>
                <a:gd name="T3" fmla="*/ 487803415 h 128"/>
                <a:gd name="T4" fmla="*/ 1542102444 w 128"/>
                <a:gd name="T5" fmla="*/ 221729180 h 128"/>
                <a:gd name="T6" fmla="*/ 1395232670 w 128"/>
                <a:gd name="T7" fmla="*/ 206946213 h 128"/>
                <a:gd name="T8" fmla="*/ 1174935674 w 128"/>
                <a:gd name="T9" fmla="*/ 280857262 h 128"/>
                <a:gd name="T10" fmla="*/ 1013380456 w 128"/>
                <a:gd name="T11" fmla="*/ 0 h 128"/>
                <a:gd name="T12" fmla="*/ 749019223 w 128"/>
                <a:gd name="T13" fmla="*/ 88690140 h 128"/>
                <a:gd name="T14" fmla="*/ 631528003 w 128"/>
                <a:gd name="T15" fmla="*/ 310419350 h 128"/>
                <a:gd name="T16" fmla="*/ 411227055 w 128"/>
                <a:gd name="T17" fmla="*/ 192163247 h 128"/>
                <a:gd name="T18" fmla="*/ 220300888 w 128"/>
                <a:gd name="T19" fmla="*/ 339985283 h 128"/>
                <a:gd name="T20" fmla="*/ 308421279 w 128"/>
                <a:gd name="T21" fmla="*/ 635621667 h 128"/>
                <a:gd name="T22" fmla="*/ 88120361 w 128"/>
                <a:gd name="T23" fmla="*/ 753877710 h 128"/>
                <a:gd name="T24" fmla="*/ 0 w 128"/>
                <a:gd name="T25" fmla="*/ 1019952125 h 128"/>
                <a:gd name="T26" fmla="*/ 279046558 w 128"/>
                <a:gd name="T27" fmla="*/ 1182553223 h 128"/>
                <a:gd name="T28" fmla="*/ 205611611 w 128"/>
                <a:gd name="T29" fmla="*/ 1404282343 h 128"/>
                <a:gd name="T30" fmla="*/ 337792168 w 128"/>
                <a:gd name="T31" fmla="*/ 1670356518 h 128"/>
                <a:gd name="T32" fmla="*/ 484661942 w 128"/>
                <a:gd name="T33" fmla="*/ 1685139485 h 128"/>
                <a:gd name="T34" fmla="*/ 704959057 w 128"/>
                <a:gd name="T35" fmla="*/ 1611228496 h 128"/>
                <a:gd name="T36" fmla="*/ 866514275 w 128"/>
                <a:gd name="T37" fmla="*/ 1892085638 h 128"/>
                <a:gd name="T38" fmla="*/ 1130875508 w 128"/>
                <a:gd name="T39" fmla="*/ 1803395528 h 128"/>
                <a:gd name="T40" fmla="*/ 1248366729 w 128"/>
                <a:gd name="T41" fmla="*/ 1581666408 h 128"/>
                <a:gd name="T42" fmla="*/ 1468667557 w 128"/>
                <a:gd name="T43" fmla="*/ 1699922451 h 128"/>
                <a:gd name="T44" fmla="*/ 1659593664 w 128"/>
                <a:gd name="T45" fmla="*/ 1552100475 h 128"/>
                <a:gd name="T46" fmla="*/ 1571473332 w 128"/>
                <a:gd name="T47" fmla="*/ 1256464212 h 128"/>
                <a:gd name="T48" fmla="*/ 1791774161 w 128"/>
                <a:gd name="T49" fmla="*/ 1138208168 h 128"/>
                <a:gd name="T50" fmla="*/ 1879894492 w 128"/>
                <a:gd name="T51" fmla="*/ 872133753 h 128"/>
                <a:gd name="T52" fmla="*/ 1586162609 w 128"/>
                <a:gd name="T53" fmla="*/ 1064297180 h 128"/>
                <a:gd name="T54" fmla="*/ 1468667557 w 128"/>
                <a:gd name="T55" fmla="*/ 1197336190 h 128"/>
                <a:gd name="T56" fmla="*/ 1571473332 w 128"/>
                <a:gd name="T57" fmla="*/ 1478193331 h 128"/>
                <a:gd name="T58" fmla="*/ 1307116171 w 128"/>
                <a:gd name="T59" fmla="*/ 1492972453 h 128"/>
                <a:gd name="T60" fmla="*/ 1189621119 w 128"/>
                <a:gd name="T61" fmla="*/ 1478193331 h 128"/>
                <a:gd name="T62" fmla="*/ 1057440622 w 128"/>
                <a:gd name="T63" fmla="*/ 1596445530 h 128"/>
                <a:gd name="T64" fmla="*/ 866514275 w 128"/>
                <a:gd name="T65" fmla="*/ 1773829595 h 128"/>
                <a:gd name="T66" fmla="*/ 749019223 w 128"/>
                <a:gd name="T67" fmla="*/ 1507755420 h 128"/>
                <a:gd name="T68" fmla="*/ 631528003 w 128"/>
                <a:gd name="T69" fmla="*/ 1463410365 h 128"/>
                <a:gd name="T70" fmla="*/ 411227055 w 128"/>
                <a:gd name="T71" fmla="*/ 1581666408 h 128"/>
                <a:gd name="T72" fmla="*/ 396541610 w 128"/>
                <a:gd name="T73" fmla="*/ 1315592233 h 128"/>
                <a:gd name="T74" fmla="*/ 381852334 w 128"/>
                <a:gd name="T75" fmla="*/ 1138208168 h 128"/>
                <a:gd name="T76" fmla="*/ 117495082 w 128"/>
                <a:gd name="T77" fmla="*/ 1019952125 h 128"/>
                <a:gd name="T78" fmla="*/ 293732002 w 128"/>
                <a:gd name="T79" fmla="*/ 827788698 h 128"/>
                <a:gd name="T80" fmla="*/ 411227055 w 128"/>
                <a:gd name="T81" fmla="*/ 694749688 h 128"/>
                <a:gd name="T82" fmla="*/ 308421279 w 128"/>
                <a:gd name="T83" fmla="*/ 413892427 h 128"/>
                <a:gd name="T84" fmla="*/ 572778560 w 128"/>
                <a:gd name="T85" fmla="*/ 399113305 h 128"/>
                <a:gd name="T86" fmla="*/ 690273613 w 128"/>
                <a:gd name="T87" fmla="*/ 413892427 h 128"/>
                <a:gd name="T88" fmla="*/ 822454110 w 128"/>
                <a:gd name="T89" fmla="*/ 295640228 h 128"/>
                <a:gd name="T90" fmla="*/ 1013380456 w 128"/>
                <a:gd name="T91" fmla="*/ 118256073 h 128"/>
                <a:gd name="T92" fmla="*/ 1130875508 w 128"/>
                <a:gd name="T93" fmla="*/ 384330338 h 128"/>
                <a:gd name="T94" fmla="*/ 1248366729 w 128"/>
                <a:gd name="T95" fmla="*/ 428675393 h 128"/>
                <a:gd name="T96" fmla="*/ 1468667557 w 128"/>
                <a:gd name="T97" fmla="*/ 310419350 h 128"/>
                <a:gd name="T98" fmla="*/ 1483353001 w 128"/>
                <a:gd name="T99" fmla="*/ 576493645 h 128"/>
                <a:gd name="T100" fmla="*/ 1498042278 w 128"/>
                <a:gd name="T101" fmla="*/ 753877710 h 128"/>
                <a:gd name="T102" fmla="*/ 1762399439 w 128"/>
                <a:gd name="T103" fmla="*/ 872133753 h 128"/>
                <a:gd name="T104" fmla="*/ 1586162609 w 128"/>
                <a:gd name="T105" fmla="*/ 1064297180 h 1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28"/>
                <a:gd name="T161" fmla="*/ 128 w 128"/>
                <a:gd name="T162" fmla="*/ 128 h 1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cmpd="sng">
              <a:solidFill>
                <a:srgbClr val="C00000"/>
              </a:solidFill>
              <a:bevel/>
            </a:ln>
          </p:spPr>
          <p:txBody>
            <a:bodyPr/>
            <a:lstStyle/>
            <a:p>
              <a:endParaRPr lang="zh-CN" altLang="en-US"/>
            </a:p>
          </p:txBody>
        </p:sp>
        <p:sp>
          <p:nvSpPr>
            <p:cNvPr id="126" name="Freeform 6"/>
            <p:cNvSpPr>
              <a:spLocks noEditPoints="1" noChangeArrowheads="1"/>
            </p:cNvSpPr>
            <p:nvPr/>
          </p:nvSpPr>
          <p:spPr bwMode="auto">
            <a:xfrm>
              <a:off x="151760" y="139700"/>
              <a:ext cx="214312" cy="214313"/>
            </a:xfrm>
            <a:custGeom>
              <a:avLst/>
              <a:gdLst>
                <a:gd name="T0" fmla="*/ 410086020 w 56"/>
                <a:gd name="T1" fmla="*/ 0 h 56"/>
                <a:gd name="T2" fmla="*/ 0 w 56"/>
                <a:gd name="T3" fmla="*/ 410091760 h 56"/>
                <a:gd name="T4" fmla="*/ 410086020 w 56"/>
                <a:gd name="T5" fmla="*/ 820179694 h 56"/>
                <a:gd name="T6" fmla="*/ 820172040 w 56"/>
                <a:gd name="T7" fmla="*/ 410091760 h 56"/>
                <a:gd name="T8" fmla="*/ 410086020 w 56"/>
                <a:gd name="T9" fmla="*/ 0 h 56"/>
                <a:gd name="T10" fmla="*/ 410086020 w 56"/>
                <a:gd name="T11" fmla="*/ 776241714 h 56"/>
                <a:gd name="T12" fmla="*/ 58583715 w 56"/>
                <a:gd name="T13" fmla="*/ 410091760 h 56"/>
                <a:gd name="T14" fmla="*/ 410086020 w 56"/>
                <a:gd name="T15" fmla="*/ 58583988 h 56"/>
                <a:gd name="T16" fmla="*/ 776234265 w 56"/>
                <a:gd name="T17" fmla="*/ 410091760 h 56"/>
                <a:gd name="T18" fmla="*/ 410086020 w 56"/>
                <a:gd name="T19" fmla="*/ 776241714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6"/>
                <a:gd name="T32" fmla="*/ 56 w 56"/>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cmpd="sng">
              <a:solidFill>
                <a:srgbClr val="C00000"/>
              </a:solidFill>
              <a:bevel/>
            </a:ln>
          </p:spPr>
          <p:txBody>
            <a:bodyPr/>
            <a:lstStyle/>
            <a:p>
              <a:endParaRPr lang="zh-CN" altLang="en-US"/>
            </a:p>
          </p:txBody>
        </p:sp>
        <p:sp>
          <p:nvSpPr>
            <p:cNvPr id="127" name="Freeform 7"/>
            <p:cNvSpPr>
              <a:spLocks noEditPoints="1" noChangeArrowheads="1"/>
            </p:cNvSpPr>
            <p:nvPr/>
          </p:nvSpPr>
          <p:spPr bwMode="auto">
            <a:xfrm>
              <a:off x="197798" y="185738"/>
              <a:ext cx="122237" cy="122238"/>
            </a:xfrm>
            <a:custGeom>
              <a:avLst/>
              <a:gdLst>
                <a:gd name="T0" fmla="*/ 233468798 w 32"/>
                <a:gd name="T1" fmla="*/ 0 h 32"/>
                <a:gd name="T2" fmla="*/ 0 w 32"/>
                <a:gd name="T3" fmla="*/ 233470708 h 32"/>
                <a:gd name="T4" fmla="*/ 233468798 w 32"/>
                <a:gd name="T5" fmla="*/ 466941417 h 32"/>
                <a:gd name="T6" fmla="*/ 466933777 w 32"/>
                <a:gd name="T7" fmla="*/ 233470708 h 32"/>
                <a:gd name="T8" fmla="*/ 233468798 w 32"/>
                <a:gd name="T9" fmla="*/ 0 h 32"/>
                <a:gd name="T10" fmla="*/ 233468798 w 32"/>
                <a:gd name="T11" fmla="*/ 408572800 h 32"/>
                <a:gd name="T12" fmla="*/ 58368155 w 32"/>
                <a:gd name="T13" fmla="*/ 233470708 h 32"/>
                <a:gd name="T14" fmla="*/ 233468798 w 32"/>
                <a:gd name="T15" fmla="*/ 58368632 h 32"/>
                <a:gd name="T16" fmla="*/ 408565637 w 32"/>
                <a:gd name="T17" fmla="*/ 233470708 h 32"/>
                <a:gd name="T18" fmla="*/ 233468798 w 32"/>
                <a:gd name="T19" fmla="*/ 40857280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2"/>
                <a:gd name="T32" fmla="*/ 32 w 32"/>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cmpd="sng">
              <a:solidFill>
                <a:srgbClr val="C00000"/>
              </a:solidFill>
              <a:bevel/>
            </a:ln>
          </p:spPr>
          <p:txBody>
            <a:bodyPr/>
            <a:lstStyle/>
            <a:p>
              <a:endParaRPr lang="zh-CN" altLang="en-US"/>
            </a:p>
          </p:txBody>
        </p:sp>
      </p:grpSp>
      <p:sp>
        <p:nvSpPr>
          <p:cNvPr id="131" name="Isosceles Triangle 60"/>
          <p:cNvSpPr>
            <a:spLocks noChangeArrowheads="1"/>
          </p:cNvSpPr>
          <p:nvPr/>
        </p:nvSpPr>
        <p:spPr bwMode="auto">
          <a:xfrm rot="19020468" flipH="1" flipV="1">
            <a:off x="5648890" y="4642579"/>
            <a:ext cx="68263" cy="115887"/>
          </a:xfrm>
          <a:prstGeom prst="triangle">
            <a:avLst>
              <a:gd name="adj" fmla="val 50000"/>
            </a:avLst>
          </a:prstGeom>
          <a:solidFill>
            <a:srgbClr val="C00000"/>
          </a:solidFill>
          <a:ln>
            <a:noFil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150" name="TextBox 157"/>
          <p:cNvSpPr>
            <a:spLocks noChangeArrowheads="1"/>
          </p:cNvSpPr>
          <p:nvPr/>
        </p:nvSpPr>
        <p:spPr bwMode="auto">
          <a:xfrm>
            <a:off x="1752033" y="4218715"/>
            <a:ext cx="16147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1600" dirty="0" smtClean="0">
                <a:latin typeface="微软雅黑" panose="020B0503020204020204" pitchFamily="34" charset="-122"/>
                <a:ea typeface="微软雅黑" panose="020B0503020204020204" pitchFamily="34" charset="-122"/>
                <a:sym typeface="Arial Black" panose="020B0A04020102020204" pitchFamily="34" charset="0"/>
              </a:rPr>
              <a:t>2002.1-2004.2</a:t>
            </a:r>
            <a:endParaRPr lang="zh-CN" altLang="en-US" sz="1600" dirty="0">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151" name="TextBox 159"/>
          <p:cNvSpPr>
            <a:spLocks noChangeArrowheads="1"/>
          </p:cNvSpPr>
          <p:nvPr/>
        </p:nvSpPr>
        <p:spPr bwMode="auto">
          <a:xfrm>
            <a:off x="4835196" y="2233002"/>
            <a:ext cx="18004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b="1" dirty="0" smtClean="0">
                <a:latin typeface="微软雅黑" panose="020B0503020204020204" pitchFamily="34" charset="-122"/>
                <a:ea typeface="微软雅黑" panose="020B0503020204020204" pitchFamily="34" charset="-122"/>
                <a:sym typeface="方正兰亭黑_GBK" pitchFamily="2" charset="-122"/>
              </a:rPr>
              <a:t>自己创业当老板</a:t>
            </a:r>
            <a:endParaRPr lang="zh-CN" altLang="en-US" b="1" dirty="0">
              <a:latin typeface="微软雅黑" panose="020B0503020204020204" pitchFamily="34" charset="-122"/>
              <a:ea typeface="微软雅黑" panose="020B0503020204020204" pitchFamily="34" charset="-122"/>
              <a:sym typeface="方正兰亭黑_GBK" pitchFamily="2" charset="-122"/>
            </a:endParaRPr>
          </a:p>
        </p:txBody>
      </p:sp>
      <p:sp>
        <p:nvSpPr>
          <p:cNvPr id="154" name="矩形 47"/>
          <p:cNvSpPr>
            <a:spLocks noChangeArrowheads="1"/>
          </p:cNvSpPr>
          <p:nvPr/>
        </p:nvSpPr>
        <p:spPr bwMode="auto">
          <a:xfrm>
            <a:off x="5855238" y="5495495"/>
            <a:ext cx="2520503" cy="701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在此输入主要从事公司工作的内容</a:t>
            </a:r>
          </a:p>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endParaRPr lang="zh-CN" altLang="en-US" sz="1200" dirty="0">
              <a:latin typeface="微软雅黑" panose="020B0503020204020204" pitchFamily="34" charset="-122"/>
              <a:ea typeface="微软雅黑" panose="020B0503020204020204" pitchFamily="34" charset="-122"/>
              <a:sym typeface="方正兰亭黑_GBK" pitchFamily="2" charset="-122"/>
            </a:endParaRPr>
          </a:p>
        </p:txBody>
      </p:sp>
      <p:sp>
        <p:nvSpPr>
          <p:cNvPr id="155" name="矩形 47"/>
          <p:cNvSpPr>
            <a:spLocks noChangeArrowheads="1"/>
          </p:cNvSpPr>
          <p:nvPr/>
        </p:nvSpPr>
        <p:spPr bwMode="auto">
          <a:xfrm>
            <a:off x="4140302" y="2812347"/>
            <a:ext cx="2520503" cy="701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在此输入主要从事公司工作的内容</a:t>
            </a:r>
          </a:p>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endParaRPr lang="zh-CN" altLang="en-US" sz="1200" dirty="0">
              <a:latin typeface="微软雅黑" panose="020B0503020204020204" pitchFamily="34" charset="-122"/>
              <a:ea typeface="微软雅黑" panose="020B0503020204020204" pitchFamily="34" charset="-122"/>
              <a:sym typeface="方正兰亭黑_GBK" pitchFamily="2" charset="-122"/>
            </a:endParaRPr>
          </a:p>
        </p:txBody>
      </p:sp>
      <p:sp>
        <p:nvSpPr>
          <p:cNvPr id="156" name="矩形 47"/>
          <p:cNvSpPr>
            <a:spLocks noChangeArrowheads="1"/>
          </p:cNvSpPr>
          <p:nvPr/>
        </p:nvSpPr>
        <p:spPr bwMode="auto">
          <a:xfrm>
            <a:off x="9006138" y="2996905"/>
            <a:ext cx="2520503" cy="701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在此输入主要从事公司工作的内容</a:t>
            </a:r>
          </a:p>
          <a:p>
            <a:pPr algn="ctr">
              <a:lnSpc>
                <a:spcPct val="11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在此输入主要从事公司工作的</a:t>
            </a:r>
            <a:r>
              <a:rPr lang="zh-CN" altLang="en-US" sz="1200" dirty="0" smtClean="0">
                <a:latin typeface="微软雅黑" panose="020B0503020204020204" pitchFamily="34" charset="-122"/>
                <a:ea typeface="微软雅黑" panose="020B0503020204020204" pitchFamily="34" charset="-122"/>
                <a:sym typeface="方正兰亭黑_GBK" pitchFamily="2" charset="-122"/>
              </a:rPr>
              <a:t>内容</a:t>
            </a:r>
            <a:endParaRPr lang="zh-CN" altLang="en-US" sz="1200" dirty="0">
              <a:latin typeface="微软雅黑" panose="020B0503020204020204" pitchFamily="34" charset="-122"/>
              <a:ea typeface="微软雅黑" panose="020B0503020204020204" pitchFamily="34" charset="-122"/>
              <a:sym typeface="方正兰亭黑_GBK" pitchFamily="2" charset="-122"/>
            </a:endParaRPr>
          </a:p>
        </p:txBody>
      </p:sp>
      <p:sp>
        <p:nvSpPr>
          <p:cNvPr id="80" name="任意多边形 94"/>
          <p:cNvSpPr>
            <a:spLocks noChangeArrowheads="1"/>
          </p:cNvSpPr>
          <p:nvPr/>
        </p:nvSpPr>
        <p:spPr bwMode="auto">
          <a:xfrm flipH="1">
            <a:off x="1316249" y="4597708"/>
            <a:ext cx="1956160" cy="689278"/>
          </a:xfrm>
          <a:custGeom>
            <a:avLst/>
            <a:gdLst>
              <a:gd name="T0" fmla="*/ 3651319 w 4123933"/>
              <a:gd name="T1" fmla="*/ 0 h 1452617"/>
              <a:gd name="T2" fmla="*/ 0 w 4123933"/>
              <a:gd name="T3" fmla="*/ 0 h 1452617"/>
              <a:gd name="T4" fmla="*/ 0 w 4123933"/>
              <a:gd name="T5" fmla="*/ 1452617 h 1452617"/>
              <a:gd name="T6" fmla="*/ 4123933 w 4123933"/>
              <a:gd name="T7" fmla="*/ 1452617 h 1452617"/>
              <a:gd name="T8" fmla="*/ 4123933 w 4123933"/>
              <a:gd name="T9" fmla="*/ 475572 h 1452617"/>
              <a:gd name="T10" fmla="*/ 4071597 w 4123933"/>
              <a:gd name="T11" fmla="*/ 480848 h 1452617"/>
              <a:gd name="T12" fmla="*/ 3645771 w 4123933"/>
              <a:gd name="T13" fmla="*/ 55023 h 1452617"/>
              <a:gd name="T14" fmla="*/ 3651319 w 4123933"/>
              <a:gd name="T15" fmla="*/ 0 h 1452617"/>
              <a:gd name="T16" fmla="*/ 0 60000 65536"/>
              <a:gd name="T17" fmla="*/ 0 60000 65536"/>
              <a:gd name="T18" fmla="*/ 0 60000 65536"/>
              <a:gd name="T19" fmla="*/ 0 60000 65536"/>
              <a:gd name="T20" fmla="*/ 0 60000 65536"/>
              <a:gd name="T21" fmla="*/ 0 60000 65536"/>
              <a:gd name="T22" fmla="*/ 0 60000 65536"/>
              <a:gd name="T23" fmla="*/ 0 60000 65536"/>
              <a:gd name="T24" fmla="*/ 0 w 4123933"/>
              <a:gd name="T25" fmla="*/ 0 h 1452617"/>
              <a:gd name="T26" fmla="*/ 4123933 w 4123933"/>
              <a:gd name="T27" fmla="*/ 1452617 h 14526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3933" h="1452617">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p:spPr>
        <p:style>
          <a:lnRef idx="2">
            <a:schemeClr val="dk1"/>
          </a:lnRef>
          <a:fillRef idx="1">
            <a:schemeClr val="lt1"/>
          </a:fillRef>
          <a:effectRef idx="0">
            <a:schemeClr val="dk1"/>
          </a:effectRef>
          <a:fontRef idx="minor">
            <a:schemeClr val="dk1"/>
          </a:fontRef>
        </p:style>
        <p:txBody>
          <a:bodyPr anchor="ctr"/>
          <a:lstStyle/>
          <a:p>
            <a:endParaRPr lang="zh-CN" altLang="en-US">
              <a:solidFill>
                <a:schemeClr val="tx1"/>
              </a:solidFill>
            </a:endParaRPr>
          </a:p>
        </p:txBody>
      </p:sp>
      <p:sp>
        <p:nvSpPr>
          <p:cNvPr id="81" name="Oval 156"/>
          <p:cNvSpPr>
            <a:spLocks noChangeArrowheads="1"/>
          </p:cNvSpPr>
          <p:nvPr/>
        </p:nvSpPr>
        <p:spPr bwMode="auto">
          <a:xfrm flipH="1">
            <a:off x="1114262" y="4395651"/>
            <a:ext cx="403975" cy="404114"/>
          </a:xfrm>
          <a:prstGeom prst="ellipse">
            <a:avLst/>
          </a:prstGeom>
          <a:noFill/>
          <a:ln w="73025">
            <a:solidFill>
              <a:srgbClr val="C00000"/>
            </a:solidFill>
            <a:beve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grpSp>
        <p:nvGrpSpPr>
          <p:cNvPr id="82" name="Group 17"/>
          <p:cNvGrpSpPr/>
          <p:nvPr/>
        </p:nvGrpSpPr>
        <p:grpSpPr bwMode="auto">
          <a:xfrm flipH="1">
            <a:off x="1198461" y="4478352"/>
            <a:ext cx="232683" cy="233517"/>
            <a:chOff x="0" y="0"/>
            <a:chExt cx="490537" cy="492125"/>
          </a:xfrm>
          <a:noFill/>
        </p:grpSpPr>
        <p:sp>
          <p:nvSpPr>
            <p:cNvPr id="83" name="Freeform 5"/>
            <p:cNvSpPr>
              <a:spLocks noEditPoints="1" noChangeArrowheads="1"/>
            </p:cNvSpPr>
            <p:nvPr/>
          </p:nvSpPr>
          <p:spPr bwMode="auto">
            <a:xfrm>
              <a:off x="0" y="0"/>
              <a:ext cx="490537" cy="492125"/>
            </a:xfrm>
            <a:custGeom>
              <a:avLst/>
              <a:gdLst>
                <a:gd name="T0" fmla="*/ 1600848054 w 128"/>
                <a:gd name="T1" fmla="*/ 709532655 h 128"/>
                <a:gd name="T2" fmla="*/ 1674282940 w 128"/>
                <a:gd name="T3" fmla="*/ 487803415 h 128"/>
                <a:gd name="T4" fmla="*/ 1542102444 w 128"/>
                <a:gd name="T5" fmla="*/ 221729180 h 128"/>
                <a:gd name="T6" fmla="*/ 1395232670 w 128"/>
                <a:gd name="T7" fmla="*/ 206946213 h 128"/>
                <a:gd name="T8" fmla="*/ 1174935674 w 128"/>
                <a:gd name="T9" fmla="*/ 280857262 h 128"/>
                <a:gd name="T10" fmla="*/ 1013380456 w 128"/>
                <a:gd name="T11" fmla="*/ 0 h 128"/>
                <a:gd name="T12" fmla="*/ 749019223 w 128"/>
                <a:gd name="T13" fmla="*/ 88690140 h 128"/>
                <a:gd name="T14" fmla="*/ 631528003 w 128"/>
                <a:gd name="T15" fmla="*/ 310419350 h 128"/>
                <a:gd name="T16" fmla="*/ 411227055 w 128"/>
                <a:gd name="T17" fmla="*/ 192163247 h 128"/>
                <a:gd name="T18" fmla="*/ 220300888 w 128"/>
                <a:gd name="T19" fmla="*/ 339985283 h 128"/>
                <a:gd name="T20" fmla="*/ 308421279 w 128"/>
                <a:gd name="T21" fmla="*/ 635621667 h 128"/>
                <a:gd name="T22" fmla="*/ 88120361 w 128"/>
                <a:gd name="T23" fmla="*/ 753877710 h 128"/>
                <a:gd name="T24" fmla="*/ 0 w 128"/>
                <a:gd name="T25" fmla="*/ 1019952125 h 128"/>
                <a:gd name="T26" fmla="*/ 279046558 w 128"/>
                <a:gd name="T27" fmla="*/ 1182553223 h 128"/>
                <a:gd name="T28" fmla="*/ 205611611 w 128"/>
                <a:gd name="T29" fmla="*/ 1404282343 h 128"/>
                <a:gd name="T30" fmla="*/ 337792168 w 128"/>
                <a:gd name="T31" fmla="*/ 1670356518 h 128"/>
                <a:gd name="T32" fmla="*/ 484661942 w 128"/>
                <a:gd name="T33" fmla="*/ 1685139485 h 128"/>
                <a:gd name="T34" fmla="*/ 704959057 w 128"/>
                <a:gd name="T35" fmla="*/ 1611228496 h 128"/>
                <a:gd name="T36" fmla="*/ 866514275 w 128"/>
                <a:gd name="T37" fmla="*/ 1892085638 h 128"/>
                <a:gd name="T38" fmla="*/ 1130875508 w 128"/>
                <a:gd name="T39" fmla="*/ 1803395528 h 128"/>
                <a:gd name="T40" fmla="*/ 1248366729 w 128"/>
                <a:gd name="T41" fmla="*/ 1581666408 h 128"/>
                <a:gd name="T42" fmla="*/ 1468667557 w 128"/>
                <a:gd name="T43" fmla="*/ 1699922451 h 128"/>
                <a:gd name="T44" fmla="*/ 1659593664 w 128"/>
                <a:gd name="T45" fmla="*/ 1552100475 h 128"/>
                <a:gd name="T46" fmla="*/ 1571473332 w 128"/>
                <a:gd name="T47" fmla="*/ 1256464212 h 128"/>
                <a:gd name="T48" fmla="*/ 1791774161 w 128"/>
                <a:gd name="T49" fmla="*/ 1138208168 h 128"/>
                <a:gd name="T50" fmla="*/ 1879894492 w 128"/>
                <a:gd name="T51" fmla="*/ 872133753 h 128"/>
                <a:gd name="T52" fmla="*/ 1586162609 w 128"/>
                <a:gd name="T53" fmla="*/ 1064297180 h 128"/>
                <a:gd name="T54" fmla="*/ 1468667557 w 128"/>
                <a:gd name="T55" fmla="*/ 1197336190 h 128"/>
                <a:gd name="T56" fmla="*/ 1571473332 w 128"/>
                <a:gd name="T57" fmla="*/ 1478193331 h 128"/>
                <a:gd name="T58" fmla="*/ 1307116171 w 128"/>
                <a:gd name="T59" fmla="*/ 1492972453 h 128"/>
                <a:gd name="T60" fmla="*/ 1189621119 w 128"/>
                <a:gd name="T61" fmla="*/ 1478193331 h 128"/>
                <a:gd name="T62" fmla="*/ 1057440622 w 128"/>
                <a:gd name="T63" fmla="*/ 1596445530 h 128"/>
                <a:gd name="T64" fmla="*/ 866514275 w 128"/>
                <a:gd name="T65" fmla="*/ 1773829595 h 128"/>
                <a:gd name="T66" fmla="*/ 749019223 w 128"/>
                <a:gd name="T67" fmla="*/ 1507755420 h 128"/>
                <a:gd name="T68" fmla="*/ 631528003 w 128"/>
                <a:gd name="T69" fmla="*/ 1463410365 h 128"/>
                <a:gd name="T70" fmla="*/ 411227055 w 128"/>
                <a:gd name="T71" fmla="*/ 1581666408 h 128"/>
                <a:gd name="T72" fmla="*/ 396541610 w 128"/>
                <a:gd name="T73" fmla="*/ 1315592233 h 128"/>
                <a:gd name="T74" fmla="*/ 381852334 w 128"/>
                <a:gd name="T75" fmla="*/ 1138208168 h 128"/>
                <a:gd name="T76" fmla="*/ 117495082 w 128"/>
                <a:gd name="T77" fmla="*/ 1019952125 h 128"/>
                <a:gd name="T78" fmla="*/ 293732002 w 128"/>
                <a:gd name="T79" fmla="*/ 827788698 h 128"/>
                <a:gd name="T80" fmla="*/ 411227055 w 128"/>
                <a:gd name="T81" fmla="*/ 694749688 h 128"/>
                <a:gd name="T82" fmla="*/ 308421279 w 128"/>
                <a:gd name="T83" fmla="*/ 413892427 h 128"/>
                <a:gd name="T84" fmla="*/ 572778560 w 128"/>
                <a:gd name="T85" fmla="*/ 399113305 h 128"/>
                <a:gd name="T86" fmla="*/ 690273613 w 128"/>
                <a:gd name="T87" fmla="*/ 413892427 h 128"/>
                <a:gd name="T88" fmla="*/ 822454110 w 128"/>
                <a:gd name="T89" fmla="*/ 295640228 h 128"/>
                <a:gd name="T90" fmla="*/ 1013380456 w 128"/>
                <a:gd name="T91" fmla="*/ 118256073 h 128"/>
                <a:gd name="T92" fmla="*/ 1130875508 w 128"/>
                <a:gd name="T93" fmla="*/ 384330338 h 128"/>
                <a:gd name="T94" fmla="*/ 1248366729 w 128"/>
                <a:gd name="T95" fmla="*/ 428675393 h 128"/>
                <a:gd name="T96" fmla="*/ 1468667557 w 128"/>
                <a:gd name="T97" fmla="*/ 310419350 h 128"/>
                <a:gd name="T98" fmla="*/ 1483353001 w 128"/>
                <a:gd name="T99" fmla="*/ 576493645 h 128"/>
                <a:gd name="T100" fmla="*/ 1498042278 w 128"/>
                <a:gd name="T101" fmla="*/ 753877710 h 128"/>
                <a:gd name="T102" fmla="*/ 1762399439 w 128"/>
                <a:gd name="T103" fmla="*/ 872133753 h 128"/>
                <a:gd name="T104" fmla="*/ 1586162609 w 128"/>
                <a:gd name="T105" fmla="*/ 1064297180 h 1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28"/>
                <a:gd name="T161" fmla="*/ 128 w 128"/>
                <a:gd name="T162" fmla="*/ 128 h 1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cmpd="sng">
              <a:solidFill>
                <a:srgbClr val="C00000"/>
              </a:solidFill>
              <a:bevel/>
            </a:ln>
          </p:spPr>
          <p:txBody>
            <a:bodyPr/>
            <a:lstStyle/>
            <a:p>
              <a:endParaRPr lang="zh-CN" altLang="en-US"/>
            </a:p>
          </p:txBody>
        </p:sp>
        <p:sp>
          <p:nvSpPr>
            <p:cNvPr id="84" name="Freeform 6"/>
            <p:cNvSpPr>
              <a:spLocks noEditPoints="1" noChangeArrowheads="1"/>
            </p:cNvSpPr>
            <p:nvPr/>
          </p:nvSpPr>
          <p:spPr bwMode="auto">
            <a:xfrm>
              <a:off x="151760" y="139700"/>
              <a:ext cx="214312" cy="214313"/>
            </a:xfrm>
            <a:custGeom>
              <a:avLst/>
              <a:gdLst>
                <a:gd name="T0" fmla="*/ 410086020 w 56"/>
                <a:gd name="T1" fmla="*/ 0 h 56"/>
                <a:gd name="T2" fmla="*/ 0 w 56"/>
                <a:gd name="T3" fmla="*/ 410091760 h 56"/>
                <a:gd name="T4" fmla="*/ 410086020 w 56"/>
                <a:gd name="T5" fmla="*/ 820179694 h 56"/>
                <a:gd name="T6" fmla="*/ 820172040 w 56"/>
                <a:gd name="T7" fmla="*/ 410091760 h 56"/>
                <a:gd name="T8" fmla="*/ 410086020 w 56"/>
                <a:gd name="T9" fmla="*/ 0 h 56"/>
                <a:gd name="T10" fmla="*/ 410086020 w 56"/>
                <a:gd name="T11" fmla="*/ 776241714 h 56"/>
                <a:gd name="T12" fmla="*/ 58583715 w 56"/>
                <a:gd name="T13" fmla="*/ 410091760 h 56"/>
                <a:gd name="T14" fmla="*/ 410086020 w 56"/>
                <a:gd name="T15" fmla="*/ 58583988 h 56"/>
                <a:gd name="T16" fmla="*/ 776234265 w 56"/>
                <a:gd name="T17" fmla="*/ 410091760 h 56"/>
                <a:gd name="T18" fmla="*/ 410086020 w 56"/>
                <a:gd name="T19" fmla="*/ 776241714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6"/>
                <a:gd name="T32" fmla="*/ 56 w 56"/>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cmpd="sng">
              <a:solidFill>
                <a:srgbClr val="C00000"/>
              </a:solidFill>
              <a:bevel/>
            </a:ln>
          </p:spPr>
          <p:txBody>
            <a:bodyPr/>
            <a:lstStyle/>
            <a:p>
              <a:endParaRPr lang="zh-CN" altLang="en-US"/>
            </a:p>
          </p:txBody>
        </p:sp>
        <p:sp>
          <p:nvSpPr>
            <p:cNvPr id="85" name="Freeform 7"/>
            <p:cNvSpPr>
              <a:spLocks noEditPoints="1" noChangeArrowheads="1"/>
            </p:cNvSpPr>
            <p:nvPr/>
          </p:nvSpPr>
          <p:spPr bwMode="auto">
            <a:xfrm>
              <a:off x="197798" y="185738"/>
              <a:ext cx="122237" cy="122238"/>
            </a:xfrm>
            <a:custGeom>
              <a:avLst/>
              <a:gdLst>
                <a:gd name="T0" fmla="*/ 233468798 w 32"/>
                <a:gd name="T1" fmla="*/ 0 h 32"/>
                <a:gd name="T2" fmla="*/ 0 w 32"/>
                <a:gd name="T3" fmla="*/ 233470708 h 32"/>
                <a:gd name="T4" fmla="*/ 233468798 w 32"/>
                <a:gd name="T5" fmla="*/ 466941417 h 32"/>
                <a:gd name="T6" fmla="*/ 466933777 w 32"/>
                <a:gd name="T7" fmla="*/ 233470708 h 32"/>
                <a:gd name="T8" fmla="*/ 233468798 w 32"/>
                <a:gd name="T9" fmla="*/ 0 h 32"/>
                <a:gd name="T10" fmla="*/ 233468798 w 32"/>
                <a:gd name="T11" fmla="*/ 408572800 h 32"/>
                <a:gd name="T12" fmla="*/ 58368155 w 32"/>
                <a:gd name="T13" fmla="*/ 233470708 h 32"/>
                <a:gd name="T14" fmla="*/ 233468798 w 32"/>
                <a:gd name="T15" fmla="*/ 58368632 h 32"/>
                <a:gd name="T16" fmla="*/ 408565637 w 32"/>
                <a:gd name="T17" fmla="*/ 233470708 h 32"/>
                <a:gd name="T18" fmla="*/ 233468798 w 32"/>
                <a:gd name="T19" fmla="*/ 40857280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2"/>
                <a:gd name="T32" fmla="*/ 32 w 32"/>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cmpd="sng">
              <a:solidFill>
                <a:srgbClr val="C00000"/>
              </a:solidFill>
              <a:bevel/>
            </a:ln>
          </p:spPr>
          <p:txBody>
            <a:bodyPr/>
            <a:lstStyle/>
            <a:p>
              <a:endParaRPr lang="zh-CN" altLang="en-US"/>
            </a:p>
          </p:txBody>
        </p:sp>
      </p:grpSp>
      <p:sp>
        <p:nvSpPr>
          <p:cNvPr id="86" name="TextBox 159"/>
          <p:cNvSpPr>
            <a:spLocks noChangeArrowheads="1"/>
          </p:cNvSpPr>
          <p:nvPr/>
        </p:nvSpPr>
        <p:spPr bwMode="auto">
          <a:xfrm>
            <a:off x="1395559" y="4763408"/>
            <a:ext cx="18004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b="1" dirty="0" smtClean="0">
                <a:latin typeface="微软雅黑" panose="020B0503020204020204" pitchFamily="34" charset="-122"/>
                <a:ea typeface="微软雅黑" panose="020B0503020204020204" pitchFamily="34" charset="-122"/>
                <a:sym typeface="方正兰亭黑_GBK" pitchFamily="2" charset="-122"/>
              </a:rPr>
              <a:t>任公司行政人员</a:t>
            </a:r>
            <a:endParaRPr lang="zh-CN" altLang="en-US" b="1" dirty="0">
              <a:latin typeface="微软雅黑" panose="020B0503020204020204" pitchFamily="34" charset="-122"/>
              <a:ea typeface="微软雅黑" panose="020B0503020204020204" pitchFamily="34" charset="-122"/>
              <a:sym typeface="方正兰亭黑_GBK" pitchFamily="2" charset="-122"/>
            </a:endParaRPr>
          </a:p>
        </p:txBody>
      </p:sp>
      <p:sp>
        <p:nvSpPr>
          <p:cNvPr id="87" name="任意多边形 94"/>
          <p:cNvSpPr>
            <a:spLocks noChangeArrowheads="1"/>
          </p:cNvSpPr>
          <p:nvPr/>
        </p:nvSpPr>
        <p:spPr bwMode="auto">
          <a:xfrm flipH="1">
            <a:off x="6123639" y="4825375"/>
            <a:ext cx="1956160" cy="689278"/>
          </a:xfrm>
          <a:custGeom>
            <a:avLst/>
            <a:gdLst>
              <a:gd name="T0" fmla="*/ 3651319 w 4123933"/>
              <a:gd name="T1" fmla="*/ 0 h 1452617"/>
              <a:gd name="T2" fmla="*/ 0 w 4123933"/>
              <a:gd name="T3" fmla="*/ 0 h 1452617"/>
              <a:gd name="T4" fmla="*/ 0 w 4123933"/>
              <a:gd name="T5" fmla="*/ 1452617 h 1452617"/>
              <a:gd name="T6" fmla="*/ 4123933 w 4123933"/>
              <a:gd name="T7" fmla="*/ 1452617 h 1452617"/>
              <a:gd name="T8" fmla="*/ 4123933 w 4123933"/>
              <a:gd name="T9" fmla="*/ 475572 h 1452617"/>
              <a:gd name="T10" fmla="*/ 4071597 w 4123933"/>
              <a:gd name="T11" fmla="*/ 480848 h 1452617"/>
              <a:gd name="T12" fmla="*/ 3645771 w 4123933"/>
              <a:gd name="T13" fmla="*/ 55023 h 1452617"/>
              <a:gd name="T14" fmla="*/ 3651319 w 4123933"/>
              <a:gd name="T15" fmla="*/ 0 h 1452617"/>
              <a:gd name="T16" fmla="*/ 0 60000 65536"/>
              <a:gd name="T17" fmla="*/ 0 60000 65536"/>
              <a:gd name="T18" fmla="*/ 0 60000 65536"/>
              <a:gd name="T19" fmla="*/ 0 60000 65536"/>
              <a:gd name="T20" fmla="*/ 0 60000 65536"/>
              <a:gd name="T21" fmla="*/ 0 60000 65536"/>
              <a:gd name="T22" fmla="*/ 0 60000 65536"/>
              <a:gd name="T23" fmla="*/ 0 60000 65536"/>
              <a:gd name="T24" fmla="*/ 0 w 4123933"/>
              <a:gd name="T25" fmla="*/ 0 h 1452617"/>
              <a:gd name="T26" fmla="*/ 4123933 w 4123933"/>
              <a:gd name="T27" fmla="*/ 1452617 h 14526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3933" h="1452617">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p:spPr>
        <p:style>
          <a:lnRef idx="2">
            <a:schemeClr val="dk1"/>
          </a:lnRef>
          <a:fillRef idx="1">
            <a:schemeClr val="lt1"/>
          </a:fillRef>
          <a:effectRef idx="0">
            <a:schemeClr val="dk1"/>
          </a:effectRef>
          <a:fontRef idx="minor">
            <a:schemeClr val="dk1"/>
          </a:fontRef>
        </p:style>
        <p:txBody>
          <a:bodyPr anchor="ctr"/>
          <a:lstStyle/>
          <a:p>
            <a:endParaRPr lang="zh-CN" altLang="en-US">
              <a:solidFill>
                <a:schemeClr val="tx1"/>
              </a:solidFill>
            </a:endParaRPr>
          </a:p>
        </p:txBody>
      </p:sp>
      <p:sp>
        <p:nvSpPr>
          <p:cNvPr id="88" name="Oval 156"/>
          <p:cNvSpPr>
            <a:spLocks noChangeArrowheads="1"/>
          </p:cNvSpPr>
          <p:nvPr/>
        </p:nvSpPr>
        <p:spPr bwMode="auto">
          <a:xfrm flipH="1">
            <a:off x="5921653" y="4623318"/>
            <a:ext cx="403975" cy="404114"/>
          </a:xfrm>
          <a:prstGeom prst="ellipse">
            <a:avLst/>
          </a:prstGeom>
          <a:noFill/>
          <a:ln w="73025">
            <a:solidFill>
              <a:srgbClr val="C00000"/>
            </a:solidFill>
            <a:beve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grpSp>
        <p:nvGrpSpPr>
          <p:cNvPr id="89" name="Group 17"/>
          <p:cNvGrpSpPr/>
          <p:nvPr/>
        </p:nvGrpSpPr>
        <p:grpSpPr bwMode="auto">
          <a:xfrm flipH="1">
            <a:off x="6005852" y="4706019"/>
            <a:ext cx="232683" cy="233517"/>
            <a:chOff x="0" y="0"/>
            <a:chExt cx="490537" cy="492125"/>
          </a:xfrm>
          <a:noFill/>
        </p:grpSpPr>
        <p:sp>
          <p:nvSpPr>
            <p:cNvPr id="90" name="Freeform 5"/>
            <p:cNvSpPr>
              <a:spLocks noEditPoints="1" noChangeArrowheads="1"/>
            </p:cNvSpPr>
            <p:nvPr/>
          </p:nvSpPr>
          <p:spPr bwMode="auto">
            <a:xfrm>
              <a:off x="0" y="0"/>
              <a:ext cx="490537" cy="492125"/>
            </a:xfrm>
            <a:custGeom>
              <a:avLst/>
              <a:gdLst>
                <a:gd name="T0" fmla="*/ 1600848054 w 128"/>
                <a:gd name="T1" fmla="*/ 709532655 h 128"/>
                <a:gd name="T2" fmla="*/ 1674282940 w 128"/>
                <a:gd name="T3" fmla="*/ 487803415 h 128"/>
                <a:gd name="T4" fmla="*/ 1542102444 w 128"/>
                <a:gd name="T5" fmla="*/ 221729180 h 128"/>
                <a:gd name="T6" fmla="*/ 1395232670 w 128"/>
                <a:gd name="T7" fmla="*/ 206946213 h 128"/>
                <a:gd name="T8" fmla="*/ 1174935674 w 128"/>
                <a:gd name="T9" fmla="*/ 280857262 h 128"/>
                <a:gd name="T10" fmla="*/ 1013380456 w 128"/>
                <a:gd name="T11" fmla="*/ 0 h 128"/>
                <a:gd name="T12" fmla="*/ 749019223 w 128"/>
                <a:gd name="T13" fmla="*/ 88690140 h 128"/>
                <a:gd name="T14" fmla="*/ 631528003 w 128"/>
                <a:gd name="T15" fmla="*/ 310419350 h 128"/>
                <a:gd name="T16" fmla="*/ 411227055 w 128"/>
                <a:gd name="T17" fmla="*/ 192163247 h 128"/>
                <a:gd name="T18" fmla="*/ 220300888 w 128"/>
                <a:gd name="T19" fmla="*/ 339985283 h 128"/>
                <a:gd name="T20" fmla="*/ 308421279 w 128"/>
                <a:gd name="T21" fmla="*/ 635621667 h 128"/>
                <a:gd name="T22" fmla="*/ 88120361 w 128"/>
                <a:gd name="T23" fmla="*/ 753877710 h 128"/>
                <a:gd name="T24" fmla="*/ 0 w 128"/>
                <a:gd name="T25" fmla="*/ 1019952125 h 128"/>
                <a:gd name="T26" fmla="*/ 279046558 w 128"/>
                <a:gd name="T27" fmla="*/ 1182553223 h 128"/>
                <a:gd name="T28" fmla="*/ 205611611 w 128"/>
                <a:gd name="T29" fmla="*/ 1404282343 h 128"/>
                <a:gd name="T30" fmla="*/ 337792168 w 128"/>
                <a:gd name="T31" fmla="*/ 1670356518 h 128"/>
                <a:gd name="T32" fmla="*/ 484661942 w 128"/>
                <a:gd name="T33" fmla="*/ 1685139485 h 128"/>
                <a:gd name="T34" fmla="*/ 704959057 w 128"/>
                <a:gd name="T35" fmla="*/ 1611228496 h 128"/>
                <a:gd name="T36" fmla="*/ 866514275 w 128"/>
                <a:gd name="T37" fmla="*/ 1892085638 h 128"/>
                <a:gd name="T38" fmla="*/ 1130875508 w 128"/>
                <a:gd name="T39" fmla="*/ 1803395528 h 128"/>
                <a:gd name="T40" fmla="*/ 1248366729 w 128"/>
                <a:gd name="T41" fmla="*/ 1581666408 h 128"/>
                <a:gd name="T42" fmla="*/ 1468667557 w 128"/>
                <a:gd name="T43" fmla="*/ 1699922451 h 128"/>
                <a:gd name="T44" fmla="*/ 1659593664 w 128"/>
                <a:gd name="T45" fmla="*/ 1552100475 h 128"/>
                <a:gd name="T46" fmla="*/ 1571473332 w 128"/>
                <a:gd name="T47" fmla="*/ 1256464212 h 128"/>
                <a:gd name="T48" fmla="*/ 1791774161 w 128"/>
                <a:gd name="T49" fmla="*/ 1138208168 h 128"/>
                <a:gd name="T50" fmla="*/ 1879894492 w 128"/>
                <a:gd name="T51" fmla="*/ 872133753 h 128"/>
                <a:gd name="T52" fmla="*/ 1586162609 w 128"/>
                <a:gd name="T53" fmla="*/ 1064297180 h 128"/>
                <a:gd name="T54" fmla="*/ 1468667557 w 128"/>
                <a:gd name="T55" fmla="*/ 1197336190 h 128"/>
                <a:gd name="T56" fmla="*/ 1571473332 w 128"/>
                <a:gd name="T57" fmla="*/ 1478193331 h 128"/>
                <a:gd name="T58" fmla="*/ 1307116171 w 128"/>
                <a:gd name="T59" fmla="*/ 1492972453 h 128"/>
                <a:gd name="T60" fmla="*/ 1189621119 w 128"/>
                <a:gd name="T61" fmla="*/ 1478193331 h 128"/>
                <a:gd name="T62" fmla="*/ 1057440622 w 128"/>
                <a:gd name="T63" fmla="*/ 1596445530 h 128"/>
                <a:gd name="T64" fmla="*/ 866514275 w 128"/>
                <a:gd name="T65" fmla="*/ 1773829595 h 128"/>
                <a:gd name="T66" fmla="*/ 749019223 w 128"/>
                <a:gd name="T67" fmla="*/ 1507755420 h 128"/>
                <a:gd name="T68" fmla="*/ 631528003 w 128"/>
                <a:gd name="T69" fmla="*/ 1463410365 h 128"/>
                <a:gd name="T70" fmla="*/ 411227055 w 128"/>
                <a:gd name="T71" fmla="*/ 1581666408 h 128"/>
                <a:gd name="T72" fmla="*/ 396541610 w 128"/>
                <a:gd name="T73" fmla="*/ 1315592233 h 128"/>
                <a:gd name="T74" fmla="*/ 381852334 w 128"/>
                <a:gd name="T75" fmla="*/ 1138208168 h 128"/>
                <a:gd name="T76" fmla="*/ 117495082 w 128"/>
                <a:gd name="T77" fmla="*/ 1019952125 h 128"/>
                <a:gd name="T78" fmla="*/ 293732002 w 128"/>
                <a:gd name="T79" fmla="*/ 827788698 h 128"/>
                <a:gd name="T80" fmla="*/ 411227055 w 128"/>
                <a:gd name="T81" fmla="*/ 694749688 h 128"/>
                <a:gd name="T82" fmla="*/ 308421279 w 128"/>
                <a:gd name="T83" fmla="*/ 413892427 h 128"/>
                <a:gd name="T84" fmla="*/ 572778560 w 128"/>
                <a:gd name="T85" fmla="*/ 399113305 h 128"/>
                <a:gd name="T86" fmla="*/ 690273613 w 128"/>
                <a:gd name="T87" fmla="*/ 413892427 h 128"/>
                <a:gd name="T88" fmla="*/ 822454110 w 128"/>
                <a:gd name="T89" fmla="*/ 295640228 h 128"/>
                <a:gd name="T90" fmla="*/ 1013380456 w 128"/>
                <a:gd name="T91" fmla="*/ 118256073 h 128"/>
                <a:gd name="T92" fmla="*/ 1130875508 w 128"/>
                <a:gd name="T93" fmla="*/ 384330338 h 128"/>
                <a:gd name="T94" fmla="*/ 1248366729 w 128"/>
                <a:gd name="T95" fmla="*/ 428675393 h 128"/>
                <a:gd name="T96" fmla="*/ 1468667557 w 128"/>
                <a:gd name="T97" fmla="*/ 310419350 h 128"/>
                <a:gd name="T98" fmla="*/ 1483353001 w 128"/>
                <a:gd name="T99" fmla="*/ 576493645 h 128"/>
                <a:gd name="T100" fmla="*/ 1498042278 w 128"/>
                <a:gd name="T101" fmla="*/ 753877710 h 128"/>
                <a:gd name="T102" fmla="*/ 1762399439 w 128"/>
                <a:gd name="T103" fmla="*/ 872133753 h 128"/>
                <a:gd name="T104" fmla="*/ 1586162609 w 128"/>
                <a:gd name="T105" fmla="*/ 1064297180 h 1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28"/>
                <a:gd name="T161" fmla="*/ 128 w 128"/>
                <a:gd name="T162" fmla="*/ 128 h 1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cmpd="sng">
              <a:solidFill>
                <a:srgbClr val="C00000"/>
              </a:solidFill>
              <a:bevel/>
            </a:ln>
          </p:spPr>
          <p:txBody>
            <a:bodyPr/>
            <a:lstStyle/>
            <a:p>
              <a:endParaRPr lang="zh-CN" altLang="en-US"/>
            </a:p>
          </p:txBody>
        </p:sp>
        <p:sp>
          <p:nvSpPr>
            <p:cNvPr id="91" name="Freeform 6"/>
            <p:cNvSpPr>
              <a:spLocks noEditPoints="1" noChangeArrowheads="1"/>
            </p:cNvSpPr>
            <p:nvPr/>
          </p:nvSpPr>
          <p:spPr bwMode="auto">
            <a:xfrm>
              <a:off x="151760" y="139700"/>
              <a:ext cx="214312" cy="214313"/>
            </a:xfrm>
            <a:custGeom>
              <a:avLst/>
              <a:gdLst>
                <a:gd name="T0" fmla="*/ 410086020 w 56"/>
                <a:gd name="T1" fmla="*/ 0 h 56"/>
                <a:gd name="T2" fmla="*/ 0 w 56"/>
                <a:gd name="T3" fmla="*/ 410091760 h 56"/>
                <a:gd name="T4" fmla="*/ 410086020 w 56"/>
                <a:gd name="T5" fmla="*/ 820179694 h 56"/>
                <a:gd name="T6" fmla="*/ 820172040 w 56"/>
                <a:gd name="T7" fmla="*/ 410091760 h 56"/>
                <a:gd name="T8" fmla="*/ 410086020 w 56"/>
                <a:gd name="T9" fmla="*/ 0 h 56"/>
                <a:gd name="T10" fmla="*/ 410086020 w 56"/>
                <a:gd name="T11" fmla="*/ 776241714 h 56"/>
                <a:gd name="T12" fmla="*/ 58583715 w 56"/>
                <a:gd name="T13" fmla="*/ 410091760 h 56"/>
                <a:gd name="T14" fmla="*/ 410086020 w 56"/>
                <a:gd name="T15" fmla="*/ 58583988 h 56"/>
                <a:gd name="T16" fmla="*/ 776234265 w 56"/>
                <a:gd name="T17" fmla="*/ 410091760 h 56"/>
                <a:gd name="T18" fmla="*/ 410086020 w 56"/>
                <a:gd name="T19" fmla="*/ 776241714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6"/>
                <a:gd name="T32" fmla="*/ 56 w 56"/>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cmpd="sng">
              <a:solidFill>
                <a:srgbClr val="C00000"/>
              </a:solidFill>
              <a:bevel/>
            </a:ln>
          </p:spPr>
          <p:txBody>
            <a:bodyPr/>
            <a:lstStyle/>
            <a:p>
              <a:endParaRPr lang="zh-CN" altLang="en-US"/>
            </a:p>
          </p:txBody>
        </p:sp>
        <p:sp>
          <p:nvSpPr>
            <p:cNvPr id="92" name="Freeform 7"/>
            <p:cNvSpPr>
              <a:spLocks noEditPoints="1" noChangeArrowheads="1"/>
            </p:cNvSpPr>
            <p:nvPr/>
          </p:nvSpPr>
          <p:spPr bwMode="auto">
            <a:xfrm>
              <a:off x="197798" y="185738"/>
              <a:ext cx="122237" cy="122238"/>
            </a:xfrm>
            <a:custGeom>
              <a:avLst/>
              <a:gdLst>
                <a:gd name="T0" fmla="*/ 233468798 w 32"/>
                <a:gd name="T1" fmla="*/ 0 h 32"/>
                <a:gd name="T2" fmla="*/ 0 w 32"/>
                <a:gd name="T3" fmla="*/ 233470708 h 32"/>
                <a:gd name="T4" fmla="*/ 233468798 w 32"/>
                <a:gd name="T5" fmla="*/ 466941417 h 32"/>
                <a:gd name="T6" fmla="*/ 466933777 w 32"/>
                <a:gd name="T7" fmla="*/ 233470708 h 32"/>
                <a:gd name="T8" fmla="*/ 233468798 w 32"/>
                <a:gd name="T9" fmla="*/ 0 h 32"/>
                <a:gd name="T10" fmla="*/ 233468798 w 32"/>
                <a:gd name="T11" fmla="*/ 408572800 h 32"/>
                <a:gd name="T12" fmla="*/ 58368155 w 32"/>
                <a:gd name="T13" fmla="*/ 233470708 h 32"/>
                <a:gd name="T14" fmla="*/ 233468798 w 32"/>
                <a:gd name="T15" fmla="*/ 58368632 h 32"/>
                <a:gd name="T16" fmla="*/ 408565637 w 32"/>
                <a:gd name="T17" fmla="*/ 233470708 h 32"/>
                <a:gd name="T18" fmla="*/ 233468798 w 32"/>
                <a:gd name="T19" fmla="*/ 40857280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2"/>
                <a:gd name="T32" fmla="*/ 32 w 32"/>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cmpd="sng">
              <a:solidFill>
                <a:srgbClr val="C00000"/>
              </a:solidFill>
              <a:bevel/>
            </a:ln>
          </p:spPr>
          <p:txBody>
            <a:bodyPr/>
            <a:lstStyle/>
            <a:p>
              <a:endParaRPr lang="zh-CN" altLang="en-US"/>
            </a:p>
          </p:txBody>
        </p:sp>
      </p:grpSp>
      <p:sp>
        <p:nvSpPr>
          <p:cNvPr id="93" name="TextBox 159"/>
          <p:cNvSpPr>
            <a:spLocks noChangeArrowheads="1"/>
          </p:cNvSpPr>
          <p:nvPr/>
        </p:nvSpPr>
        <p:spPr bwMode="auto">
          <a:xfrm>
            <a:off x="6079144" y="5041409"/>
            <a:ext cx="20313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b="1" dirty="0" smtClean="0">
                <a:latin typeface="微软雅黑" panose="020B0503020204020204" pitchFamily="34" charset="-122"/>
                <a:ea typeface="微软雅黑" panose="020B0503020204020204" pitchFamily="34" charset="-122"/>
                <a:sym typeface="方正兰亭黑_GBK" pitchFamily="2" charset="-122"/>
              </a:rPr>
              <a:t>提升为公司副经理</a:t>
            </a:r>
            <a:endParaRPr lang="zh-CN" altLang="en-US" b="1" dirty="0">
              <a:latin typeface="微软雅黑" panose="020B0503020204020204" pitchFamily="34" charset="-122"/>
              <a:ea typeface="微软雅黑" panose="020B0503020204020204" pitchFamily="34" charset="-122"/>
              <a:sym typeface="方正兰亭黑_GBK" pitchFamily="2" charset="-122"/>
            </a:endParaRPr>
          </a:p>
        </p:txBody>
      </p:sp>
      <p:sp>
        <p:nvSpPr>
          <p:cNvPr id="94" name="任意多边形 94"/>
          <p:cNvSpPr>
            <a:spLocks noChangeArrowheads="1"/>
          </p:cNvSpPr>
          <p:nvPr/>
        </p:nvSpPr>
        <p:spPr bwMode="auto">
          <a:xfrm flipH="1">
            <a:off x="9288309" y="2220636"/>
            <a:ext cx="1956160" cy="689278"/>
          </a:xfrm>
          <a:custGeom>
            <a:avLst/>
            <a:gdLst>
              <a:gd name="T0" fmla="*/ 3651319 w 4123933"/>
              <a:gd name="T1" fmla="*/ 0 h 1452617"/>
              <a:gd name="T2" fmla="*/ 0 w 4123933"/>
              <a:gd name="T3" fmla="*/ 0 h 1452617"/>
              <a:gd name="T4" fmla="*/ 0 w 4123933"/>
              <a:gd name="T5" fmla="*/ 1452617 h 1452617"/>
              <a:gd name="T6" fmla="*/ 4123933 w 4123933"/>
              <a:gd name="T7" fmla="*/ 1452617 h 1452617"/>
              <a:gd name="T8" fmla="*/ 4123933 w 4123933"/>
              <a:gd name="T9" fmla="*/ 475572 h 1452617"/>
              <a:gd name="T10" fmla="*/ 4071597 w 4123933"/>
              <a:gd name="T11" fmla="*/ 480848 h 1452617"/>
              <a:gd name="T12" fmla="*/ 3645771 w 4123933"/>
              <a:gd name="T13" fmla="*/ 55023 h 1452617"/>
              <a:gd name="T14" fmla="*/ 3651319 w 4123933"/>
              <a:gd name="T15" fmla="*/ 0 h 1452617"/>
              <a:gd name="T16" fmla="*/ 0 60000 65536"/>
              <a:gd name="T17" fmla="*/ 0 60000 65536"/>
              <a:gd name="T18" fmla="*/ 0 60000 65536"/>
              <a:gd name="T19" fmla="*/ 0 60000 65536"/>
              <a:gd name="T20" fmla="*/ 0 60000 65536"/>
              <a:gd name="T21" fmla="*/ 0 60000 65536"/>
              <a:gd name="T22" fmla="*/ 0 60000 65536"/>
              <a:gd name="T23" fmla="*/ 0 60000 65536"/>
              <a:gd name="T24" fmla="*/ 0 w 4123933"/>
              <a:gd name="T25" fmla="*/ 0 h 1452617"/>
              <a:gd name="T26" fmla="*/ 4123933 w 4123933"/>
              <a:gd name="T27" fmla="*/ 1452617 h 14526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3933" h="1452617">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p:spPr>
        <p:style>
          <a:lnRef idx="2">
            <a:schemeClr val="dk1"/>
          </a:lnRef>
          <a:fillRef idx="1">
            <a:schemeClr val="lt1"/>
          </a:fillRef>
          <a:effectRef idx="0">
            <a:schemeClr val="dk1"/>
          </a:effectRef>
          <a:fontRef idx="minor">
            <a:schemeClr val="dk1"/>
          </a:fontRef>
        </p:style>
        <p:txBody>
          <a:bodyPr anchor="ctr"/>
          <a:lstStyle/>
          <a:p>
            <a:endParaRPr lang="zh-CN" altLang="en-US">
              <a:solidFill>
                <a:schemeClr val="tx1"/>
              </a:solidFill>
            </a:endParaRPr>
          </a:p>
        </p:txBody>
      </p:sp>
      <p:sp>
        <p:nvSpPr>
          <p:cNvPr id="95" name="Oval 156"/>
          <p:cNvSpPr>
            <a:spLocks noChangeArrowheads="1"/>
          </p:cNvSpPr>
          <p:nvPr/>
        </p:nvSpPr>
        <p:spPr bwMode="auto">
          <a:xfrm flipH="1">
            <a:off x="9086322" y="2018579"/>
            <a:ext cx="403975" cy="404114"/>
          </a:xfrm>
          <a:prstGeom prst="ellipse">
            <a:avLst/>
          </a:prstGeom>
          <a:noFill/>
          <a:ln w="73025">
            <a:solidFill>
              <a:srgbClr val="C00000"/>
            </a:solidFill>
            <a:bevel/>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grpSp>
        <p:nvGrpSpPr>
          <p:cNvPr id="96" name="Group 17"/>
          <p:cNvGrpSpPr/>
          <p:nvPr/>
        </p:nvGrpSpPr>
        <p:grpSpPr bwMode="auto">
          <a:xfrm flipH="1">
            <a:off x="9170521" y="2101280"/>
            <a:ext cx="232683" cy="233517"/>
            <a:chOff x="0" y="0"/>
            <a:chExt cx="490537" cy="492125"/>
          </a:xfrm>
          <a:noFill/>
        </p:grpSpPr>
        <p:sp>
          <p:nvSpPr>
            <p:cNvPr id="97" name="Freeform 5"/>
            <p:cNvSpPr>
              <a:spLocks noEditPoints="1" noChangeArrowheads="1"/>
            </p:cNvSpPr>
            <p:nvPr/>
          </p:nvSpPr>
          <p:spPr bwMode="auto">
            <a:xfrm>
              <a:off x="0" y="0"/>
              <a:ext cx="490537" cy="492125"/>
            </a:xfrm>
            <a:custGeom>
              <a:avLst/>
              <a:gdLst>
                <a:gd name="T0" fmla="*/ 1600848054 w 128"/>
                <a:gd name="T1" fmla="*/ 709532655 h 128"/>
                <a:gd name="T2" fmla="*/ 1674282940 w 128"/>
                <a:gd name="T3" fmla="*/ 487803415 h 128"/>
                <a:gd name="T4" fmla="*/ 1542102444 w 128"/>
                <a:gd name="T5" fmla="*/ 221729180 h 128"/>
                <a:gd name="T6" fmla="*/ 1395232670 w 128"/>
                <a:gd name="T7" fmla="*/ 206946213 h 128"/>
                <a:gd name="T8" fmla="*/ 1174935674 w 128"/>
                <a:gd name="T9" fmla="*/ 280857262 h 128"/>
                <a:gd name="T10" fmla="*/ 1013380456 w 128"/>
                <a:gd name="T11" fmla="*/ 0 h 128"/>
                <a:gd name="T12" fmla="*/ 749019223 w 128"/>
                <a:gd name="T13" fmla="*/ 88690140 h 128"/>
                <a:gd name="T14" fmla="*/ 631528003 w 128"/>
                <a:gd name="T15" fmla="*/ 310419350 h 128"/>
                <a:gd name="T16" fmla="*/ 411227055 w 128"/>
                <a:gd name="T17" fmla="*/ 192163247 h 128"/>
                <a:gd name="T18" fmla="*/ 220300888 w 128"/>
                <a:gd name="T19" fmla="*/ 339985283 h 128"/>
                <a:gd name="T20" fmla="*/ 308421279 w 128"/>
                <a:gd name="T21" fmla="*/ 635621667 h 128"/>
                <a:gd name="T22" fmla="*/ 88120361 w 128"/>
                <a:gd name="T23" fmla="*/ 753877710 h 128"/>
                <a:gd name="T24" fmla="*/ 0 w 128"/>
                <a:gd name="T25" fmla="*/ 1019952125 h 128"/>
                <a:gd name="T26" fmla="*/ 279046558 w 128"/>
                <a:gd name="T27" fmla="*/ 1182553223 h 128"/>
                <a:gd name="T28" fmla="*/ 205611611 w 128"/>
                <a:gd name="T29" fmla="*/ 1404282343 h 128"/>
                <a:gd name="T30" fmla="*/ 337792168 w 128"/>
                <a:gd name="T31" fmla="*/ 1670356518 h 128"/>
                <a:gd name="T32" fmla="*/ 484661942 w 128"/>
                <a:gd name="T33" fmla="*/ 1685139485 h 128"/>
                <a:gd name="T34" fmla="*/ 704959057 w 128"/>
                <a:gd name="T35" fmla="*/ 1611228496 h 128"/>
                <a:gd name="T36" fmla="*/ 866514275 w 128"/>
                <a:gd name="T37" fmla="*/ 1892085638 h 128"/>
                <a:gd name="T38" fmla="*/ 1130875508 w 128"/>
                <a:gd name="T39" fmla="*/ 1803395528 h 128"/>
                <a:gd name="T40" fmla="*/ 1248366729 w 128"/>
                <a:gd name="T41" fmla="*/ 1581666408 h 128"/>
                <a:gd name="T42" fmla="*/ 1468667557 w 128"/>
                <a:gd name="T43" fmla="*/ 1699922451 h 128"/>
                <a:gd name="T44" fmla="*/ 1659593664 w 128"/>
                <a:gd name="T45" fmla="*/ 1552100475 h 128"/>
                <a:gd name="T46" fmla="*/ 1571473332 w 128"/>
                <a:gd name="T47" fmla="*/ 1256464212 h 128"/>
                <a:gd name="T48" fmla="*/ 1791774161 w 128"/>
                <a:gd name="T49" fmla="*/ 1138208168 h 128"/>
                <a:gd name="T50" fmla="*/ 1879894492 w 128"/>
                <a:gd name="T51" fmla="*/ 872133753 h 128"/>
                <a:gd name="T52" fmla="*/ 1586162609 w 128"/>
                <a:gd name="T53" fmla="*/ 1064297180 h 128"/>
                <a:gd name="T54" fmla="*/ 1468667557 w 128"/>
                <a:gd name="T55" fmla="*/ 1197336190 h 128"/>
                <a:gd name="T56" fmla="*/ 1571473332 w 128"/>
                <a:gd name="T57" fmla="*/ 1478193331 h 128"/>
                <a:gd name="T58" fmla="*/ 1307116171 w 128"/>
                <a:gd name="T59" fmla="*/ 1492972453 h 128"/>
                <a:gd name="T60" fmla="*/ 1189621119 w 128"/>
                <a:gd name="T61" fmla="*/ 1478193331 h 128"/>
                <a:gd name="T62" fmla="*/ 1057440622 w 128"/>
                <a:gd name="T63" fmla="*/ 1596445530 h 128"/>
                <a:gd name="T64" fmla="*/ 866514275 w 128"/>
                <a:gd name="T65" fmla="*/ 1773829595 h 128"/>
                <a:gd name="T66" fmla="*/ 749019223 w 128"/>
                <a:gd name="T67" fmla="*/ 1507755420 h 128"/>
                <a:gd name="T68" fmla="*/ 631528003 w 128"/>
                <a:gd name="T69" fmla="*/ 1463410365 h 128"/>
                <a:gd name="T70" fmla="*/ 411227055 w 128"/>
                <a:gd name="T71" fmla="*/ 1581666408 h 128"/>
                <a:gd name="T72" fmla="*/ 396541610 w 128"/>
                <a:gd name="T73" fmla="*/ 1315592233 h 128"/>
                <a:gd name="T74" fmla="*/ 381852334 w 128"/>
                <a:gd name="T75" fmla="*/ 1138208168 h 128"/>
                <a:gd name="T76" fmla="*/ 117495082 w 128"/>
                <a:gd name="T77" fmla="*/ 1019952125 h 128"/>
                <a:gd name="T78" fmla="*/ 293732002 w 128"/>
                <a:gd name="T79" fmla="*/ 827788698 h 128"/>
                <a:gd name="T80" fmla="*/ 411227055 w 128"/>
                <a:gd name="T81" fmla="*/ 694749688 h 128"/>
                <a:gd name="T82" fmla="*/ 308421279 w 128"/>
                <a:gd name="T83" fmla="*/ 413892427 h 128"/>
                <a:gd name="T84" fmla="*/ 572778560 w 128"/>
                <a:gd name="T85" fmla="*/ 399113305 h 128"/>
                <a:gd name="T86" fmla="*/ 690273613 w 128"/>
                <a:gd name="T87" fmla="*/ 413892427 h 128"/>
                <a:gd name="T88" fmla="*/ 822454110 w 128"/>
                <a:gd name="T89" fmla="*/ 295640228 h 128"/>
                <a:gd name="T90" fmla="*/ 1013380456 w 128"/>
                <a:gd name="T91" fmla="*/ 118256073 h 128"/>
                <a:gd name="T92" fmla="*/ 1130875508 w 128"/>
                <a:gd name="T93" fmla="*/ 384330338 h 128"/>
                <a:gd name="T94" fmla="*/ 1248366729 w 128"/>
                <a:gd name="T95" fmla="*/ 428675393 h 128"/>
                <a:gd name="T96" fmla="*/ 1468667557 w 128"/>
                <a:gd name="T97" fmla="*/ 310419350 h 128"/>
                <a:gd name="T98" fmla="*/ 1483353001 w 128"/>
                <a:gd name="T99" fmla="*/ 576493645 h 128"/>
                <a:gd name="T100" fmla="*/ 1498042278 w 128"/>
                <a:gd name="T101" fmla="*/ 753877710 h 128"/>
                <a:gd name="T102" fmla="*/ 1762399439 w 128"/>
                <a:gd name="T103" fmla="*/ 872133753 h 128"/>
                <a:gd name="T104" fmla="*/ 1586162609 w 128"/>
                <a:gd name="T105" fmla="*/ 1064297180 h 1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28"/>
                <a:gd name="T161" fmla="*/ 128 w 128"/>
                <a:gd name="T162" fmla="*/ 128 h 1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cmpd="sng">
              <a:solidFill>
                <a:srgbClr val="C00000"/>
              </a:solidFill>
              <a:bevel/>
            </a:ln>
          </p:spPr>
          <p:txBody>
            <a:bodyPr/>
            <a:lstStyle/>
            <a:p>
              <a:endParaRPr lang="zh-CN" altLang="en-US"/>
            </a:p>
          </p:txBody>
        </p:sp>
        <p:sp>
          <p:nvSpPr>
            <p:cNvPr id="98" name="Freeform 6"/>
            <p:cNvSpPr>
              <a:spLocks noEditPoints="1" noChangeArrowheads="1"/>
            </p:cNvSpPr>
            <p:nvPr/>
          </p:nvSpPr>
          <p:spPr bwMode="auto">
            <a:xfrm>
              <a:off x="151760" y="139700"/>
              <a:ext cx="214312" cy="214313"/>
            </a:xfrm>
            <a:custGeom>
              <a:avLst/>
              <a:gdLst>
                <a:gd name="T0" fmla="*/ 410086020 w 56"/>
                <a:gd name="T1" fmla="*/ 0 h 56"/>
                <a:gd name="T2" fmla="*/ 0 w 56"/>
                <a:gd name="T3" fmla="*/ 410091760 h 56"/>
                <a:gd name="T4" fmla="*/ 410086020 w 56"/>
                <a:gd name="T5" fmla="*/ 820179694 h 56"/>
                <a:gd name="T6" fmla="*/ 820172040 w 56"/>
                <a:gd name="T7" fmla="*/ 410091760 h 56"/>
                <a:gd name="T8" fmla="*/ 410086020 w 56"/>
                <a:gd name="T9" fmla="*/ 0 h 56"/>
                <a:gd name="T10" fmla="*/ 410086020 w 56"/>
                <a:gd name="T11" fmla="*/ 776241714 h 56"/>
                <a:gd name="T12" fmla="*/ 58583715 w 56"/>
                <a:gd name="T13" fmla="*/ 410091760 h 56"/>
                <a:gd name="T14" fmla="*/ 410086020 w 56"/>
                <a:gd name="T15" fmla="*/ 58583988 h 56"/>
                <a:gd name="T16" fmla="*/ 776234265 w 56"/>
                <a:gd name="T17" fmla="*/ 410091760 h 56"/>
                <a:gd name="T18" fmla="*/ 410086020 w 56"/>
                <a:gd name="T19" fmla="*/ 776241714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6"/>
                <a:gd name="T32" fmla="*/ 56 w 56"/>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cmpd="sng">
              <a:solidFill>
                <a:srgbClr val="C00000"/>
              </a:solidFill>
              <a:bevel/>
            </a:ln>
          </p:spPr>
          <p:txBody>
            <a:bodyPr/>
            <a:lstStyle/>
            <a:p>
              <a:endParaRPr lang="zh-CN" altLang="en-US"/>
            </a:p>
          </p:txBody>
        </p:sp>
        <p:sp>
          <p:nvSpPr>
            <p:cNvPr id="99" name="Freeform 7"/>
            <p:cNvSpPr>
              <a:spLocks noEditPoints="1" noChangeArrowheads="1"/>
            </p:cNvSpPr>
            <p:nvPr/>
          </p:nvSpPr>
          <p:spPr bwMode="auto">
            <a:xfrm>
              <a:off x="197798" y="185738"/>
              <a:ext cx="122237" cy="122238"/>
            </a:xfrm>
            <a:custGeom>
              <a:avLst/>
              <a:gdLst>
                <a:gd name="T0" fmla="*/ 233468798 w 32"/>
                <a:gd name="T1" fmla="*/ 0 h 32"/>
                <a:gd name="T2" fmla="*/ 0 w 32"/>
                <a:gd name="T3" fmla="*/ 233470708 h 32"/>
                <a:gd name="T4" fmla="*/ 233468798 w 32"/>
                <a:gd name="T5" fmla="*/ 466941417 h 32"/>
                <a:gd name="T6" fmla="*/ 466933777 w 32"/>
                <a:gd name="T7" fmla="*/ 233470708 h 32"/>
                <a:gd name="T8" fmla="*/ 233468798 w 32"/>
                <a:gd name="T9" fmla="*/ 0 h 32"/>
                <a:gd name="T10" fmla="*/ 233468798 w 32"/>
                <a:gd name="T11" fmla="*/ 408572800 h 32"/>
                <a:gd name="T12" fmla="*/ 58368155 w 32"/>
                <a:gd name="T13" fmla="*/ 233470708 h 32"/>
                <a:gd name="T14" fmla="*/ 233468798 w 32"/>
                <a:gd name="T15" fmla="*/ 58368632 h 32"/>
                <a:gd name="T16" fmla="*/ 408565637 w 32"/>
                <a:gd name="T17" fmla="*/ 233470708 h 32"/>
                <a:gd name="T18" fmla="*/ 233468798 w 32"/>
                <a:gd name="T19" fmla="*/ 40857280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2"/>
                <a:gd name="T32" fmla="*/ 32 w 32"/>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cmpd="sng">
              <a:solidFill>
                <a:srgbClr val="C00000"/>
              </a:solidFill>
              <a:bevel/>
            </a:ln>
          </p:spPr>
          <p:txBody>
            <a:bodyPr/>
            <a:lstStyle/>
            <a:p>
              <a:endParaRPr lang="zh-CN" altLang="en-US"/>
            </a:p>
          </p:txBody>
        </p:sp>
      </p:grpSp>
      <p:sp>
        <p:nvSpPr>
          <p:cNvPr id="100" name="TextBox 159"/>
          <p:cNvSpPr>
            <a:spLocks noChangeArrowheads="1"/>
          </p:cNvSpPr>
          <p:nvPr/>
        </p:nvSpPr>
        <p:spPr bwMode="auto">
          <a:xfrm>
            <a:off x="9705477" y="2386336"/>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b="1" dirty="0" smtClean="0">
                <a:latin typeface="微软雅黑" panose="020B0503020204020204" pitchFamily="34" charset="-122"/>
                <a:ea typeface="微软雅黑" panose="020B0503020204020204" pitchFamily="34" charset="-122"/>
                <a:sym typeface="方正兰亭黑_GBK" pitchFamily="2" charset="-122"/>
              </a:rPr>
              <a:t>白领一员</a:t>
            </a:r>
            <a:endParaRPr lang="zh-CN" altLang="en-US" b="1" dirty="0">
              <a:latin typeface="微软雅黑" panose="020B0503020204020204" pitchFamily="34" charset="-122"/>
              <a:ea typeface="微软雅黑" panose="020B0503020204020204" pitchFamily="34" charset="-122"/>
              <a:sym typeface="方正兰亭黑_GBK" pitchFamily="2" charset="-122"/>
            </a:endParaRPr>
          </a:p>
        </p:txBody>
      </p:sp>
      <p:sp>
        <p:nvSpPr>
          <p:cNvPr id="101" name="TextBox 157"/>
          <p:cNvSpPr>
            <a:spLocks noChangeArrowheads="1"/>
          </p:cNvSpPr>
          <p:nvPr/>
        </p:nvSpPr>
        <p:spPr bwMode="auto">
          <a:xfrm>
            <a:off x="6465090" y="4424855"/>
            <a:ext cx="16147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1600" dirty="0" smtClean="0">
                <a:latin typeface="微软雅黑" panose="020B0503020204020204" pitchFamily="34" charset="-122"/>
                <a:ea typeface="微软雅黑" panose="020B0503020204020204" pitchFamily="34" charset="-122"/>
                <a:sym typeface="Arial Black" panose="020B0A04020102020204" pitchFamily="34" charset="0"/>
              </a:rPr>
              <a:t>2004.4-2008.4</a:t>
            </a:r>
            <a:endParaRPr lang="zh-CN" altLang="en-US" sz="1600" dirty="0">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102" name="TextBox 157"/>
          <p:cNvSpPr>
            <a:spLocks noChangeArrowheads="1"/>
          </p:cNvSpPr>
          <p:nvPr/>
        </p:nvSpPr>
        <p:spPr bwMode="auto">
          <a:xfrm>
            <a:off x="5047882" y="1635585"/>
            <a:ext cx="1857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1600" dirty="0" smtClean="0">
                <a:latin typeface="微软雅黑" panose="020B0503020204020204" pitchFamily="34" charset="-122"/>
                <a:ea typeface="微软雅黑" panose="020B0503020204020204" pitchFamily="34" charset="-122"/>
                <a:sym typeface="Arial Black" panose="020B0A04020102020204" pitchFamily="34" charset="0"/>
              </a:rPr>
              <a:t>2008.12-2010.1</a:t>
            </a:r>
            <a:endParaRPr lang="zh-CN" altLang="en-US" sz="1600" dirty="0">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103" name="TextBox 157"/>
          <p:cNvSpPr>
            <a:spLocks noChangeArrowheads="1"/>
          </p:cNvSpPr>
          <p:nvPr/>
        </p:nvSpPr>
        <p:spPr bwMode="auto">
          <a:xfrm>
            <a:off x="9515184" y="1864978"/>
            <a:ext cx="1857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1600" dirty="0" smtClean="0">
                <a:latin typeface="微软雅黑" panose="020B0503020204020204" pitchFamily="34" charset="-122"/>
                <a:ea typeface="微软雅黑" panose="020B0503020204020204" pitchFamily="34" charset="-122"/>
                <a:sym typeface="Arial Black" panose="020B0A04020102020204" pitchFamily="34" charset="0"/>
              </a:rPr>
              <a:t>2010.10-2016.1</a:t>
            </a:r>
            <a:endParaRPr lang="zh-CN" altLang="en-US" sz="1600" dirty="0">
              <a:latin typeface="微软雅黑" panose="020B0503020204020204" pitchFamily="34" charset="-122"/>
              <a:ea typeface="微软雅黑" panose="020B0503020204020204" pitchFamily="34" charset="-122"/>
              <a:sym typeface="Arial Black" panose="020B0A04020102020204" pitchFamily="34" charset="0"/>
            </a:endParaRPr>
          </a:p>
        </p:txBody>
      </p:sp>
      <p:grpSp>
        <p:nvGrpSpPr>
          <p:cNvPr id="73" name="组合 72"/>
          <p:cNvGrpSpPr/>
          <p:nvPr/>
        </p:nvGrpSpPr>
        <p:grpSpPr>
          <a:xfrm>
            <a:off x="-1" y="199303"/>
            <a:ext cx="12192000" cy="562467"/>
            <a:chOff x="-1" y="199301"/>
            <a:chExt cx="12192000" cy="562467"/>
          </a:xfrm>
        </p:grpSpPr>
        <p:sp>
          <p:nvSpPr>
            <p:cNvPr id="74"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4"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05"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6"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107" name="矩形 3"/>
          <p:cNvSpPr>
            <a:spLocks noChangeArrowheads="1"/>
          </p:cNvSpPr>
          <p:nvPr/>
        </p:nvSpPr>
        <p:spPr bwMode="auto">
          <a:xfrm>
            <a:off x="6905453" y="188730"/>
            <a:ext cx="4766030"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关于我自己</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个人履历</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8" name="矩形 107"/>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arn(inVertical)">
                                      <p:cBhvr>
                                        <p:cTn id="7" dur="500"/>
                                        <p:tgtEl>
                                          <p:spTgt spid="7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arn(inVertical)">
                                      <p:cBhvr>
                                        <p:cTn id="10" dur="500"/>
                                        <p:tgtEl>
                                          <p:spTgt spid="10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arn(inVertical)">
                                      <p:cBhvr>
                                        <p:cTn id="13" dur="500"/>
                                        <p:tgtEl>
                                          <p:spTgt spid="10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circle(in)">
                                      <p:cBhvr>
                                        <p:cTn id="18" dur="2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363"/>
                                        </p:tgtEl>
                                        <p:attrNameLst>
                                          <p:attrName>style.visibility</p:attrName>
                                        </p:attrNameLst>
                                      </p:cBhvr>
                                      <p:to>
                                        <p:strVal val="visible"/>
                                      </p:to>
                                    </p:set>
                                    <p:animEffect transition="in" filter="fade">
                                      <p:cBhvr>
                                        <p:cTn id="23" dur="500"/>
                                        <p:tgtEl>
                                          <p:spTgt spid="143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0"/>
                                        </p:tgtEl>
                                        <p:attrNameLst>
                                          <p:attrName>style.visibility</p:attrName>
                                        </p:attrNameLst>
                                      </p:cBhvr>
                                      <p:to>
                                        <p:strVal val="visible"/>
                                      </p:to>
                                    </p:set>
                                    <p:animEffect transition="in" filter="fade">
                                      <p:cBhvr>
                                        <p:cTn id="26" dur="500"/>
                                        <p:tgtEl>
                                          <p:spTgt spid="15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animEffect transition="in" filter="fade">
                                      <p:cBhvr>
                                        <p:cTn id="41" dur="500"/>
                                        <p:tgtEl>
                                          <p:spTgt spid="1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500"/>
                                        <p:tgtEl>
                                          <p:spTgt spid="88"/>
                                        </p:tgtEl>
                                      </p:cBhvr>
                                    </p:animEffec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1"/>
                                        </p:tgtEl>
                                        <p:attrNameLst>
                                          <p:attrName>style.visibility</p:attrName>
                                        </p:attrNameLst>
                                      </p:cBhvr>
                                      <p:to>
                                        <p:strVal val="visible"/>
                                      </p:to>
                                    </p:set>
                                    <p:animEffect transition="in" filter="fade">
                                      <p:cBhvr>
                                        <p:cTn id="56" dur="500"/>
                                        <p:tgtEl>
                                          <p:spTgt spid="10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fade">
                                      <p:cBhvr>
                                        <p:cTn id="62" dur="500"/>
                                        <p:tgtEl>
                                          <p:spTgt spid="123"/>
                                        </p:tgtEl>
                                      </p:cBhvr>
                                    </p:animEffect>
                                  </p:childTnLst>
                                </p:cTn>
                              </p:par>
                              <p:par>
                                <p:cTn id="63" presetID="10"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animEffect transition="in" filter="fade">
                                      <p:cBhvr>
                                        <p:cTn id="65" dur="500"/>
                                        <p:tgtEl>
                                          <p:spTgt spid="1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1"/>
                                        </p:tgtEl>
                                        <p:attrNameLst>
                                          <p:attrName>style.visibility</p:attrName>
                                        </p:attrNameLst>
                                      </p:cBhvr>
                                      <p:to>
                                        <p:strVal val="visible"/>
                                      </p:to>
                                    </p:set>
                                    <p:animEffect transition="in" filter="fade">
                                      <p:cBhvr>
                                        <p:cTn id="68" dur="500"/>
                                        <p:tgtEl>
                                          <p:spTgt spid="1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5"/>
                                        </p:tgtEl>
                                        <p:attrNameLst>
                                          <p:attrName>style.visibility</p:attrName>
                                        </p:attrNameLst>
                                      </p:cBhvr>
                                      <p:to>
                                        <p:strVal val="visible"/>
                                      </p:to>
                                    </p:set>
                                    <p:animEffect transition="in" filter="fade">
                                      <p:cBhvr>
                                        <p:cTn id="71" dur="500"/>
                                        <p:tgtEl>
                                          <p:spTgt spid="15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fade">
                                      <p:cBhvr>
                                        <p:cTn id="74" dur="500"/>
                                        <p:tgtEl>
                                          <p:spTgt spid="10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6"/>
                                        </p:tgtEl>
                                        <p:attrNameLst>
                                          <p:attrName>style.visibility</p:attrName>
                                        </p:attrNameLst>
                                      </p:cBhvr>
                                      <p:to>
                                        <p:strVal val="visible"/>
                                      </p:to>
                                    </p:set>
                                    <p:animEffect transition="in" filter="fade">
                                      <p:cBhvr>
                                        <p:cTn id="77" dur="500"/>
                                        <p:tgtEl>
                                          <p:spTgt spid="15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500"/>
                                        <p:tgtEl>
                                          <p:spTgt spid="9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fade">
                                      <p:cBhvr>
                                        <p:cTn id="83" dur="500"/>
                                        <p:tgtEl>
                                          <p:spTgt spid="95"/>
                                        </p:tgtEl>
                                      </p:cBhvr>
                                    </p:animEffect>
                                  </p:childTnLst>
                                </p:cTn>
                              </p:par>
                              <p:par>
                                <p:cTn id="84" presetID="10" presetClass="entr" presetSubtype="0" fill="hold" nodeType="with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fade">
                                      <p:cBhvr>
                                        <p:cTn id="86" dur="500"/>
                                        <p:tgtEl>
                                          <p:spTgt spid="9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fade">
                                      <p:cBhvr>
                                        <p:cTn id="89" dur="500"/>
                                        <p:tgtEl>
                                          <p:spTgt spid="10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3" grpId="0"/>
      <p:bldP spid="121" grpId="0" animBg="1"/>
      <p:bldP spid="123" grpId="0" animBg="1"/>
      <p:bldP spid="150" grpId="0"/>
      <p:bldP spid="151" grpId="0"/>
      <p:bldP spid="154" grpId="0"/>
      <p:bldP spid="155" grpId="0"/>
      <p:bldP spid="156" grpId="0"/>
      <p:bldP spid="80" grpId="0" animBg="1"/>
      <p:bldP spid="81" grpId="0" animBg="1"/>
      <p:bldP spid="86" grpId="0"/>
      <p:bldP spid="87" grpId="0" animBg="1"/>
      <p:bldP spid="88" grpId="0" animBg="1"/>
      <p:bldP spid="93" grpId="0"/>
      <p:bldP spid="94" grpId="0" animBg="1"/>
      <p:bldP spid="95" grpId="0" animBg="1"/>
      <p:bldP spid="100" grpId="0"/>
      <p:bldP spid="101" grpId="0"/>
      <p:bldP spid="102" grpId="0"/>
      <p:bldP spid="103" grpId="0"/>
      <p:bldP spid="107" grpId="0"/>
      <p:bldP spid="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燕尾形箭头 2"/>
          <p:cNvSpPr>
            <a:spLocks noChangeArrowheads="1"/>
          </p:cNvSpPr>
          <p:nvPr/>
        </p:nvSpPr>
        <p:spPr bwMode="auto">
          <a:xfrm rot="20219751">
            <a:off x="698908" y="3779818"/>
            <a:ext cx="9405939" cy="228600"/>
          </a:xfrm>
          <a:prstGeom prst="notchedRightArrow">
            <a:avLst>
              <a:gd name="adj1" fmla="val 50000"/>
              <a:gd name="adj2" fmla="val 49908"/>
            </a:avLst>
          </a:prstGeom>
          <a:solidFill>
            <a:schemeClr val="tx1">
              <a:lumMod val="75000"/>
              <a:lumOff val="25000"/>
            </a:schemeClr>
          </a:solidFill>
          <a:ln>
            <a:noFill/>
          </a:ln>
        </p:spPr>
        <p:txBody>
          <a:bodyPr lIns="91431" tIns="45716" rIns="91431" bIns="45716" anchor="ctr"/>
          <a:lstStyle/>
          <a:p>
            <a:pPr algn="ctr"/>
            <a:endParaRPr lang="zh-CN" altLang="zh-CN" sz="2400">
              <a:solidFill>
                <a:schemeClr val="accent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317" name="椭圆 8"/>
          <p:cNvSpPr>
            <a:spLocks noChangeArrowheads="1"/>
          </p:cNvSpPr>
          <p:nvPr/>
        </p:nvSpPr>
        <p:spPr bwMode="auto">
          <a:xfrm>
            <a:off x="4164822" y="4300220"/>
            <a:ext cx="166687" cy="166688"/>
          </a:xfrm>
          <a:prstGeom prst="ellipse">
            <a:avLst/>
          </a:prstGeom>
          <a:solidFill>
            <a:srgbClr val="D8D8D8"/>
          </a:solidFill>
          <a:ln>
            <a:noFill/>
          </a:ln>
          <a:extLst>
            <a:ext uri="{91240B29-F687-4F45-9708-019B960494DF}">
              <a14:hiddenLine xmlns:a14="http://schemas.microsoft.com/office/drawing/2010/main" xmlns="" w="12700">
                <a:solidFill>
                  <a:srgbClr val="000000"/>
                </a:solidFill>
                <a:bevel/>
              </a14:hiddenLine>
            </a:ext>
          </a:extLst>
        </p:spPr>
        <p:txBody>
          <a:bodyPr lIns="91431" tIns="45716" rIns="91431" bIns="45716" anchor="ctr"/>
          <a:lstStyle/>
          <a:p>
            <a:pPr algn="ctr"/>
            <a:endParaRPr lang="zh-CN" altLang="zh-CN"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18" name="椭圆 9"/>
          <p:cNvSpPr>
            <a:spLocks noChangeArrowheads="1"/>
          </p:cNvSpPr>
          <p:nvPr/>
        </p:nvSpPr>
        <p:spPr bwMode="auto">
          <a:xfrm>
            <a:off x="5982193" y="3556457"/>
            <a:ext cx="166687" cy="166688"/>
          </a:xfrm>
          <a:prstGeom prst="ellipse">
            <a:avLst/>
          </a:prstGeom>
          <a:solidFill>
            <a:srgbClr val="D8D8D8"/>
          </a:solidFill>
          <a:ln>
            <a:noFill/>
          </a:ln>
          <a:extLst>
            <a:ext uri="{91240B29-F687-4F45-9708-019B960494DF}">
              <a14:hiddenLine xmlns:a14="http://schemas.microsoft.com/office/drawing/2010/main" xmlns="" w="12700">
                <a:solidFill>
                  <a:srgbClr val="000000"/>
                </a:solidFill>
                <a:bevel/>
              </a14:hiddenLine>
            </a:ext>
          </a:extLst>
        </p:spPr>
        <p:txBody>
          <a:bodyPr lIns="91431" tIns="45716" rIns="91431" bIns="45716" anchor="ctr"/>
          <a:lstStyle/>
          <a:p>
            <a:pPr algn="ctr"/>
            <a:endParaRPr lang="zh-CN" altLang="zh-CN"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19" name="椭圆 10"/>
          <p:cNvSpPr>
            <a:spLocks noChangeArrowheads="1"/>
          </p:cNvSpPr>
          <p:nvPr/>
        </p:nvSpPr>
        <p:spPr bwMode="auto">
          <a:xfrm>
            <a:off x="7732253" y="2765884"/>
            <a:ext cx="166687" cy="166688"/>
          </a:xfrm>
          <a:prstGeom prst="ellipse">
            <a:avLst/>
          </a:prstGeom>
          <a:solidFill>
            <a:srgbClr val="D8D8D8"/>
          </a:solidFill>
          <a:ln>
            <a:noFill/>
          </a:ln>
          <a:extLst>
            <a:ext uri="{91240B29-F687-4F45-9708-019B960494DF}">
              <a14:hiddenLine xmlns:a14="http://schemas.microsoft.com/office/drawing/2010/main" xmlns="" w="12700">
                <a:solidFill>
                  <a:srgbClr val="000000"/>
                </a:solidFill>
                <a:bevel/>
              </a14:hiddenLine>
            </a:ext>
          </a:extLst>
        </p:spPr>
        <p:txBody>
          <a:bodyPr lIns="91431" tIns="45716" rIns="91431" bIns="45716" anchor="ctr"/>
          <a:lstStyle/>
          <a:p>
            <a:pPr algn="ctr"/>
            <a:endParaRPr lang="zh-CN" altLang="zh-CN"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20" name="椭圆 11"/>
          <p:cNvSpPr>
            <a:spLocks noChangeArrowheads="1"/>
          </p:cNvSpPr>
          <p:nvPr/>
        </p:nvSpPr>
        <p:spPr bwMode="auto">
          <a:xfrm>
            <a:off x="2382693" y="5039360"/>
            <a:ext cx="166688" cy="166688"/>
          </a:xfrm>
          <a:prstGeom prst="ellipse">
            <a:avLst/>
          </a:prstGeom>
          <a:solidFill>
            <a:srgbClr val="D8D8D8"/>
          </a:solidFill>
          <a:ln>
            <a:noFill/>
          </a:ln>
          <a:extLst>
            <a:ext uri="{91240B29-F687-4F45-9708-019B960494DF}">
              <a14:hiddenLine xmlns:a14="http://schemas.microsoft.com/office/drawing/2010/main" xmlns="" w="12700">
                <a:solidFill>
                  <a:srgbClr val="000000"/>
                </a:solidFill>
                <a:bevel/>
              </a14:hiddenLine>
            </a:ext>
          </a:extLst>
        </p:spPr>
        <p:txBody>
          <a:bodyPr lIns="91431" tIns="45716" rIns="91431" bIns="45716" anchor="ctr"/>
          <a:lstStyle/>
          <a:p>
            <a:pPr algn="ctr"/>
            <a:endParaRPr lang="zh-CN" altLang="zh-CN"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40" name="矩形 47"/>
          <p:cNvSpPr>
            <a:spLocks noChangeArrowheads="1"/>
          </p:cNvSpPr>
          <p:nvPr/>
        </p:nvSpPr>
        <p:spPr bwMode="auto">
          <a:xfrm>
            <a:off x="2061320" y="5153295"/>
            <a:ext cx="4184271" cy="572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在此录入当年获奖情况及相关信息内容</a:t>
            </a:r>
            <a:endParaRPr lang="en-US" altLang="zh-CN" sz="1200" dirty="0" smtClean="0">
              <a:latin typeface="微软雅黑" panose="020B0503020204020204" pitchFamily="34" charset="-122"/>
              <a:ea typeface="微软雅黑" panose="020B0503020204020204" pitchFamily="34"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a:t>
            </a:r>
            <a:r>
              <a:rPr lang="zh-CN" altLang="en-US" sz="1200" dirty="0" smtClean="0">
                <a:latin typeface="微软雅黑" panose="020B0503020204020204" pitchFamily="34" charset="-122"/>
                <a:ea typeface="微软雅黑" panose="020B0503020204020204" pitchFamily="34" charset="-122"/>
              </a:rPr>
              <a:t>信息内容</a:t>
            </a:r>
            <a:endParaRPr lang="zh-CN" altLang="en-US" sz="1200" dirty="0">
              <a:latin typeface="微软雅黑" panose="020B0503020204020204" pitchFamily="34" charset="-122"/>
              <a:ea typeface="微软雅黑" panose="020B0503020204020204" pitchFamily="34" charset="-122"/>
            </a:endParaRPr>
          </a:p>
        </p:txBody>
      </p:sp>
      <p:sp>
        <p:nvSpPr>
          <p:cNvPr id="18" name="椭圆形标注 17"/>
          <p:cNvSpPr/>
          <p:nvPr/>
        </p:nvSpPr>
        <p:spPr bwMode="auto">
          <a:xfrm rot="20343098">
            <a:off x="1962088" y="4021286"/>
            <a:ext cx="938867" cy="938866"/>
          </a:xfrm>
          <a:prstGeom prst="wedgeEllipse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effectLst/>
                <a:latin typeface="Arial" panose="020B0604020202020204" pitchFamily="34" charset="0"/>
                <a:ea typeface="宋体" panose="02010600030101010101" pitchFamily="2" charset="-122"/>
              </a:rPr>
              <a:t> </a:t>
            </a:r>
            <a:endParaRPr kumimoji="0" lang="zh-CN" altLang="en-US" sz="18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50" name="椭圆形标注 49"/>
          <p:cNvSpPr/>
          <p:nvPr/>
        </p:nvSpPr>
        <p:spPr bwMode="auto">
          <a:xfrm rot="20343098">
            <a:off x="3748116" y="3285506"/>
            <a:ext cx="938867" cy="938866"/>
          </a:xfrm>
          <a:prstGeom prst="wedgeEllipse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effectLst/>
              <a:latin typeface="Arial" panose="020B0604020202020204" pitchFamily="34" charset="0"/>
              <a:ea typeface="宋体" panose="02010600030101010101" pitchFamily="2" charset="-122"/>
            </a:endParaRPr>
          </a:p>
        </p:txBody>
      </p:sp>
      <p:sp>
        <p:nvSpPr>
          <p:cNvPr id="51" name="椭圆形标注 50"/>
          <p:cNvSpPr/>
          <p:nvPr/>
        </p:nvSpPr>
        <p:spPr bwMode="auto">
          <a:xfrm rot="20343098">
            <a:off x="5565619" y="2539814"/>
            <a:ext cx="938867" cy="938866"/>
          </a:xfrm>
          <a:prstGeom prst="wedgeEllipse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effectLst/>
              <a:latin typeface="Arial" panose="020B0604020202020204" pitchFamily="34" charset="0"/>
              <a:ea typeface="宋体" panose="02010600030101010101" pitchFamily="2" charset="-122"/>
            </a:endParaRPr>
          </a:p>
        </p:txBody>
      </p:sp>
      <p:sp>
        <p:nvSpPr>
          <p:cNvPr id="52" name="椭圆形标注 51"/>
          <p:cNvSpPr/>
          <p:nvPr/>
        </p:nvSpPr>
        <p:spPr bwMode="auto">
          <a:xfrm rot="20343098">
            <a:off x="7315680" y="1758792"/>
            <a:ext cx="938867" cy="938866"/>
          </a:xfrm>
          <a:prstGeom prst="wedgeEllipse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effectLst/>
              <a:latin typeface="Arial" panose="020B0604020202020204" pitchFamily="34" charset="0"/>
              <a:ea typeface="宋体" panose="02010600030101010101" pitchFamily="2" charset="-122"/>
            </a:endParaRPr>
          </a:p>
        </p:txBody>
      </p:sp>
      <p:sp>
        <p:nvSpPr>
          <p:cNvPr id="19" name="TextBox 18"/>
          <p:cNvSpPr txBox="1"/>
          <p:nvPr/>
        </p:nvSpPr>
        <p:spPr>
          <a:xfrm>
            <a:off x="2082709" y="4064128"/>
            <a:ext cx="697627" cy="369332"/>
          </a:xfrm>
          <a:prstGeom prst="rect">
            <a:avLst/>
          </a:prstGeom>
          <a:noFill/>
        </p:spPr>
        <p:txBody>
          <a:bodyPr wrap="none" rtlCol="0">
            <a:spAutoFit/>
          </a:bodyPr>
          <a:lstStyle/>
          <a:p>
            <a:r>
              <a:rPr lang="en-US" altLang="zh-CN" dirty="0" smtClean="0"/>
              <a:t>2008</a:t>
            </a:r>
            <a:endParaRPr lang="zh-CN" altLang="en-US" dirty="0"/>
          </a:p>
        </p:txBody>
      </p:sp>
      <p:sp>
        <p:nvSpPr>
          <p:cNvPr id="54" name="TextBox 53"/>
          <p:cNvSpPr txBox="1"/>
          <p:nvPr/>
        </p:nvSpPr>
        <p:spPr>
          <a:xfrm>
            <a:off x="3868737" y="3352159"/>
            <a:ext cx="697627" cy="369332"/>
          </a:xfrm>
          <a:prstGeom prst="rect">
            <a:avLst/>
          </a:prstGeom>
          <a:noFill/>
        </p:spPr>
        <p:txBody>
          <a:bodyPr wrap="none" rtlCol="0">
            <a:spAutoFit/>
          </a:bodyPr>
          <a:lstStyle/>
          <a:p>
            <a:r>
              <a:rPr lang="en-US" altLang="zh-CN" dirty="0" smtClean="0"/>
              <a:t>2010</a:t>
            </a:r>
            <a:endParaRPr lang="zh-CN" altLang="en-US" dirty="0"/>
          </a:p>
        </p:txBody>
      </p:sp>
      <p:sp>
        <p:nvSpPr>
          <p:cNvPr id="55" name="TextBox 54"/>
          <p:cNvSpPr txBox="1"/>
          <p:nvPr/>
        </p:nvSpPr>
        <p:spPr>
          <a:xfrm>
            <a:off x="5686240" y="2598078"/>
            <a:ext cx="697627" cy="369332"/>
          </a:xfrm>
          <a:prstGeom prst="rect">
            <a:avLst/>
          </a:prstGeom>
          <a:noFill/>
        </p:spPr>
        <p:txBody>
          <a:bodyPr wrap="none" rtlCol="0">
            <a:spAutoFit/>
          </a:bodyPr>
          <a:lstStyle/>
          <a:p>
            <a:r>
              <a:rPr lang="en-US" altLang="zh-CN" dirty="0" smtClean="0"/>
              <a:t>2013</a:t>
            </a:r>
            <a:endParaRPr lang="zh-CN" altLang="en-US" dirty="0"/>
          </a:p>
        </p:txBody>
      </p:sp>
      <p:sp>
        <p:nvSpPr>
          <p:cNvPr id="56" name="TextBox 55"/>
          <p:cNvSpPr txBox="1"/>
          <p:nvPr/>
        </p:nvSpPr>
        <p:spPr>
          <a:xfrm>
            <a:off x="7436301" y="1833834"/>
            <a:ext cx="697627" cy="369332"/>
          </a:xfrm>
          <a:prstGeom prst="rect">
            <a:avLst/>
          </a:prstGeom>
          <a:noFill/>
        </p:spPr>
        <p:txBody>
          <a:bodyPr wrap="none" rtlCol="0">
            <a:spAutoFit/>
          </a:bodyPr>
          <a:lstStyle/>
          <a:p>
            <a:r>
              <a:rPr lang="en-US" altLang="zh-CN" dirty="0" smtClean="0"/>
              <a:t>2015</a:t>
            </a:r>
            <a:endParaRPr lang="zh-CN" altLang="en-US" dirty="0"/>
          </a:p>
        </p:txBody>
      </p:sp>
      <p:sp>
        <p:nvSpPr>
          <p:cNvPr id="57" name="矩形 47"/>
          <p:cNvSpPr>
            <a:spLocks noChangeArrowheads="1"/>
          </p:cNvSpPr>
          <p:nvPr/>
        </p:nvSpPr>
        <p:spPr bwMode="auto">
          <a:xfrm>
            <a:off x="3896699" y="4351169"/>
            <a:ext cx="4184271" cy="572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在此录入当年获奖情况及相关信息内容</a:t>
            </a:r>
          </a:p>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a:t>
            </a:r>
            <a:r>
              <a:rPr lang="zh-CN" altLang="en-US" sz="1200" dirty="0" smtClean="0">
                <a:latin typeface="微软雅黑" panose="020B0503020204020204" pitchFamily="34" charset="-122"/>
                <a:ea typeface="微软雅黑" panose="020B0503020204020204" pitchFamily="34" charset="-122"/>
              </a:rPr>
              <a:t>信息内容</a:t>
            </a:r>
            <a:endParaRPr lang="zh-CN" altLang="en-US" sz="1200" dirty="0">
              <a:latin typeface="微软雅黑" panose="020B0503020204020204" pitchFamily="34" charset="-122"/>
              <a:ea typeface="微软雅黑" panose="020B0503020204020204" pitchFamily="34" charset="-122"/>
            </a:endParaRPr>
          </a:p>
        </p:txBody>
      </p:sp>
      <p:sp>
        <p:nvSpPr>
          <p:cNvPr id="58" name="矩形 47"/>
          <p:cNvSpPr>
            <a:spLocks noChangeArrowheads="1"/>
          </p:cNvSpPr>
          <p:nvPr/>
        </p:nvSpPr>
        <p:spPr bwMode="auto">
          <a:xfrm>
            <a:off x="5746589" y="3591625"/>
            <a:ext cx="4184271" cy="812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a:t>
            </a:r>
            <a:r>
              <a:rPr lang="zh-CN" altLang="en-US" sz="1200" dirty="0" smtClean="0">
                <a:latin typeface="微软雅黑" panose="020B0503020204020204" pitchFamily="34" charset="-122"/>
                <a:ea typeface="微软雅黑" panose="020B0503020204020204" pitchFamily="34" charset="-122"/>
              </a:rPr>
              <a:t>信息内容</a:t>
            </a:r>
            <a:endParaRPr lang="en-US" altLang="zh-CN" sz="1200" dirty="0" smtClean="0">
              <a:latin typeface="微软雅黑" panose="020B0503020204020204" pitchFamily="34" charset="-122"/>
              <a:ea typeface="微软雅黑" panose="020B0503020204020204" pitchFamily="34" charset="-122"/>
            </a:endParaRPr>
          </a:p>
          <a:p>
            <a:pPr algn="ctr">
              <a:lnSpc>
                <a:spcPct val="130000"/>
              </a:lnSpc>
            </a:pPr>
            <a:r>
              <a:rPr lang="zh-CN" altLang="en-US" sz="1200" dirty="0" smtClean="0">
                <a:latin typeface="微软雅黑" panose="020B0503020204020204" pitchFamily="34" charset="-122"/>
                <a:ea typeface="微软雅黑" panose="020B0503020204020204" pitchFamily="34" charset="-122"/>
              </a:rPr>
              <a:t>在此</a:t>
            </a:r>
            <a:r>
              <a:rPr lang="zh-CN" altLang="en-US" sz="1200" dirty="0">
                <a:latin typeface="微软雅黑" panose="020B0503020204020204" pitchFamily="34" charset="-122"/>
                <a:ea typeface="微软雅黑" panose="020B0503020204020204" pitchFamily="34" charset="-122"/>
              </a:rPr>
              <a:t>录入当年获奖情况及相关信息内容</a:t>
            </a:r>
          </a:p>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9" name="矩形 47"/>
          <p:cNvSpPr>
            <a:spLocks noChangeArrowheads="1"/>
          </p:cNvSpPr>
          <p:nvPr/>
        </p:nvSpPr>
        <p:spPr bwMode="auto">
          <a:xfrm>
            <a:off x="7608802" y="2767733"/>
            <a:ext cx="4184271" cy="572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a:t>
            </a:r>
            <a:r>
              <a:rPr lang="zh-CN" altLang="en-US" sz="1200" dirty="0" smtClean="0">
                <a:latin typeface="微软雅黑" panose="020B0503020204020204" pitchFamily="34" charset="-122"/>
                <a:ea typeface="微软雅黑" panose="020B0503020204020204" pitchFamily="34" charset="-122"/>
              </a:rPr>
              <a:t>信息内容</a:t>
            </a:r>
            <a:endParaRPr lang="en-US" altLang="zh-CN" sz="1200" dirty="0" smtClean="0">
              <a:latin typeface="微软雅黑" panose="020B0503020204020204" pitchFamily="34" charset="-122"/>
              <a:ea typeface="微软雅黑" panose="020B0503020204020204" pitchFamily="34"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rPr>
              <a:t>在此录入当年获奖情况及相关</a:t>
            </a:r>
            <a:r>
              <a:rPr lang="zh-CN" altLang="en-US" sz="1200" dirty="0" smtClean="0">
                <a:latin typeface="微软雅黑" panose="020B0503020204020204" pitchFamily="34" charset="-122"/>
                <a:ea typeface="微软雅黑" panose="020B0503020204020204" pitchFamily="34" charset="-122"/>
              </a:rPr>
              <a:t>信息内容</a:t>
            </a:r>
            <a:endParaRPr lang="zh-CN" altLang="en-US" sz="1200" dirty="0">
              <a:latin typeface="微软雅黑" panose="020B0503020204020204" pitchFamily="34" charset="-122"/>
              <a:ea typeface="微软雅黑" panose="020B0503020204020204" pitchFamily="34" charset="-122"/>
            </a:endParaRPr>
          </a:p>
        </p:txBody>
      </p:sp>
      <p:sp>
        <p:nvSpPr>
          <p:cNvPr id="37" name="Freeform 21"/>
          <p:cNvSpPr>
            <a:spLocks noEditPoints="1" noChangeArrowheads="1"/>
          </p:cNvSpPr>
          <p:nvPr/>
        </p:nvSpPr>
        <p:spPr bwMode="auto">
          <a:xfrm>
            <a:off x="2168991" y="4375723"/>
            <a:ext cx="526980" cy="514665"/>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solidFill>
            <a:srgbClr val="C00000"/>
          </a:solidFill>
          <a:ln>
            <a:noFill/>
          </a:ln>
        </p:spPr>
        <p:txBody>
          <a:bodyPr/>
          <a:lstStyle/>
          <a:p>
            <a:endParaRPr lang="zh-CN" altLang="en-US"/>
          </a:p>
        </p:txBody>
      </p:sp>
      <p:sp>
        <p:nvSpPr>
          <p:cNvPr id="38" name="Freeform 21"/>
          <p:cNvSpPr>
            <a:spLocks noEditPoints="1" noChangeArrowheads="1"/>
          </p:cNvSpPr>
          <p:nvPr/>
        </p:nvSpPr>
        <p:spPr bwMode="auto">
          <a:xfrm>
            <a:off x="3962449" y="3660137"/>
            <a:ext cx="526980" cy="514665"/>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solidFill>
            <a:srgbClr val="C00000"/>
          </a:solidFill>
          <a:ln>
            <a:noFill/>
          </a:ln>
        </p:spPr>
        <p:txBody>
          <a:bodyPr/>
          <a:lstStyle/>
          <a:p>
            <a:endParaRPr lang="zh-CN" altLang="en-US"/>
          </a:p>
        </p:txBody>
      </p:sp>
      <p:sp>
        <p:nvSpPr>
          <p:cNvPr id="39" name="Freeform 21"/>
          <p:cNvSpPr>
            <a:spLocks noEditPoints="1" noChangeArrowheads="1"/>
          </p:cNvSpPr>
          <p:nvPr/>
        </p:nvSpPr>
        <p:spPr bwMode="auto">
          <a:xfrm>
            <a:off x="5771563" y="2907215"/>
            <a:ext cx="526980" cy="514665"/>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solidFill>
            <a:srgbClr val="C00000"/>
          </a:solidFill>
          <a:ln>
            <a:noFill/>
          </a:ln>
        </p:spPr>
        <p:txBody>
          <a:bodyPr/>
          <a:lstStyle/>
          <a:p>
            <a:endParaRPr lang="zh-CN" altLang="en-US"/>
          </a:p>
        </p:txBody>
      </p:sp>
      <p:sp>
        <p:nvSpPr>
          <p:cNvPr id="44" name="Freeform 21"/>
          <p:cNvSpPr>
            <a:spLocks noEditPoints="1" noChangeArrowheads="1"/>
          </p:cNvSpPr>
          <p:nvPr/>
        </p:nvSpPr>
        <p:spPr bwMode="auto">
          <a:xfrm>
            <a:off x="7521623" y="2145676"/>
            <a:ext cx="526980" cy="514665"/>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solidFill>
            <a:srgbClr val="C00000"/>
          </a:solidFill>
          <a:ln>
            <a:noFill/>
          </a:ln>
        </p:spPr>
        <p:txBody>
          <a:bodyPr/>
          <a:lstStyle/>
          <a:p>
            <a:endParaRPr lang="zh-CN" altLang="en-US"/>
          </a:p>
        </p:txBody>
      </p:sp>
      <p:grpSp>
        <p:nvGrpSpPr>
          <p:cNvPr id="30" name="组合 29"/>
          <p:cNvGrpSpPr/>
          <p:nvPr/>
        </p:nvGrpSpPr>
        <p:grpSpPr>
          <a:xfrm>
            <a:off x="-1" y="199303"/>
            <a:ext cx="12192000" cy="562467"/>
            <a:chOff x="-1" y="199301"/>
            <a:chExt cx="12192000" cy="562467"/>
          </a:xfrm>
        </p:grpSpPr>
        <p:sp>
          <p:nvSpPr>
            <p:cNvPr id="31"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2"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43" name="矩形 3"/>
          <p:cNvSpPr>
            <a:spLocks noChangeArrowheads="1"/>
          </p:cNvSpPr>
          <p:nvPr/>
        </p:nvSpPr>
        <p:spPr bwMode="auto">
          <a:xfrm>
            <a:off x="6905453" y="188730"/>
            <a:ext cx="4766030"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关于我自己</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个人荣誉</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5" name="矩形 44"/>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arn(inVertical)">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3320"/>
                                        </p:tgtEl>
                                        <p:attrNameLst>
                                          <p:attrName>style.visibility</p:attrName>
                                        </p:attrNameLst>
                                      </p:cBhvr>
                                      <p:to>
                                        <p:strVal val="visible"/>
                                      </p:to>
                                    </p:set>
                                    <p:animEffect transition="in" filter="fade">
                                      <p:cBhvr>
                                        <p:cTn id="20" dur="1000"/>
                                        <p:tgtEl>
                                          <p:spTgt spid="13320"/>
                                        </p:tgtEl>
                                      </p:cBhvr>
                                    </p:animEffect>
                                    <p:anim calcmode="lin" valueType="num">
                                      <p:cBhvr>
                                        <p:cTn id="21" dur="1000" fill="hold"/>
                                        <p:tgtEl>
                                          <p:spTgt spid="13320"/>
                                        </p:tgtEl>
                                        <p:attrNameLst>
                                          <p:attrName>ppt_x</p:attrName>
                                        </p:attrNameLst>
                                      </p:cBhvr>
                                      <p:tavLst>
                                        <p:tav tm="0">
                                          <p:val>
                                            <p:strVal val="#ppt_x"/>
                                          </p:val>
                                        </p:tav>
                                        <p:tav tm="100000">
                                          <p:val>
                                            <p:strVal val="#ppt_x"/>
                                          </p:val>
                                        </p:tav>
                                      </p:tavLst>
                                    </p:anim>
                                    <p:anim calcmode="lin" valueType="num">
                                      <p:cBhvr>
                                        <p:cTn id="22" dur="1000" fill="hold"/>
                                        <p:tgtEl>
                                          <p:spTgt spid="13320"/>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3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3317"/>
                                        </p:tgtEl>
                                        <p:attrNameLst>
                                          <p:attrName>style.visibility</p:attrName>
                                        </p:attrNameLst>
                                      </p:cBhvr>
                                      <p:to>
                                        <p:strVal val="visible"/>
                                      </p:to>
                                    </p:set>
                                    <p:animEffect transition="in" filter="fade">
                                      <p:cBhvr>
                                        <p:cTn id="46" dur="1000"/>
                                        <p:tgtEl>
                                          <p:spTgt spid="13317"/>
                                        </p:tgtEl>
                                      </p:cBhvr>
                                    </p:animEffect>
                                    <p:anim calcmode="lin" valueType="num">
                                      <p:cBhvr>
                                        <p:cTn id="47" dur="1000" fill="hold"/>
                                        <p:tgtEl>
                                          <p:spTgt spid="13317"/>
                                        </p:tgtEl>
                                        <p:attrNameLst>
                                          <p:attrName>ppt_x</p:attrName>
                                        </p:attrNameLst>
                                      </p:cBhvr>
                                      <p:tavLst>
                                        <p:tav tm="0">
                                          <p:val>
                                            <p:strVal val="#ppt_x"/>
                                          </p:val>
                                        </p:tav>
                                        <p:tav tm="100000">
                                          <p:val>
                                            <p:strVal val="#ppt_x"/>
                                          </p:val>
                                        </p:tav>
                                      </p:tavLst>
                                    </p:anim>
                                    <p:anim calcmode="lin" valueType="num">
                                      <p:cBhvr>
                                        <p:cTn id="48" dur="1000" fill="hold"/>
                                        <p:tgtEl>
                                          <p:spTgt spid="1331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anim calcmode="lin" valueType="num">
                                      <p:cBhvr>
                                        <p:cTn id="52" dur="1000" fill="hold"/>
                                        <p:tgtEl>
                                          <p:spTgt spid="50"/>
                                        </p:tgtEl>
                                        <p:attrNameLst>
                                          <p:attrName>ppt_x</p:attrName>
                                        </p:attrNameLst>
                                      </p:cBhvr>
                                      <p:tavLst>
                                        <p:tav tm="0">
                                          <p:val>
                                            <p:strVal val="#ppt_x"/>
                                          </p:val>
                                        </p:tav>
                                        <p:tav tm="100000">
                                          <p:val>
                                            <p:strVal val="#ppt_x"/>
                                          </p:val>
                                        </p:tav>
                                      </p:tavLst>
                                    </p:anim>
                                    <p:anim calcmode="lin" valueType="num">
                                      <p:cBhvr>
                                        <p:cTn id="53" dur="1000" fill="hold"/>
                                        <p:tgtEl>
                                          <p:spTgt spid="5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1000"/>
                                        <p:tgtEl>
                                          <p:spTgt spid="54"/>
                                        </p:tgtEl>
                                      </p:cBhvr>
                                    </p:animEffect>
                                    <p:anim calcmode="lin" valueType="num">
                                      <p:cBhvr>
                                        <p:cTn id="57" dur="1000" fill="hold"/>
                                        <p:tgtEl>
                                          <p:spTgt spid="54"/>
                                        </p:tgtEl>
                                        <p:attrNameLst>
                                          <p:attrName>ppt_x</p:attrName>
                                        </p:attrNameLst>
                                      </p:cBhvr>
                                      <p:tavLst>
                                        <p:tav tm="0">
                                          <p:val>
                                            <p:strVal val="#ppt_x"/>
                                          </p:val>
                                        </p:tav>
                                        <p:tav tm="100000">
                                          <p:val>
                                            <p:strVal val="#ppt_x"/>
                                          </p:val>
                                        </p:tav>
                                      </p:tavLst>
                                    </p:anim>
                                    <p:anim calcmode="lin" valueType="num">
                                      <p:cBhvr>
                                        <p:cTn id="58" dur="1000" fill="hold"/>
                                        <p:tgtEl>
                                          <p:spTgt spid="54"/>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1000"/>
                                        <p:tgtEl>
                                          <p:spTgt spid="38"/>
                                        </p:tgtEl>
                                      </p:cBhvr>
                                    </p:animEffect>
                                    <p:anim calcmode="lin" valueType="num">
                                      <p:cBhvr>
                                        <p:cTn id="62" dur="1000" fill="hold"/>
                                        <p:tgtEl>
                                          <p:spTgt spid="38"/>
                                        </p:tgtEl>
                                        <p:attrNameLst>
                                          <p:attrName>ppt_x</p:attrName>
                                        </p:attrNameLst>
                                      </p:cBhvr>
                                      <p:tavLst>
                                        <p:tav tm="0">
                                          <p:val>
                                            <p:strVal val="#ppt_x"/>
                                          </p:val>
                                        </p:tav>
                                        <p:tav tm="100000">
                                          <p:val>
                                            <p:strVal val="#ppt_x"/>
                                          </p:val>
                                        </p:tav>
                                      </p:tavLst>
                                    </p:anim>
                                    <p:anim calcmode="lin" valueType="num">
                                      <p:cBhvr>
                                        <p:cTn id="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13318"/>
                                        </p:tgtEl>
                                        <p:attrNameLst>
                                          <p:attrName>style.visibility</p:attrName>
                                        </p:attrNameLst>
                                      </p:cBhvr>
                                      <p:to>
                                        <p:strVal val="visible"/>
                                      </p:to>
                                    </p:set>
                                    <p:animEffect transition="in" filter="fade">
                                      <p:cBhvr>
                                        <p:cTn id="72" dur="1000"/>
                                        <p:tgtEl>
                                          <p:spTgt spid="13318"/>
                                        </p:tgtEl>
                                      </p:cBhvr>
                                    </p:animEffect>
                                    <p:anim calcmode="lin" valueType="num">
                                      <p:cBhvr>
                                        <p:cTn id="73" dur="1000" fill="hold"/>
                                        <p:tgtEl>
                                          <p:spTgt spid="13318"/>
                                        </p:tgtEl>
                                        <p:attrNameLst>
                                          <p:attrName>ppt_x</p:attrName>
                                        </p:attrNameLst>
                                      </p:cBhvr>
                                      <p:tavLst>
                                        <p:tav tm="0">
                                          <p:val>
                                            <p:strVal val="#ppt_x"/>
                                          </p:val>
                                        </p:tav>
                                        <p:tav tm="100000">
                                          <p:val>
                                            <p:strVal val="#ppt_x"/>
                                          </p:val>
                                        </p:tav>
                                      </p:tavLst>
                                    </p:anim>
                                    <p:anim calcmode="lin" valueType="num">
                                      <p:cBhvr>
                                        <p:cTn id="74" dur="1000" fill="hold"/>
                                        <p:tgtEl>
                                          <p:spTgt spid="13318"/>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1000"/>
                                        <p:tgtEl>
                                          <p:spTgt spid="55"/>
                                        </p:tgtEl>
                                      </p:cBhvr>
                                    </p:animEffect>
                                    <p:anim calcmode="lin" valueType="num">
                                      <p:cBhvr>
                                        <p:cTn id="83" dur="1000" fill="hold"/>
                                        <p:tgtEl>
                                          <p:spTgt spid="55"/>
                                        </p:tgtEl>
                                        <p:attrNameLst>
                                          <p:attrName>ppt_x</p:attrName>
                                        </p:attrNameLst>
                                      </p:cBhvr>
                                      <p:tavLst>
                                        <p:tav tm="0">
                                          <p:val>
                                            <p:strVal val="#ppt_x"/>
                                          </p:val>
                                        </p:tav>
                                        <p:tav tm="100000">
                                          <p:val>
                                            <p:strVal val="#ppt_x"/>
                                          </p:val>
                                        </p:tav>
                                      </p:tavLst>
                                    </p:anim>
                                    <p:anim calcmode="lin" valueType="num">
                                      <p:cBhvr>
                                        <p:cTn id="84" dur="1000" fill="hold"/>
                                        <p:tgtEl>
                                          <p:spTgt spid="55"/>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13319"/>
                                        </p:tgtEl>
                                        <p:attrNameLst>
                                          <p:attrName>style.visibility</p:attrName>
                                        </p:attrNameLst>
                                      </p:cBhvr>
                                      <p:to>
                                        <p:strVal val="visible"/>
                                      </p:to>
                                    </p:set>
                                    <p:animEffect transition="in" filter="fade">
                                      <p:cBhvr>
                                        <p:cTn id="98" dur="1000"/>
                                        <p:tgtEl>
                                          <p:spTgt spid="13319"/>
                                        </p:tgtEl>
                                      </p:cBhvr>
                                    </p:animEffect>
                                    <p:anim calcmode="lin" valueType="num">
                                      <p:cBhvr>
                                        <p:cTn id="99" dur="1000" fill="hold"/>
                                        <p:tgtEl>
                                          <p:spTgt spid="13319"/>
                                        </p:tgtEl>
                                        <p:attrNameLst>
                                          <p:attrName>ppt_x</p:attrName>
                                        </p:attrNameLst>
                                      </p:cBhvr>
                                      <p:tavLst>
                                        <p:tav tm="0">
                                          <p:val>
                                            <p:strVal val="#ppt_x"/>
                                          </p:val>
                                        </p:tav>
                                        <p:tav tm="100000">
                                          <p:val>
                                            <p:strVal val="#ppt_x"/>
                                          </p:val>
                                        </p:tav>
                                      </p:tavLst>
                                    </p:anim>
                                    <p:anim calcmode="lin" valueType="num">
                                      <p:cBhvr>
                                        <p:cTn id="100" dur="1000" fill="hold"/>
                                        <p:tgtEl>
                                          <p:spTgt spid="133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1000"/>
                                        <p:tgtEl>
                                          <p:spTgt spid="52"/>
                                        </p:tgtEl>
                                      </p:cBhvr>
                                    </p:animEffect>
                                    <p:anim calcmode="lin" valueType="num">
                                      <p:cBhvr>
                                        <p:cTn id="104" dur="1000" fill="hold"/>
                                        <p:tgtEl>
                                          <p:spTgt spid="52"/>
                                        </p:tgtEl>
                                        <p:attrNameLst>
                                          <p:attrName>ppt_x</p:attrName>
                                        </p:attrNameLst>
                                      </p:cBhvr>
                                      <p:tavLst>
                                        <p:tav tm="0">
                                          <p:val>
                                            <p:strVal val="#ppt_x"/>
                                          </p:val>
                                        </p:tav>
                                        <p:tav tm="100000">
                                          <p:val>
                                            <p:strVal val="#ppt_x"/>
                                          </p:val>
                                        </p:tav>
                                      </p:tavLst>
                                    </p:anim>
                                    <p:anim calcmode="lin" valueType="num">
                                      <p:cBhvr>
                                        <p:cTn id="105" dur="1000" fill="hold"/>
                                        <p:tgtEl>
                                          <p:spTgt spid="52"/>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fade">
                                      <p:cBhvr>
                                        <p:cTn id="108" dur="1000"/>
                                        <p:tgtEl>
                                          <p:spTgt spid="56"/>
                                        </p:tgtEl>
                                      </p:cBhvr>
                                    </p:animEffect>
                                    <p:anim calcmode="lin" valueType="num">
                                      <p:cBhvr>
                                        <p:cTn id="109" dur="1000" fill="hold"/>
                                        <p:tgtEl>
                                          <p:spTgt spid="56"/>
                                        </p:tgtEl>
                                        <p:attrNameLst>
                                          <p:attrName>ppt_x</p:attrName>
                                        </p:attrNameLst>
                                      </p:cBhvr>
                                      <p:tavLst>
                                        <p:tav tm="0">
                                          <p:val>
                                            <p:strVal val="#ppt_x"/>
                                          </p:val>
                                        </p:tav>
                                        <p:tav tm="100000">
                                          <p:val>
                                            <p:strVal val="#ppt_x"/>
                                          </p:val>
                                        </p:tav>
                                      </p:tavLst>
                                    </p:anim>
                                    <p:anim calcmode="lin" valueType="num">
                                      <p:cBhvr>
                                        <p:cTn id="110" dur="1000" fill="hold"/>
                                        <p:tgtEl>
                                          <p:spTgt spid="56"/>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1000"/>
                                        <p:tgtEl>
                                          <p:spTgt spid="44"/>
                                        </p:tgtEl>
                                      </p:cBhvr>
                                    </p:animEffect>
                                    <p:anim calcmode="lin" valueType="num">
                                      <p:cBhvr>
                                        <p:cTn id="114" dur="1000" fill="hold"/>
                                        <p:tgtEl>
                                          <p:spTgt spid="44"/>
                                        </p:tgtEl>
                                        <p:attrNameLst>
                                          <p:attrName>ppt_x</p:attrName>
                                        </p:attrNameLst>
                                      </p:cBhvr>
                                      <p:tavLst>
                                        <p:tav tm="0">
                                          <p:val>
                                            <p:strVal val="#ppt_x"/>
                                          </p:val>
                                        </p:tav>
                                        <p:tav tm="100000">
                                          <p:val>
                                            <p:strVal val="#ppt_x"/>
                                          </p:val>
                                        </p:tav>
                                      </p:tavLst>
                                    </p:anim>
                                    <p:anim calcmode="lin" valueType="num">
                                      <p:cBhvr>
                                        <p:cTn id="11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9"/>
                                        </p:tgtEl>
                                        <p:attrNameLst>
                                          <p:attrName>style.visibility</p:attrName>
                                        </p:attrNameLst>
                                      </p:cBhvr>
                                      <p:to>
                                        <p:strVal val="visible"/>
                                      </p:to>
                                    </p:set>
                                  </p:childTnLst>
                                </p:cTn>
                              </p:par>
                              <p:par>
                                <p:cTn id="120" presetID="16" presetClass="entr" presetSubtype="21"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barn(inVertical)">
                                      <p:cBhvr>
                                        <p:cTn id="1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317" grpId="0" animBg="1"/>
      <p:bldP spid="13318" grpId="0" animBg="1"/>
      <p:bldP spid="13319" grpId="0" animBg="1"/>
      <p:bldP spid="13320" grpId="0" animBg="1"/>
      <p:bldP spid="13340" grpId="0"/>
      <p:bldP spid="18" grpId="0" animBg="1"/>
      <p:bldP spid="50" grpId="0" animBg="1"/>
      <p:bldP spid="51" grpId="0" animBg="1"/>
      <p:bldP spid="52" grpId="0" animBg="1"/>
      <p:bldP spid="19" grpId="0"/>
      <p:bldP spid="54" grpId="0"/>
      <p:bldP spid="55" grpId="0"/>
      <p:bldP spid="56" grpId="0"/>
      <p:bldP spid="57" grpId="0"/>
      <p:bldP spid="58" grpId="0"/>
      <p:bldP spid="59" grpId="0"/>
      <p:bldP spid="37" grpId="0" animBg="1"/>
      <p:bldP spid="38" grpId="0" animBg="1"/>
      <p:bldP spid="39" grpId="0" animBg="1"/>
      <p:bldP spid="44" grpId="0" animBg="1"/>
      <p:bldP spid="43"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六边形 33"/>
          <p:cNvSpPr>
            <a:spLocks noChangeArrowheads="1"/>
          </p:cNvSpPr>
          <p:nvPr/>
        </p:nvSpPr>
        <p:spPr bwMode="auto">
          <a:xfrm>
            <a:off x="3860101" y="1442912"/>
            <a:ext cx="1724025" cy="1485900"/>
          </a:xfrm>
          <a:prstGeom prst="hexagon">
            <a:avLst>
              <a:gd name="adj" fmla="val 25010"/>
              <a:gd name="vf" fmla="val 115470"/>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国语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9466" name="六边形 34"/>
          <p:cNvSpPr>
            <a:spLocks noChangeArrowheads="1"/>
          </p:cNvSpPr>
          <p:nvPr/>
        </p:nvSpPr>
        <p:spPr bwMode="auto">
          <a:xfrm>
            <a:off x="5320601" y="2262062"/>
            <a:ext cx="1724025" cy="1485900"/>
          </a:xfrm>
          <a:prstGeom prst="hexagon">
            <a:avLst>
              <a:gd name="adj" fmla="val 25010"/>
              <a:gd name="vf" fmla="val 115470"/>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英语</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9467" name="六边形 35"/>
          <p:cNvSpPr>
            <a:spLocks noChangeArrowheads="1"/>
          </p:cNvSpPr>
          <p:nvPr/>
        </p:nvSpPr>
        <p:spPr bwMode="auto">
          <a:xfrm>
            <a:off x="3860101" y="3058987"/>
            <a:ext cx="1724025" cy="1485900"/>
          </a:xfrm>
          <a:prstGeom prst="hexagon">
            <a:avLst>
              <a:gd name="adj" fmla="val 25010"/>
              <a:gd name="vf" fmla="val 115470"/>
            </a:avLst>
          </a:prstGeom>
          <a:blipFill dpi="0" rotWithShape="1">
            <a:blip r:embed="rId3" cstate="screen"/>
            <a:srcRect/>
            <a:tile tx="0" ty="0" sx="100000" sy="100000" flip="none" algn="tl"/>
          </a:blip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19468" name="六边形 36"/>
          <p:cNvSpPr>
            <a:spLocks noChangeArrowheads="1"/>
          </p:cNvSpPr>
          <p:nvPr/>
        </p:nvSpPr>
        <p:spPr bwMode="auto">
          <a:xfrm>
            <a:off x="6779513" y="3081212"/>
            <a:ext cx="1724025" cy="1485900"/>
          </a:xfrm>
          <a:prstGeom prst="hexagon">
            <a:avLst>
              <a:gd name="adj" fmla="val 25010"/>
              <a:gd name="vf" fmla="val 115470"/>
            </a:avLst>
          </a:prstGeom>
          <a:blipFill dpi="0" rotWithShape="1">
            <a:blip r:embed="rId4"/>
            <a:srcRect/>
            <a:stretch>
              <a:fillRect/>
            </a:stretch>
          </a:blip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19469" name="六边形 37"/>
          <p:cNvSpPr>
            <a:spLocks noChangeArrowheads="1"/>
          </p:cNvSpPr>
          <p:nvPr/>
        </p:nvSpPr>
        <p:spPr bwMode="auto">
          <a:xfrm>
            <a:off x="5323775" y="3867027"/>
            <a:ext cx="1724025" cy="1487487"/>
          </a:xfrm>
          <a:prstGeom prst="hexagon">
            <a:avLst>
              <a:gd name="adj" fmla="val 24983"/>
              <a:gd name="vf" fmla="val 115470"/>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sym typeface="方正兰亭黑_GBK" pitchFamily="2" charset="-122"/>
              </a:rPr>
              <a:t>四川方言</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470" name="六边形 38"/>
          <p:cNvSpPr>
            <a:spLocks noChangeArrowheads="1"/>
          </p:cNvSpPr>
          <p:nvPr/>
        </p:nvSpPr>
        <p:spPr bwMode="auto">
          <a:xfrm>
            <a:off x="8240013" y="2265237"/>
            <a:ext cx="1724025" cy="1485900"/>
          </a:xfrm>
          <a:prstGeom prst="hexagon">
            <a:avLst>
              <a:gd name="adj" fmla="val 25010"/>
              <a:gd name="vf" fmla="val 115470"/>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sym typeface="方正兰亭黑_GBK" pitchFamily="2" charset="-122"/>
              </a:rPr>
              <a:t>法语</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471" name="六边形 39"/>
          <p:cNvSpPr>
            <a:spLocks noChangeArrowheads="1"/>
          </p:cNvSpPr>
          <p:nvPr/>
        </p:nvSpPr>
        <p:spPr bwMode="auto">
          <a:xfrm>
            <a:off x="2399601" y="2265237"/>
            <a:ext cx="1724025" cy="1485900"/>
          </a:xfrm>
          <a:prstGeom prst="hexagon">
            <a:avLst>
              <a:gd name="adj" fmla="val 25010"/>
              <a:gd name="vf" fmla="val 115470"/>
            </a:avLst>
          </a:prstGeom>
          <a:blipFill dpi="0" rotWithShape="1">
            <a:blip r:embed="rId5"/>
            <a:srcRect/>
            <a:stretch>
              <a:fillRect/>
            </a:stretch>
          </a:blip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19472" name="六边形 40"/>
          <p:cNvSpPr>
            <a:spLocks noChangeArrowheads="1"/>
          </p:cNvSpPr>
          <p:nvPr/>
        </p:nvSpPr>
        <p:spPr bwMode="auto">
          <a:xfrm>
            <a:off x="6779513" y="4675062"/>
            <a:ext cx="1724025" cy="1487488"/>
          </a:xfrm>
          <a:prstGeom prst="hexagon">
            <a:avLst>
              <a:gd name="adj" fmla="val 24983"/>
              <a:gd name="vf" fmla="val 115470"/>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sym typeface="方正兰亭黑_GBK" pitchFamily="2" charset="-122"/>
              </a:rPr>
              <a:t>比利时语</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473" name="六边形 41"/>
          <p:cNvSpPr>
            <a:spLocks noChangeArrowheads="1"/>
          </p:cNvSpPr>
          <p:nvPr/>
        </p:nvSpPr>
        <p:spPr bwMode="auto">
          <a:xfrm>
            <a:off x="8240013" y="3855912"/>
            <a:ext cx="1724025" cy="1485900"/>
          </a:xfrm>
          <a:prstGeom prst="hexagon">
            <a:avLst>
              <a:gd name="adj" fmla="val 25010"/>
              <a:gd name="vf" fmla="val 115470"/>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sym typeface="方正兰亭黑_GBK" pitchFamily="2" charset="-122"/>
              </a:rPr>
              <a:t>葡萄牙语</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474" name="六边形 42"/>
          <p:cNvSpPr>
            <a:spLocks noChangeArrowheads="1"/>
          </p:cNvSpPr>
          <p:nvPr/>
        </p:nvSpPr>
        <p:spPr bwMode="auto">
          <a:xfrm>
            <a:off x="2399601" y="3855912"/>
            <a:ext cx="1724025" cy="1485900"/>
          </a:xfrm>
          <a:prstGeom prst="hexagon">
            <a:avLst>
              <a:gd name="adj" fmla="val 25010"/>
              <a:gd name="vf" fmla="val 115470"/>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藏族方言</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9475" name="六边形 43"/>
          <p:cNvSpPr>
            <a:spLocks noChangeArrowheads="1"/>
          </p:cNvSpPr>
          <p:nvPr/>
        </p:nvSpPr>
        <p:spPr bwMode="auto">
          <a:xfrm>
            <a:off x="965477" y="3081212"/>
            <a:ext cx="1724025" cy="1485900"/>
          </a:xfrm>
          <a:prstGeom prst="hexagon">
            <a:avLst>
              <a:gd name="adj" fmla="val 25010"/>
              <a:gd name="vf" fmla="val 115470"/>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武汉方言</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9476" name="TextBox 39"/>
          <p:cNvSpPr>
            <a:spLocks noChangeArrowheads="1"/>
          </p:cNvSpPr>
          <p:nvPr/>
        </p:nvSpPr>
        <p:spPr bwMode="auto">
          <a:xfrm flipH="1">
            <a:off x="496520" y="990060"/>
            <a:ext cx="4721432"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p>
            <a:r>
              <a:rPr lang="zh-CN" altLang="en-US" sz="2000" dirty="0" smtClean="0">
                <a:latin typeface="微软雅黑" panose="020B0503020204020204" pitchFamily="34" charset="-122"/>
                <a:ea typeface="微软雅黑" panose="020B0503020204020204" pitchFamily="34" charset="-122"/>
              </a:rPr>
              <a:t>精通七国语言及中国少数名族地方语言</a:t>
            </a:r>
            <a:endParaRPr lang="zh-CN" altLang="en-US" sz="2000" dirty="0">
              <a:latin typeface="微软雅黑" panose="020B0503020204020204" pitchFamily="34" charset="-122"/>
              <a:ea typeface="微软雅黑" panose="020B0503020204020204" pitchFamily="34" charset="-122"/>
            </a:endParaRPr>
          </a:p>
        </p:txBody>
      </p:sp>
      <p:sp>
        <p:nvSpPr>
          <p:cNvPr id="19477" name="TextBox 40"/>
          <p:cNvSpPr>
            <a:spLocks noChangeArrowheads="1"/>
          </p:cNvSpPr>
          <p:nvPr/>
        </p:nvSpPr>
        <p:spPr bwMode="auto">
          <a:xfrm>
            <a:off x="1084409" y="1394190"/>
            <a:ext cx="2775691" cy="572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91431" tIns="45716" rIns="91431" bIns="45716">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sym typeface="方正兰亭黑_GBK" pitchFamily="2" charset="-122"/>
              </a:rPr>
              <a:t>可以在此录入语言类的基础信息</a:t>
            </a:r>
            <a:endParaRPr lang="en-US" altLang="zh-CN" sz="1200" dirty="0" smtClean="0">
              <a:latin typeface="微软雅黑" panose="020B0503020204020204" pitchFamily="34" charset="-122"/>
              <a:ea typeface="微软雅黑" panose="020B0503020204020204" pitchFamily="34" charset="-122"/>
              <a:sym typeface="方正兰亭黑_GBK" pitchFamily="2"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方正兰亭黑_GBK" pitchFamily="2" charset="-122"/>
              </a:rPr>
              <a:t>可以在此录入语言类的基础信息</a:t>
            </a:r>
          </a:p>
        </p:txBody>
      </p:sp>
      <p:sp>
        <p:nvSpPr>
          <p:cNvPr id="19478" name="六边形 46"/>
          <p:cNvSpPr>
            <a:spLocks noChangeArrowheads="1"/>
          </p:cNvSpPr>
          <p:nvPr/>
        </p:nvSpPr>
        <p:spPr bwMode="auto">
          <a:xfrm>
            <a:off x="3860101" y="4675062"/>
            <a:ext cx="1724025" cy="1487488"/>
          </a:xfrm>
          <a:prstGeom prst="hexagon">
            <a:avLst>
              <a:gd name="adj" fmla="val 24983"/>
              <a:gd name="vf" fmla="val 115470"/>
            </a:avLst>
          </a:prstGeom>
          <a:blipFill dpi="0" rotWithShape="1">
            <a:blip r:embed="rId6"/>
            <a:srcRect/>
            <a:stretch>
              <a:fillRect/>
            </a:stretch>
          </a:blipFill>
          <a:ln>
            <a:noFill/>
          </a:ln>
          <a:extLst>
            <a:ext uri="{91240B29-F687-4F45-9708-019B960494DF}">
              <a14:hiddenLine xmlns:a14="http://schemas.microsoft.com/office/drawing/2010/main" xmlns="" w="12700">
                <a:solidFill>
                  <a:srgbClr val="000000"/>
                </a:solidFill>
                <a:bevel/>
              </a14:hiddenLine>
            </a:ext>
          </a:extLst>
        </p:spPr>
        <p:txBody>
          <a:bodyPr anchor="ctr"/>
          <a:lstStyle/>
          <a:p>
            <a:pPr algn="ctr"/>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六边形 43"/>
          <p:cNvSpPr>
            <a:spLocks noChangeArrowheads="1"/>
          </p:cNvSpPr>
          <p:nvPr/>
        </p:nvSpPr>
        <p:spPr bwMode="auto">
          <a:xfrm>
            <a:off x="6779513" y="1513248"/>
            <a:ext cx="1724025" cy="1485900"/>
          </a:xfrm>
          <a:prstGeom prst="hexagon">
            <a:avLst>
              <a:gd name="adj" fmla="val 25010"/>
              <a:gd name="vf" fmla="val 115470"/>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日语</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35" name="六边形 43"/>
          <p:cNvSpPr>
            <a:spLocks noChangeArrowheads="1"/>
          </p:cNvSpPr>
          <p:nvPr/>
        </p:nvSpPr>
        <p:spPr bwMode="auto">
          <a:xfrm>
            <a:off x="9707961" y="3058987"/>
            <a:ext cx="1724025" cy="1485900"/>
          </a:xfrm>
          <a:prstGeom prst="hexagon">
            <a:avLst>
              <a:gd name="adj" fmla="val 25010"/>
              <a:gd name="vf" fmla="val 115470"/>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西班牙语</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 y="199303"/>
            <a:ext cx="12192000" cy="562467"/>
            <a:chOff x="-1" y="199301"/>
            <a:chExt cx="12192000" cy="562467"/>
          </a:xfrm>
        </p:grpSpPr>
        <p:sp>
          <p:nvSpPr>
            <p:cNvPr id="32" name="矩形 40"/>
            <p:cNvSpPr>
              <a:spLocks noChangeArrowheads="1"/>
            </p:cNvSpPr>
            <p:nvPr/>
          </p:nvSpPr>
          <p:spPr bwMode="auto">
            <a:xfrm>
              <a:off x="1899138" y="199301"/>
              <a:ext cx="10292861"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接连接符 41"/>
            <p:cNvSpPr>
              <a:spLocks noChangeShapeType="1"/>
            </p:cNvSpPr>
            <p:nvPr/>
          </p:nvSpPr>
          <p:spPr bwMode="auto">
            <a:xfrm flipH="1">
              <a:off x="1164041" y="199301"/>
              <a:ext cx="22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6" name="矩形 36"/>
            <p:cNvSpPr>
              <a:spLocks noChangeArrowheads="1"/>
            </p:cNvSpPr>
            <p:nvPr/>
          </p:nvSpPr>
          <p:spPr bwMode="auto">
            <a:xfrm>
              <a:off x="-1" y="199301"/>
              <a:ext cx="1098266" cy="56246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接连接符 37"/>
            <p:cNvSpPr>
              <a:spLocks noChangeShapeType="1"/>
            </p:cNvSpPr>
            <p:nvPr/>
          </p:nvSpPr>
          <p:spPr bwMode="auto">
            <a:xfrm>
              <a:off x="1241697" y="199301"/>
              <a:ext cx="3" cy="562467"/>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sp>
        <p:nvSpPr>
          <p:cNvPr id="38" name="矩形 3"/>
          <p:cNvSpPr>
            <a:spLocks noChangeArrowheads="1"/>
          </p:cNvSpPr>
          <p:nvPr/>
        </p:nvSpPr>
        <p:spPr bwMode="auto">
          <a:xfrm>
            <a:off x="6905453" y="188730"/>
            <a:ext cx="4766030" cy="584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91431" tIns="45716" rIns="91431" bIns="45716">
            <a:spAutoFit/>
          </a:bodyPr>
          <a:lstStyle/>
          <a:p>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关于我自己</a:t>
            </a:r>
            <a:r>
              <a:rPr lang="en-US" altLang="zh-CN" sz="32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3200" b="1" dirty="0" smtClean="0">
                <a:latin typeface="微软雅黑" panose="020B0503020204020204" pitchFamily="34" charset="-122"/>
                <a:ea typeface="微软雅黑" panose="020B0503020204020204" pitchFamily="34" charset="-122"/>
                <a:sym typeface="Arial" panose="020B0604020202020204" pitchFamily="34" charset="0"/>
              </a:rPr>
              <a:t>语言能力</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矩形 38"/>
          <p:cNvSpPr/>
          <p:nvPr/>
        </p:nvSpPr>
        <p:spPr>
          <a:xfrm>
            <a:off x="131158" y="236519"/>
            <a:ext cx="888384" cy="477054"/>
          </a:xfrm>
          <a:prstGeom prst="rect">
            <a:avLst/>
          </a:prstGeom>
        </p:spPr>
        <p:txBody>
          <a:bodyPr wrap="none">
            <a:spAutoFit/>
          </a:bodyPr>
          <a:lstStyle/>
          <a:p>
            <a:pPr algn="ctr"/>
            <a:r>
              <a:rPr lang="en-US" altLang="zh-CN" sz="2500" b="1"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rPr>
              <a:t>LOGO</a:t>
            </a:r>
            <a:endParaRPr lang="en-US" altLang="zh-CN" sz="25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Microsoft Yi Baiti" panose="03000500000000000000" pitchFamily="66" charset="0"/>
              <a:ea typeface="Microsoft Yi Baiti" panose="03000500000000000000"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par>
                                <p:cTn id="11" presetID="23" presetClass="entr" presetSubtype="528" fill="hold" grpId="0" nodeType="withEffect">
                                  <p:stCondLst>
                                    <p:cond delay="1500"/>
                                  </p:stCondLst>
                                  <p:childTnLst>
                                    <p:set>
                                      <p:cBhvr>
                                        <p:cTn id="12" dur="1" fill="hold">
                                          <p:stCondLst>
                                            <p:cond delay="0"/>
                                          </p:stCondLst>
                                        </p:cTn>
                                        <p:tgtEl>
                                          <p:spTgt spid="19475"/>
                                        </p:tgtEl>
                                        <p:attrNameLst>
                                          <p:attrName>style.visibility</p:attrName>
                                        </p:attrNameLst>
                                      </p:cBhvr>
                                      <p:to>
                                        <p:strVal val="visible"/>
                                      </p:to>
                                    </p:set>
                                    <p:anim calcmode="lin" valueType="num">
                                      <p:cBhvr>
                                        <p:cTn id="13" dur="300" fill="hold"/>
                                        <p:tgtEl>
                                          <p:spTgt spid="19475"/>
                                        </p:tgtEl>
                                        <p:attrNameLst>
                                          <p:attrName>ppt_w</p:attrName>
                                        </p:attrNameLst>
                                      </p:cBhvr>
                                      <p:tavLst>
                                        <p:tav tm="0">
                                          <p:val>
                                            <p:fltVal val="0"/>
                                          </p:val>
                                        </p:tav>
                                        <p:tav tm="100000">
                                          <p:val>
                                            <p:strVal val="#ppt_w"/>
                                          </p:val>
                                        </p:tav>
                                      </p:tavLst>
                                    </p:anim>
                                    <p:anim calcmode="lin" valueType="num">
                                      <p:cBhvr>
                                        <p:cTn id="14" dur="300" fill="hold"/>
                                        <p:tgtEl>
                                          <p:spTgt spid="19475"/>
                                        </p:tgtEl>
                                        <p:attrNameLst>
                                          <p:attrName>ppt_h</p:attrName>
                                        </p:attrNameLst>
                                      </p:cBhvr>
                                      <p:tavLst>
                                        <p:tav tm="0">
                                          <p:val>
                                            <p:fltVal val="0"/>
                                          </p:val>
                                        </p:tav>
                                        <p:tav tm="100000">
                                          <p:val>
                                            <p:strVal val="#ppt_h"/>
                                          </p:val>
                                        </p:tav>
                                      </p:tavLst>
                                    </p:anim>
                                    <p:anim calcmode="lin" valueType="num">
                                      <p:cBhvr>
                                        <p:cTn id="15" dur="300" fill="hold"/>
                                        <p:tgtEl>
                                          <p:spTgt spid="19475"/>
                                        </p:tgtEl>
                                        <p:attrNameLst>
                                          <p:attrName>ppt_x</p:attrName>
                                        </p:attrNameLst>
                                      </p:cBhvr>
                                      <p:tavLst>
                                        <p:tav tm="0">
                                          <p:val>
                                            <p:fltVal val="0.5"/>
                                          </p:val>
                                        </p:tav>
                                        <p:tav tm="100000">
                                          <p:val>
                                            <p:strVal val="#ppt_x"/>
                                          </p:val>
                                        </p:tav>
                                      </p:tavLst>
                                    </p:anim>
                                    <p:anim calcmode="lin" valueType="num">
                                      <p:cBhvr>
                                        <p:cTn id="16" dur="300" fill="hold"/>
                                        <p:tgtEl>
                                          <p:spTgt spid="19475"/>
                                        </p:tgtEl>
                                        <p:attrNameLst>
                                          <p:attrName>ppt_y</p:attrName>
                                        </p:attrNameLst>
                                      </p:cBhvr>
                                      <p:tavLst>
                                        <p:tav tm="0">
                                          <p:val>
                                            <p:fltVal val="0.5"/>
                                          </p:val>
                                        </p:tav>
                                        <p:tav tm="100000">
                                          <p:val>
                                            <p:strVal val="#ppt_y"/>
                                          </p:val>
                                        </p:tav>
                                      </p:tavLst>
                                    </p:anim>
                                  </p:childTnLst>
                                </p:cTn>
                              </p:par>
                              <p:par>
                                <p:cTn id="17" presetID="26" presetClass="emph" presetSubtype="0" fill="hold" grpId="1" nodeType="withEffect">
                                  <p:stCondLst>
                                    <p:cond delay="1800"/>
                                  </p:stCondLst>
                                  <p:childTnLst>
                                    <p:animEffect>
                                      <p:cBhvr>
                                        <p:cTn id="18" dur="300" tmFilter="0, 0; .2, .5; .8, .5; 1, 0"/>
                                        <p:tgtEl>
                                          <p:spTgt spid="19475"/>
                                        </p:tgtEl>
                                      </p:cBhvr>
                                    </p:animEffect>
                                    <p:animScale>
                                      <p:cBhvr>
                                        <p:cTn id="19" dur="150" autoRev="1" fill="hold"/>
                                        <p:tgtEl>
                                          <p:spTgt spid="19475"/>
                                        </p:tgtEl>
                                      </p:cBhvr>
                                      <p:by x="105000" y="105000"/>
                                    </p:animScale>
                                  </p:childTnLst>
                                </p:cTn>
                              </p:par>
                              <p:par>
                                <p:cTn id="20" presetID="23" presetClass="entr" presetSubtype="528" fill="hold" grpId="0" nodeType="withEffect">
                                  <p:stCondLst>
                                    <p:cond delay="1600"/>
                                  </p:stCondLst>
                                  <p:childTnLst>
                                    <p:set>
                                      <p:cBhvr>
                                        <p:cTn id="21" dur="1" fill="hold">
                                          <p:stCondLst>
                                            <p:cond delay="0"/>
                                          </p:stCondLst>
                                        </p:cTn>
                                        <p:tgtEl>
                                          <p:spTgt spid="19471"/>
                                        </p:tgtEl>
                                        <p:attrNameLst>
                                          <p:attrName>style.visibility</p:attrName>
                                        </p:attrNameLst>
                                      </p:cBhvr>
                                      <p:to>
                                        <p:strVal val="visible"/>
                                      </p:to>
                                    </p:set>
                                    <p:anim calcmode="lin" valueType="num">
                                      <p:cBhvr>
                                        <p:cTn id="22" dur="300" fill="hold"/>
                                        <p:tgtEl>
                                          <p:spTgt spid="19471"/>
                                        </p:tgtEl>
                                        <p:attrNameLst>
                                          <p:attrName>ppt_w</p:attrName>
                                        </p:attrNameLst>
                                      </p:cBhvr>
                                      <p:tavLst>
                                        <p:tav tm="0">
                                          <p:val>
                                            <p:fltVal val="0"/>
                                          </p:val>
                                        </p:tav>
                                        <p:tav tm="100000">
                                          <p:val>
                                            <p:strVal val="#ppt_w"/>
                                          </p:val>
                                        </p:tav>
                                      </p:tavLst>
                                    </p:anim>
                                    <p:anim calcmode="lin" valueType="num">
                                      <p:cBhvr>
                                        <p:cTn id="23" dur="300" fill="hold"/>
                                        <p:tgtEl>
                                          <p:spTgt spid="19471"/>
                                        </p:tgtEl>
                                        <p:attrNameLst>
                                          <p:attrName>ppt_h</p:attrName>
                                        </p:attrNameLst>
                                      </p:cBhvr>
                                      <p:tavLst>
                                        <p:tav tm="0">
                                          <p:val>
                                            <p:fltVal val="0"/>
                                          </p:val>
                                        </p:tav>
                                        <p:tav tm="100000">
                                          <p:val>
                                            <p:strVal val="#ppt_h"/>
                                          </p:val>
                                        </p:tav>
                                      </p:tavLst>
                                    </p:anim>
                                    <p:anim calcmode="lin" valueType="num">
                                      <p:cBhvr>
                                        <p:cTn id="24" dur="300" fill="hold"/>
                                        <p:tgtEl>
                                          <p:spTgt spid="19471"/>
                                        </p:tgtEl>
                                        <p:attrNameLst>
                                          <p:attrName>ppt_x</p:attrName>
                                        </p:attrNameLst>
                                      </p:cBhvr>
                                      <p:tavLst>
                                        <p:tav tm="0">
                                          <p:val>
                                            <p:fltVal val="0.5"/>
                                          </p:val>
                                        </p:tav>
                                        <p:tav tm="100000">
                                          <p:val>
                                            <p:strVal val="#ppt_x"/>
                                          </p:val>
                                        </p:tav>
                                      </p:tavLst>
                                    </p:anim>
                                    <p:anim calcmode="lin" valueType="num">
                                      <p:cBhvr>
                                        <p:cTn id="25" dur="300" fill="hold"/>
                                        <p:tgtEl>
                                          <p:spTgt spid="19471"/>
                                        </p:tgtEl>
                                        <p:attrNameLst>
                                          <p:attrName>ppt_y</p:attrName>
                                        </p:attrNameLst>
                                      </p:cBhvr>
                                      <p:tavLst>
                                        <p:tav tm="0">
                                          <p:val>
                                            <p:fltVal val="0.5"/>
                                          </p:val>
                                        </p:tav>
                                        <p:tav tm="100000">
                                          <p:val>
                                            <p:strVal val="#ppt_y"/>
                                          </p:val>
                                        </p:tav>
                                      </p:tavLst>
                                    </p:anim>
                                  </p:childTnLst>
                                </p:cTn>
                              </p:par>
                              <p:par>
                                <p:cTn id="26" presetID="26" presetClass="emph" presetSubtype="0" fill="hold" grpId="1" nodeType="withEffect">
                                  <p:stCondLst>
                                    <p:cond delay="1900"/>
                                  </p:stCondLst>
                                  <p:childTnLst>
                                    <p:animEffect>
                                      <p:cBhvr>
                                        <p:cTn id="27" dur="300" tmFilter="0, 0; .2, .5; .8, .5; 1, 0"/>
                                        <p:tgtEl>
                                          <p:spTgt spid="19471"/>
                                        </p:tgtEl>
                                      </p:cBhvr>
                                    </p:animEffect>
                                    <p:animScale>
                                      <p:cBhvr>
                                        <p:cTn id="28" dur="150" autoRev="1" fill="hold"/>
                                        <p:tgtEl>
                                          <p:spTgt spid="19471"/>
                                        </p:tgtEl>
                                      </p:cBhvr>
                                      <p:by x="105000" y="105000"/>
                                    </p:animScale>
                                  </p:childTnLst>
                                </p:cTn>
                              </p:par>
                              <p:par>
                                <p:cTn id="29" presetID="23" presetClass="entr" presetSubtype="528" fill="hold" grpId="0" nodeType="withEffect">
                                  <p:stCondLst>
                                    <p:cond delay="1700"/>
                                  </p:stCondLst>
                                  <p:childTnLst>
                                    <p:set>
                                      <p:cBhvr>
                                        <p:cTn id="30" dur="1" fill="hold">
                                          <p:stCondLst>
                                            <p:cond delay="0"/>
                                          </p:stCondLst>
                                        </p:cTn>
                                        <p:tgtEl>
                                          <p:spTgt spid="19465"/>
                                        </p:tgtEl>
                                        <p:attrNameLst>
                                          <p:attrName>style.visibility</p:attrName>
                                        </p:attrNameLst>
                                      </p:cBhvr>
                                      <p:to>
                                        <p:strVal val="visible"/>
                                      </p:to>
                                    </p:set>
                                    <p:anim calcmode="lin" valueType="num">
                                      <p:cBhvr>
                                        <p:cTn id="31" dur="300" fill="hold"/>
                                        <p:tgtEl>
                                          <p:spTgt spid="19465"/>
                                        </p:tgtEl>
                                        <p:attrNameLst>
                                          <p:attrName>ppt_w</p:attrName>
                                        </p:attrNameLst>
                                      </p:cBhvr>
                                      <p:tavLst>
                                        <p:tav tm="0">
                                          <p:val>
                                            <p:fltVal val="0"/>
                                          </p:val>
                                        </p:tav>
                                        <p:tav tm="100000">
                                          <p:val>
                                            <p:strVal val="#ppt_w"/>
                                          </p:val>
                                        </p:tav>
                                      </p:tavLst>
                                    </p:anim>
                                    <p:anim calcmode="lin" valueType="num">
                                      <p:cBhvr>
                                        <p:cTn id="32" dur="300" fill="hold"/>
                                        <p:tgtEl>
                                          <p:spTgt spid="19465"/>
                                        </p:tgtEl>
                                        <p:attrNameLst>
                                          <p:attrName>ppt_h</p:attrName>
                                        </p:attrNameLst>
                                      </p:cBhvr>
                                      <p:tavLst>
                                        <p:tav tm="0">
                                          <p:val>
                                            <p:fltVal val="0"/>
                                          </p:val>
                                        </p:tav>
                                        <p:tav tm="100000">
                                          <p:val>
                                            <p:strVal val="#ppt_h"/>
                                          </p:val>
                                        </p:tav>
                                      </p:tavLst>
                                    </p:anim>
                                    <p:anim calcmode="lin" valueType="num">
                                      <p:cBhvr>
                                        <p:cTn id="33" dur="300" fill="hold"/>
                                        <p:tgtEl>
                                          <p:spTgt spid="19465"/>
                                        </p:tgtEl>
                                        <p:attrNameLst>
                                          <p:attrName>ppt_x</p:attrName>
                                        </p:attrNameLst>
                                      </p:cBhvr>
                                      <p:tavLst>
                                        <p:tav tm="0">
                                          <p:val>
                                            <p:fltVal val="0.5"/>
                                          </p:val>
                                        </p:tav>
                                        <p:tav tm="100000">
                                          <p:val>
                                            <p:strVal val="#ppt_x"/>
                                          </p:val>
                                        </p:tav>
                                      </p:tavLst>
                                    </p:anim>
                                    <p:anim calcmode="lin" valueType="num">
                                      <p:cBhvr>
                                        <p:cTn id="34" dur="300" fill="hold"/>
                                        <p:tgtEl>
                                          <p:spTgt spid="19465"/>
                                        </p:tgtEl>
                                        <p:attrNameLst>
                                          <p:attrName>ppt_y</p:attrName>
                                        </p:attrNameLst>
                                      </p:cBhvr>
                                      <p:tavLst>
                                        <p:tav tm="0">
                                          <p:val>
                                            <p:fltVal val="0.5"/>
                                          </p:val>
                                        </p:tav>
                                        <p:tav tm="100000">
                                          <p:val>
                                            <p:strVal val="#ppt_y"/>
                                          </p:val>
                                        </p:tav>
                                      </p:tavLst>
                                    </p:anim>
                                  </p:childTnLst>
                                </p:cTn>
                              </p:par>
                              <p:par>
                                <p:cTn id="35" presetID="26" presetClass="emph" presetSubtype="0" fill="hold" grpId="1" nodeType="withEffect">
                                  <p:stCondLst>
                                    <p:cond delay="2000"/>
                                  </p:stCondLst>
                                  <p:childTnLst>
                                    <p:animEffect>
                                      <p:cBhvr>
                                        <p:cTn id="36" dur="300" tmFilter="0, 0; .2, .5; .8, .5; 1, 0"/>
                                        <p:tgtEl>
                                          <p:spTgt spid="19465"/>
                                        </p:tgtEl>
                                      </p:cBhvr>
                                    </p:animEffect>
                                    <p:animScale>
                                      <p:cBhvr>
                                        <p:cTn id="37" dur="150" autoRev="1" fill="hold"/>
                                        <p:tgtEl>
                                          <p:spTgt spid="19465"/>
                                        </p:tgtEl>
                                      </p:cBhvr>
                                      <p:by x="105000" y="105000"/>
                                    </p:animScale>
                                  </p:childTnLst>
                                </p:cTn>
                              </p:par>
                              <p:par>
                                <p:cTn id="38" presetID="23" presetClass="entr" presetSubtype="528" fill="hold" grpId="0" nodeType="withEffect">
                                  <p:stCondLst>
                                    <p:cond delay="1800"/>
                                  </p:stCondLst>
                                  <p:childTnLst>
                                    <p:set>
                                      <p:cBhvr>
                                        <p:cTn id="39" dur="1" fill="hold">
                                          <p:stCondLst>
                                            <p:cond delay="0"/>
                                          </p:stCondLst>
                                        </p:cTn>
                                        <p:tgtEl>
                                          <p:spTgt spid="19466"/>
                                        </p:tgtEl>
                                        <p:attrNameLst>
                                          <p:attrName>style.visibility</p:attrName>
                                        </p:attrNameLst>
                                      </p:cBhvr>
                                      <p:to>
                                        <p:strVal val="visible"/>
                                      </p:to>
                                    </p:set>
                                    <p:anim calcmode="lin" valueType="num">
                                      <p:cBhvr>
                                        <p:cTn id="40" dur="300" fill="hold"/>
                                        <p:tgtEl>
                                          <p:spTgt spid="19466"/>
                                        </p:tgtEl>
                                        <p:attrNameLst>
                                          <p:attrName>ppt_w</p:attrName>
                                        </p:attrNameLst>
                                      </p:cBhvr>
                                      <p:tavLst>
                                        <p:tav tm="0">
                                          <p:val>
                                            <p:fltVal val="0"/>
                                          </p:val>
                                        </p:tav>
                                        <p:tav tm="100000">
                                          <p:val>
                                            <p:strVal val="#ppt_w"/>
                                          </p:val>
                                        </p:tav>
                                      </p:tavLst>
                                    </p:anim>
                                    <p:anim calcmode="lin" valueType="num">
                                      <p:cBhvr>
                                        <p:cTn id="41" dur="300" fill="hold"/>
                                        <p:tgtEl>
                                          <p:spTgt spid="19466"/>
                                        </p:tgtEl>
                                        <p:attrNameLst>
                                          <p:attrName>ppt_h</p:attrName>
                                        </p:attrNameLst>
                                      </p:cBhvr>
                                      <p:tavLst>
                                        <p:tav tm="0">
                                          <p:val>
                                            <p:fltVal val="0"/>
                                          </p:val>
                                        </p:tav>
                                        <p:tav tm="100000">
                                          <p:val>
                                            <p:strVal val="#ppt_h"/>
                                          </p:val>
                                        </p:tav>
                                      </p:tavLst>
                                    </p:anim>
                                    <p:anim calcmode="lin" valueType="num">
                                      <p:cBhvr>
                                        <p:cTn id="42" dur="300" fill="hold"/>
                                        <p:tgtEl>
                                          <p:spTgt spid="19466"/>
                                        </p:tgtEl>
                                        <p:attrNameLst>
                                          <p:attrName>ppt_x</p:attrName>
                                        </p:attrNameLst>
                                      </p:cBhvr>
                                      <p:tavLst>
                                        <p:tav tm="0">
                                          <p:val>
                                            <p:fltVal val="0.5"/>
                                          </p:val>
                                        </p:tav>
                                        <p:tav tm="100000">
                                          <p:val>
                                            <p:strVal val="#ppt_x"/>
                                          </p:val>
                                        </p:tav>
                                      </p:tavLst>
                                    </p:anim>
                                    <p:anim calcmode="lin" valueType="num">
                                      <p:cBhvr>
                                        <p:cTn id="43" dur="300" fill="hold"/>
                                        <p:tgtEl>
                                          <p:spTgt spid="19466"/>
                                        </p:tgtEl>
                                        <p:attrNameLst>
                                          <p:attrName>ppt_y</p:attrName>
                                        </p:attrNameLst>
                                      </p:cBhvr>
                                      <p:tavLst>
                                        <p:tav tm="0">
                                          <p:val>
                                            <p:fltVal val="0.5"/>
                                          </p:val>
                                        </p:tav>
                                        <p:tav tm="100000">
                                          <p:val>
                                            <p:strVal val="#ppt_y"/>
                                          </p:val>
                                        </p:tav>
                                      </p:tavLst>
                                    </p:anim>
                                  </p:childTnLst>
                                </p:cTn>
                              </p:par>
                              <p:par>
                                <p:cTn id="44" presetID="26" presetClass="emph" presetSubtype="0" fill="hold" grpId="1" nodeType="withEffect">
                                  <p:stCondLst>
                                    <p:cond delay="2100"/>
                                  </p:stCondLst>
                                  <p:childTnLst>
                                    <p:animEffect>
                                      <p:cBhvr>
                                        <p:cTn id="45" dur="300" tmFilter="0, 0; .2, .5; .8, .5; 1, 0"/>
                                        <p:tgtEl>
                                          <p:spTgt spid="19466"/>
                                        </p:tgtEl>
                                      </p:cBhvr>
                                    </p:animEffect>
                                    <p:animScale>
                                      <p:cBhvr>
                                        <p:cTn id="46" dur="150" autoRev="1" fill="hold"/>
                                        <p:tgtEl>
                                          <p:spTgt spid="19466"/>
                                        </p:tgtEl>
                                      </p:cBhvr>
                                      <p:by x="105000" y="105000"/>
                                    </p:animScale>
                                  </p:childTnLst>
                                </p:cTn>
                              </p:par>
                              <p:par>
                                <p:cTn id="47" presetID="23" presetClass="entr" presetSubtype="528" fill="hold" grpId="0" nodeType="withEffect">
                                  <p:stCondLst>
                                    <p:cond delay="1900"/>
                                  </p:stCondLst>
                                  <p:childTnLst>
                                    <p:set>
                                      <p:cBhvr>
                                        <p:cTn id="48" dur="1" fill="hold">
                                          <p:stCondLst>
                                            <p:cond delay="0"/>
                                          </p:stCondLst>
                                        </p:cTn>
                                        <p:tgtEl>
                                          <p:spTgt spid="19468"/>
                                        </p:tgtEl>
                                        <p:attrNameLst>
                                          <p:attrName>style.visibility</p:attrName>
                                        </p:attrNameLst>
                                      </p:cBhvr>
                                      <p:to>
                                        <p:strVal val="visible"/>
                                      </p:to>
                                    </p:set>
                                    <p:anim calcmode="lin" valueType="num">
                                      <p:cBhvr>
                                        <p:cTn id="49" dur="300" fill="hold"/>
                                        <p:tgtEl>
                                          <p:spTgt spid="19468"/>
                                        </p:tgtEl>
                                        <p:attrNameLst>
                                          <p:attrName>ppt_w</p:attrName>
                                        </p:attrNameLst>
                                      </p:cBhvr>
                                      <p:tavLst>
                                        <p:tav tm="0">
                                          <p:val>
                                            <p:fltVal val="0"/>
                                          </p:val>
                                        </p:tav>
                                        <p:tav tm="100000">
                                          <p:val>
                                            <p:strVal val="#ppt_w"/>
                                          </p:val>
                                        </p:tav>
                                      </p:tavLst>
                                    </p:anim>
                                    <p:anim calcmode="lin" valueType="num">
                                      <p:cBhvr>
                                        <p:cTn id="50" dur="300" fill="hold"/>
                                        <p:tgtEl>
                                          <p:spTgt spid="19468"/>
                                        </p:tgtEl>
                                        <p:attrNameLst>
                                          <p:attrName>ppt_h</p:attrName>
                                        </p:attrNameLst>
                                      </p:cBhvr>
                                      <p:tavLst>
                                        <p:tav tm="0">
                                          <p:val>
                                            <p:fltVal val="0"/>
                                          </p:val>
                                        </p:tav>
                                        <p:tav tm="100000">
                                          <p:val>
                                            <p:strVal val="#ppt_h"/>
                                          </p:val>
                                        </p:tav>
                                      </p:tavLst>
                                    </p:anim>
                                    <p:anim calcmode="lin" valueType="num">
                                      <p:cBhvr>
                                        <p:cTn id="51" dur="300" fill="hold"/>
                                        <p:tgtEl>
                                          <p:spTgt spid="19468"/>
                                        </p:tgtEl>
                                        <p:attrNameLst>
                                          <p:attrName>ppt_x</p:attrName>
                                        </p:attrNameLst>
                                      </p:cBhvr>
                                      <p:tavLst>
                                        <p:tav tm="0">
                                          <p:val>
                                            <p:fltVal val="0.5"/>
                                          </p:val>
                                        </p:tav>
                                        <p:tav tm="100000">
                                          <p:val>
                                            <p:strVal val="#ppt_x"/>
                                          </p:val>
                                        </p:tav>
                                      </p:tavLst>
                                    </p:anim>
                                    <p:anim calcmode="lin" valueType="num">
                                      <p:cBhvr>
                                        <p:cTn id="52" dur="300" fill="hold"/>
                                        <p:tgtEl>
                                          <p:spTgt spid="19468"/>
                                        </p:tgtEl>
                                        <p:attrNameLst>
                                          <p:attrName>ppt_y</p:attrName>
                                        </p:attrNameLst>
                                      </p:cBhvr>
                                      <p:tavLst>
                                        <p:tav tm="0">
                                          <p:val>
                                            <p:fltVal val="0.5"/>
                                          </p:val>
                                        </p:tav>
                                        <p:tav tm="100000">
                                          <p:val>
                                            <p:strVal val="#ppt_y"/>
                                          </p:val>
                                        </p:tav>
                                      </p:tavLst>
                                    </p:anim>
                                  </p:childTnLst>
                                </p:cTn>
                              </p:par>
                              <p:par>
                                <p:cTn id="53" presetID="26" presetClass="emph" presetSubtype="0" fill="hold" grpId="1" nodeType="withEffect">
                                  <p:stCondLst>
                                    <p:cond delay="2200"/>
                                  </p:stCondLst>
                                  <p:childTnLst>
                                    <p:animEffect>
                                      <p:cBhvr>
                                        <p:cTn id="54" dur="300" tmFilter="0, 0; .2, .5; .8, .5; 1, 0"/>
                                        <p:tgtEl>
                                          <p:spTgt spid="19468"/>
                                        </p:tgtEl>
                                      </p:cBhvr>
                                    </p:animEffect>
                                    <p:animScale>
                                      <p:cBhvr>
                                        <p:cTn id="55" dur="150" autoRev="1" fill="hold"/>
                                        <p:tgtEl>
                                          <p:spTgt spid="19468"/>
                                        </p:tgtEl>
                                      </p:cBhvr>
                                      <p:by x="105000" y="105000"/>
                                    </p:animScale>
                                  </p:childTnLst>
                                </p:cTn>
                              </p:par>
                              <p:par>
                                <p:cTn id="56" presetID="23" presetClass="entr" presetSubtype="528" fill="hold" grpId="0" nodeType="withEffect">
                                  <p:stCondLst>
                                    <p:cond delay="2000"/>
                                  </p:stCondLst>
                                  <p:childTnLst>
                                    <p:set>
                                      <p:cBhvr>
                                        <p:cTn id="57" dur="1" fill="hold">
                                          <p:stCondLst>
                                            <p:cond delay="0"/>
                                          </p:stCondLst>
                                        </p:cTn>
                                        <p:tgtEl>
                                          <p:spTgt spid="19470"/>
                                        </p:tgtEl>
                                        <p:attrNameLst>
                                          <p:attrName>style.visibility</p:attrName>
                                        </p:attrNameLst>
                                      </p:cBhvr>
                                      <p:to>
                                        <p:strVal val="visible"/>
                                      </p:to>
                                    </p:set>
                                    <p:anim calcmode="lin" valueType="num">
                                      <p:cBhvr>
                                        <p:cTn id="58" dur="300" fill="hold"/>
                                        <p:tgtEl>
                                          <p:spTgt spid="19470"/>
                                        </p:tgtEl>
                                        <p:attrNameLst>
                                          <p:attrName>ppt_w</p:attrName>
                                        </p:attrNameLst>
                                      </p:cBhvr>
                                      <p:tavLst>
                                        <p:tav tm="0">
                                          <p:val>
                                            <p:fltVal val="0"/>
                                          </p:val>
                                        </p:tav>
                                        <p:tav tm="100000">
                                          <p:val>
                                            <p:strVal val="#ppt_w"/>
                                          </p:val>
                                        </p:tav>
                                      </p:tavLst>
                                    </p:anim>
                                    <p:anim calcmode="lin" valueType="num">
                                      <p:cBhvr>
                                        <p:cTn id="59" dur="300" fill="hold"/>
                                        <p:tgtEl>
                                          <p:spTgt spid="19470"/>
                                        </p:tgtEl>
                                        <p:attrNameLst>
                                          <p:attrName>ppt_h</p:attrName>
                                        </p:attrNameLst>
                                      </p:cBhvr>
                                      <p:tavLst>
                                        <p:tav tm="0">
                                          <p:val>
                                            <p:fltVal val="0"/>
                                          </p:val>
                                        </p:tav>
                                        <p:tav tm="100000">
                                          <p:val>
                                            <p:strVal val="#ppt_h"/>
                                          </p:val>
                                        </p:tav>
                                      </p:tavLst>
                                    </p:anim>
                                    <p:anim calcmode="lin" valueType="num">
                                      <p:cBhvr>
                                        <p:cTn id="60" dur="300" fill="hold"/>
                                        <p:tgtEl>
                                          <p:spTgt spid="19470"/>
                                        </p:tgtEl>
                                        <p:attrNameLst>
                                          <p:attrName>ppt_x</p:attrName>
                                        </p:attrNameLst>
                                      </p:cBhvr>
                                      <p:tavLst>
                                        <p:tav tm="0">
                                          <p:val>
                                            <p:fltVal val="0.5"/>
                                          </p:val>
                                        </p:tav>
                                        <p:tav tm="100000">
                                          <p:val>
                                            <p:strVal val="#ppt_x"/>
                                          </p:val>
                                        </p:tav>
                                      </p:tavLst>
                                    </p:anim>
                                    <p:anim calcmode="lin" valueType="num">
                                      <p:cBhvr>
                                        <p:cTn id="61" dur="300" fill="hold"/>
                                        <p:tgtEl>
                                          <p:spTgt spid="19470"/>
                                        </p:tgtEl>
                                        <p:attrNameLst>
                                          <p:attrName>ppt_y</p:attrName>
                                        </p:attrNameLst>
                                      </p:cBhvr>
                                      <p:tavLst>
                                        <p:tav tm="0">
                                          <p:val>
                                            <p:fltVal val="0.5"/>
                                          </p:val>
                                        </p:tav>
                                        <p:tav tm="100000">
                                          <p:val>
                                            <p:strVal val="#ppt_y"/>
                                          </p:val>
                                        </p:tav>
                                      </p:tavLst>
                                    </p:anim>
                                  </p:childTnLst>
                                </p:cTn>
                              </p:par>
                              <p:par>
                                <p:cTn id="62" presetID="26" presetClass="emph" presetSubtype="0" fill="hold" grpId="1" nodeType="withEffect">
                                  <p:stCondLst>
                                    <p:cond delay="2300"/>
                                  </p:stCondLst>
                                  <p:childTnLst>
                                    <p:animEffect>
                                      <p:cBhvr>
                                        <p:cTn id="63" dur="300" tmFilter="0, 0; .2, .5; .8, .5; 1, 0"/>
                                        <p:tgtEl>
                                          <p:spTgt spid="19470"/>
                                        </p:tgtEl>
                                      </p:cBhvr>
                                    </p:animEffect>
                                    <p:animScale>
                                      <p:cBhvr>
                                        <p:cTn id="64" dur="150" autoRev="1" fill="hold"/>
                                        <p:tgtEl>
                                          <p:spTgt spid="19470"/>
                                        </p:tgtEl>
                                      </p:cBhvr>
                                      <p:by x="105000" y="105000"/>
                                    </p:animScale>
                                  </p:childTnLst>
                                </p:cTn>
                              </p:par>
                              <p:par>
                                <p:cTn id="65" presetID="23" presetClass="entr" presetSubtype="528" fill="hold" grpId="0" nodeType="withEffect">
                                  <p:stCondLst>
                                    <p:cond delay="2100"/>
                                  </p:stCondLst>
                                  <p:childTnLst>
                                    <p:set>
                                      <p:cBhvr>
                                        <p:cTn id="66" dur="1" fill="hold">
                                          <p:stCondLst>
                                            <p:cond delay="0"/>
                                          </p:stCondLst>
                                        </p:cTn>
                                        <p:tgtEl>
                                          <p:spTgt spid="19474"/>
                                        </p:tgtEl>
                                        <p:attrNameLst>
                                          <p:attrName>style.visibility</p:attrName>
                                        </p:attrNameLst>
                                      </p:cBhvr>
                                      <p:to>
                                        <p:strVal val="visible"/>
                                      </p:to>
                                    </p:set>
                                    <p:anim calcmode="lin" valueType="num">
                                      <p:cBhvr>
                                        <p:cTn id="67" dur="300" fill="hold"/>
                                        <p:tgtEl>
                                          <p:spTgt spid="19474"/>
                                        </p:tgtEl>
                                        <p:attrNameLst>
                                          <p:attrName>ppt_w</p:attrName>
                                        </p:attrNameLst>
                                      </p:cBhvr>
                                      <p:tavLst>
                                        <p:tav tm="0">
                                          <p:val>
                                            <p:fltVal val="0"/>
                                          </p:val>
                                        </p:tav>
                                        <p:tav tm="100000">
                                          <p:val>
                                            <p:strVal val="#ppt_w"/>
                                          </p:val>
                                        </p:tav>
                                      </p:tavLst>
                                    </p:anim>
                                    <p:anim calcmode="lin" valueType="num">
                                      <p:cBhvr>
                                        <p:cTn id="68" dur="300" fill="hold"/>
                                        <p:tgtEl>
                                          <p:spTgt spid="19474"/>
                                        </p:tgtEl>
                                        <p:attrNameLst>
                                          <p:attrName>ppt_h</p:attrName>
                                        </p:attrNameLst>
                                      </p:cBhvr>
                                      <p:tavLst>
                                        <p:tav tm="0">
                                          <p:val>
                                            <p:fltVal val="0"/>
                                          </p:val>
                                        </p:tav>
                                        <p:tav tm="100000">
                                          <p:val>
                                            <p:strVal val="#ppt_h"/>
                                          </p:val>
                                        </p:tav>
                                      </p:tavLst>
                                    </p:anim>
                                    <p:anim calcmode="lin" valueType="num">
                                      <p:cBhvr>
                                        <p:cTn id="69" dur="300" fill="hold"/>
                                        <p:tgtEl>
                                          <p:spTgt spid="19474"/>
                                        </p:tgtEl>
                                        <p:attrNameLst>
                                          <p:attrName>ppt_x</p:attrName>
                                        </p:attrNameLst>
                                      </p:cBhvr>
                                      <p:tavLst>
                                        <p:tav tm="0">
                                          <p:val>
                                            <p:fltVal val="0.5"/>
                                          </p:val>
                                        </p:tav>
                                        <p:tav tm="100000">
                                          <p:val>
                                            <p:strVal val="#ppt_x"/>
                                          </p:val>
                                        </p:tav>
                                      </p:tavLst>
                                    </p:anim>
                                    <p:anim calcmode="lin" valueType="num">
                                      <p:cBhvr>
                                        <p:cTn id="70" dur="300" fill="hold"/>
                                        <p:tgtEl>
                                          <p:spTgt spid="19474"/>
                                        </p:tgtEl>
                                        <p:attrNameLst>
                                          <p:attrName>ppt_y</p:attrName>
                                        </p:attrNameLst>
                                      </p:cBhvr>
                                      <p:tavLst>
                                        <p:tav tm="0">
                                          <p:val>
                                            <p:fltVal val="0.5"/>
                                          </p:val>
                                        </p:tav>
                                        <p:tav tm="100000">
                                          <p:val>
                                            <p:strVal val="#ppt_y"/>
                                          </p:val>
                                        </p:tav>
                                      </p:tavLst>
                                    </p:anim>
                                  </p:childTnLst>
                                </p:cTn>
                              </p:par>
                              <p:par>
                                <p:cTn id="71" presetID="26" presetClass="emph" presetSubtype="0" fill="hold" grpId="1" nodeType="withEffect">
                                  <p:stCondLst>
                                    <p:cond delay="2400"/>
                                  </p:stCondLst>
                                  <p:childTnLst>
                                    <p:animEffect>
                                      <p:cBhvr>
                                        <p:cTn id="72" dur="300" tmFilter="0, 0; .2, .5; .8, .5; 1, 0"/>
                                        <p:tgtEl>
                                          <p:spTgt spid="19474"/>
                                        </p:tgtEl>
                                      </p:cBhvr>
                                    </p:animEffect>
                                    <p:animScale>
                                      <p:cBhvr>
                                        <p:cTn id="73" dur="150" autoRev="1" fill="hold"/>
                                        <p:tgtEl>
                                          <p:spTgt spid="19474"/>
                                        </p:tgtEl>
                                      </p:cBhvr>
                                      <p:by x="105000" y="105000"/>
                                    </p:animScale>
                                  </p:childTnLst>
                                </p:cTn>
                              </p:par>
                              <p:par>
                                <p:cTn id="74" presetID="23" presetClass="entr" presetSubtype="528" fill="hold" grpId="0" nodeType="withEffect">
                                  <p:stCondLst>
                                    <p:cond delay="2200"/>
                                  </p:stCondLst>
                                  <p:childTnLst>
                                    <p:set>
                                      <p:cBhvr>
                                        <p:cTn id="75" dur="1" fill="hold">
                                          <p:stCondLst>
                                            <p:cond delay="0"/>
                                          </p:stCondLst>
                                        </p:cTn>
                                        <p:tgtEl>
                                          <p:spTgt spid="19467"/>
                                        </p:tgtEl>
                                        <p:attrNameLst>
                                          <p:attrName>style.visibility</p:attrName>
                                        </p:attrNameLst>
                                      </p:cBhvr>
                                      <p:to>
                                        <p:strVal val="visible"/>
                                      </p:to>
                                    </p:set>
                                    <p:anim calcmode="lin" valueType="num">
                                      <p:cBhvr>
                                        <p:cTn id="76" dur="300" fill="hold"/>
                                        <p:tgtEl>
                                          <p:spTgt spid="19467"/>
                                        </p:tgtEl>
                                        <p:attrNameLst>
                                          <p:attrName>ppt_w</p:attrName>
                                        </p:attrNameLst>
                                      </p:cBhvr>
                                      <p:tavLst>
                                        <p:tav tm="0">
                                          <p:val>
                                            <p:fltVal val="0"/>
                                          </p:val>
                                        </p:tav>
                                        <p:tav tm="100000">
                                          <p:val>
                                            <p:strVal val="#ppt_w"/>
                                          </p:val>
                                        </p:tav>
                                      </p:tavLst>
                                    </p:anim>
                                    <p:anim calcmode="lin" valueType="num">
                                      <p:cBhvr>
                                        <p:cTn id="77" dur="300" fill="hold"/>
                                        <p:tgtEl>
                                          <p:spTgt spid="19467"/>
                                        </p:tgtEl>
                                        <p:attrNameLst>
                                          <p:attrName>ppt_h</p:attrName>
                                        </p:attrNameLst>
                                      </p:cBhvr>
                                      <p:tavLst>
                                        <p:tav tm="0">
                                          <p:val>
                                            <p:fltVal val="0"/>
                                          </p:val>
                                        </p:tav>
                                        <p:tav tm="100000">
                                          <p:val>
                                            <p:strVal val="#ppt_h"/>
                                          </p:val>
                                        </p:tav>
                                      </p:tavLst>
                                    </p:anim>
                                    <p:anim calcmode="lin" valueType="num">
                                      <p:cBhvr>
                                        <p:cTn id="78" dur="300" fill="hold"/>
                                        <p:tgtEl>
                                          <p:spTgt spid="19467"/>
                                        </p:tgtEl>
                                        <p:attrNameLst>
                                          <p:attrName>ppt_x</p:attrName>
                                        </p:attrNameLst>
                                      </p:cBhvr>
                                      <p:tavLst>
                                        <p:tav tm="0">
                                          <p:val>
                                            <p:fltVal val="0.5"/>
                                          </p:val>
                                        </p:tav>
                                        <p:tav tm="100000">
                                          <p:val>
                                            <p:strVal val="#ppt_x"/>
                                          </p:val>
                                        </p:tav>
                                      </p:tavLst>
                                    </p:anim>
                                    <p:anim calcmode="lin" valueType="num">
                                      <p:cBhvr>
                                        <p:cTn id="79" dur="300" fill="hold"/>
                                        <p:tgtEl>
                                          <p:spTgt spid="19467"/>
                                        </p:tgtEl>
                                        <p:attrNameLst>
                                          <p:attrName>ppt_y</p:attrName>
                                        </p:attrNameLst>
                                      </p:cBhvr>
                                      <p:tavLst>
                                        <p:tav tm="0">
                                          <p:val>
                                            <p:fltVal val="0.5"/>
                                          </p:val>
                                        </p:tav>
                                        <p:tav tm="100000">
                                          <p:val>
                                            <p:strVal val="#ppt_y"/>
                                          </p:val>
                                        </p:tav>
                                      </p:tavLst>
                                    </p:anim>
                                  </p:childTnLst>
                                </p:cTn>
                              </p:par>
                              <p:par>
                                <p:cTn id="80" presetID="26" presetClass="emph" presetSubtype="0" fill="hold" grpId="1" nodeType="withEffect">
                                  <p:stCondLst>
                                    <p:cond delay="2500"/>
                                  </p:stCondLst>
                                  <p:childTnLst>
                                    <p:animEffect>
                                      <p:cBhvr>
                                        <p:cTn id="81" dur="300" tmFilter="0, 0; .2, .5; .8, .5; 1, 0"/>
                                        <p:tgtEl>
                                          <p:spTgt spid="19467"/>
                                        </p:tgtEl>
                                      </p:cBhvr>
                                    </p:animEffect>
                                    <p:animScale>
                                      <p:cBhvr>
                                        <p:cTn id="82" dur="150" autoRev="1" fill="hold"/>
                                        <p:tgtEl>
                                          <p:spTgt spid="19467"/>
                                        </p:tgtEl>
                                      </p:cBhvr>
                                      <p:by x="105000" y="105000"/>
                                    </p:animScale>
                                  </p:childTnLst>
                                </p:cTn>
                              </p:par>
                              <p:par>
                                <p:cTn id="83" presetID="23" presetClass="entr" presetSubtype="528" fill="hold" grpId="0" nodeType="withEffect">
                                  <p:stCondLst>
                                    <p:cond delay="2200"/>
                                  </p:stCondLst>
                                  <p:childTnLst>
                                    <p:set>
                                      <p:cBhvr>
                                        <p:cTn id="84" dur="1" fill="hold">
                                          <p:stCondLst>
                                            <p:cond delay="0"/>
                                          </p:stCondLst>
                                        </p:cTn>
                                        <p:tgtEl>
                                          <p:spTgt spid="19469"/>
                                        </p:tgtEl>
                                        <p:attrNameLst>
                                          <p:attrName>style.visibility</p:attrName>
                                        </p:attrNameLst>
                                      </p:cBhvr>
                                      <p:to>
                                        <p:strVal val="visible"/>
                                      </p:to>
                                    </p:set>
                                    <p:anim calcmode="lin" valueType="num">
                                      <p:cBhvr>
                                        <p:cTn id="85" dur="300" fill="hold"/>
                                        <p:tgtEl>
                                          <p:spTgt spid="19469"/>
                                        </p:tgtEl>
                                        <p:attrNameLst>
                                          <p:attrName>ppt_w</p:attrName>
                                        </p:attrNameLst>
                                      </p:cBhvr>
                                      <p:tavLst>
                                        <p:tav tm="0">
                                          <p:val>
                                            <p:fltVal val="0"/>
                                          </p:val>
                                        </p:tav>
                                        <p:tav tm="100000">
                                          <p:val>
                                            <p:strVal val="#ppt_w"/>
                                          </p:val>
                                        </p:tav>
                                      </p:tavLst>
                                    </p:anim>
                                    <p:anim calcmode="lin" valueType="num">
                                      <p:cBhvr>
                                        <p:cTn id="86" dur="300" fill="hold"/>
                                        <p:tgtEl>
                                          <p:spTgt spid="19469"/>
                                        </p:tgtEl>
                                        <p:attrNameLst>
                                          <p:attrName>ppt_h</p:attrName>
                                        </p:attrNameLst>
                                      </p:cBhvr>
                                      <p:tavLst>
                                        <p:tav tm="0">
                                          <p:val>
                                            <p:fltVal val="0"/>
                                          </p:val>
                                        </p:tav>
                                        <p:tav tm="100000">
                                          <p:val>
                                            <p:strVal val="#ppt_h"/>
                                          </p:val>
                                        </p:tav>
                                      </p:tavLst>
                                    </p:anim>
                                    <p:anim calcmode="lin" valueType="num">
                                      <p:cBhvr>
                                        <p:cTn id="87" dur="300" fill="hold"/>
                                        <p:tgtEl>
                                          <p:spTgt spid="19469"/>
                                        </p:tgtEl>
                                        <p:attrNameLst>
                                          <p:attrName>ppt_x</p:attrName>
                                        </p:attrNameLst>
                                      </p:cBhvr>
                                      <p:tavLst>
                                        <p:tav tm="0">
                                          <p:val>
                                            <p:fltVal val="0.5"/>
                                          </p:val>
                                        </p:tav>
                                        <p:tav tm="100000">
                                          <p:val>
                                            <p:strVal val="#ppt_x"/>
                                          </p:val>
                                        </p:tav>
                                      </p:tavLst>
                                    </p:anim>
                                    <p:anim calcmode="lin" valueType="num">
                                      <p:cBhvr>
                                        <p:cTn id="88" dur="300" fill="hold"/>
                                        <p:tgtEl>
                                          <p:spTgt spid="19469"/>
                                        </p:tgtEl>
                                        <p:attrNameLst>
                                          <p:attrName>ppt_y</p:attrName>
                                        </p:attrNameLst>
                                      </p:cBhvr>
                                      <p:tavLst>
                                        <p:tav tm="0">
                                          <p:val>
                                            <p:fltVal val="0.5"/>
                                          </p:val>
                                        </p:tav>
                                        <p:tav tm="100000">
                                          <p:val>
                                            <p:strVal val="#ppt_y"/>
                                          </p:val>
                                        </p:tav>
                                      </p:tavLst>
                                    </p:anim>
                                  </p:childTnLst>
                                </p:cTn>
                              </p:par>
                              <p:par>
                                <p:cTn id="89" presetID="26" presetClass="emph" presetSubtype="0" fill="hold" grpId="1" nodeType="withEffect">
                                  <p:stCondLst>
                                    <p:cond delay="2500"/>
                                  </p:stCondLst>
                                  <p:childTnLst>
                                    <p:animEffect>
                                      <p:cBhvr>
                                        <p:cTn id="90" dur="300" tmFilter="0, 0; .2, .5; .8, .5; 1, 0"/>
                                        <p:tgtEl>
                                          <p:spTgt spid="19469"/>
                                        </p:tgtEl>
                                      </p:cBhvr>
                                    </p:animEffect>
                                    <p:animScale>
                                      <p:cBhvr>
                                        <p:cTn id="91" dur="150" autoRev="1" fill="hold"/>
                                        <p:tgtEl>
                                          <p:spTgt spid="19469"/>
                                        </p:tgtEl>
                                      </p:cBhvr>
                                      <p:by x="105000" y="105000"/>
                                    </p:animScale>
                                  </p:childTnLst>
                                </p:cTn>
                              </p:par>
                              <p:par>
                                <p:cTn id="92" presetID="23" presetClass="entr" presetSubtype="528" fill="hold" grpId="0" nodeType="withEffect">
                                  <p:stCondLst>
                                    <p:cond delay="2300"/>
                                  </p:stCondLst>
                                  <p:childTnLst>
                                    <p:set>
                                      <p:cBhvr>
                                        <p:cTn id="93" dur="1" fill="hold">
                                          <p:stCondLst>
                                            <p:cond delay="0"/>
                                          </p:stCondLst>
                                        </p:cTn>
                                        <p:tgtEl>
                                          <p:spTgt spid="19472"/>
                                        </p:tgtEl>
                                        <p:attrNameLst>
                                          <p:attrName>style.visibility</p:attrName>
                                        </p:attrNameLst>
                                      </p:cBhvr>
                                      <p:to>
                                        <p:strVal val="visible"/>
                                      </p:to>
                                    </p:set>
                                    <p:anim calcmode="lin" valueType="num">
                                      <p:cBhvr>
                                        <p:cTn id="94" dur="300" fill="hold"/>
                                        <p:tgtEl>
                                          <p:spTgt spid="19472"/>
                                        </p:tgtEl>
                                        <p:attrNameLst>
                                          <p:attrName>ppt_w</p:attrName>
                                        </p:attrNameLst>
                                      </p:cBhvr>
                                      <p:tavLst>
                                        <p:tav tm="0">
                                          <p:val>
                                            <p:fltVal val="0"/>
                                          </p:val>
                                        </p:tav>
                                        <p:tav tm="100000">
                                          <p:val>
                                            <p:strVal val="#ppt_w"/>
                                          </p:val>
                                        </p:tav>
                                      </p:tavLst>
                                    </p:anim>
                                    <p:anim calcmode="lin" valueType="num">
                                      <p:cBhvr>
                                        <p:cTn id="95" dur="300" fill="hold"/>
                                        <p:tgtEl>
                                          <p:spTgt spid="19472"/>
                                        </p:tgtEl>
                                        <p:attrNameLst>
                                          <p:attrName>ppt_h</p:attrName>
                                        </p:attrNameLst>
                                      </p:cBhvr>
                                      <p:tavLst>
                                        <p:tav tm="0">
                                          <p:val>
                                            <p:fltVal val="0"/>
                                          </p:val>
                                        </p:tav>
                                        <p:tav tm="100000">
                                          <p:val>
                                            <p:strVal val="#ppt_h"/>
                                          </p:val>
                                        </p:tav>
                                      </p:tavLst>
                                    </p:anim>
                                    <p:anim calcmode="lin" valueType="num">
                                      <p:cBhvr>
                                        <p:cTn id="96" dur="300" fill="hold"/>
                                        <p:tgtEl>
                                          <p:spTgt spid="19472"/>
                                        </p:tgtEl>
                                        <p:attrNameLst>
                                          <p:attrName>ppt_x</p:attrName>
                                        </p:attrNameLst>
                                      </p:cBhvr>
                                      <p:tavLst>
                                        <p:tav tm="0">
                                          <p:val>
                                            <p:fltVal val="0.5"/>
                                          </p:val>
                                        </p:tav>
                                        <p:tav tm="100000">
                                          <p:val>
                                            <p:strVal val="#ppt_x"/>
                                          </p:val>
                                        </p:tav>
                                      </p:tavLst>
                                    </p:anim>
                                    <p:anim calcmode="lin" valueType="num">
                                      <p:cBhvr>
                                        <p:cTn id="97" dur="300" fill="hold"/>
                                        <p:tgtEl>
                                          <p:spTgt spid="19472"/>
                                        </p:tgtEl>
                                        <p:attrNameLst>
                                          <p:attrName>ppt_y</p:attrName>
                                        </p:attrNameLst>
                                      </p:cBhvr>
                                      <p:tavLst>
                                        <p:tav tm="0">
                                          <p:val>
                                            <p:fltVal val="0.5"/>
                                          </p:val>
                                        </p:tav>
                                        <p:tav tm="100000">
                                          <p:val>
                                            <p:strVal val="#ppt_y"/>
                                          </p:val>
                                        </p:tav>
                                      </p:tavLst>
                                    </p:anim>
                                  </p:childTnLst>
                                </p:cTn>
                              </p:par>
                              <p:par>
                                <p:cTn id="98" presetID="26" presetClass="emph" presetSubtype="0" fill="hold" grpId="1" nodeType="withEffect">
                                  <p:stCondLst>
                                    <p:cond delay="2600"/>
                                  </p:stCondLst>
                                  <p:childTnLst>
                                    <p:animEffect>
                                      <p:cBhvr>
                                        <p:cTn id="99" dur="300" tmFilter="0, 0; .2, .5; .8, .5; 1, 0"/>
                                        <p:tgtEl>
                                          <p:spTgt spid="19472"/>
                                        </p:tgtEl>
                                      </p:cBhvr>
                                    </p:animEffect>
                                    <p:animScale>
                                      <p:cBhvr>
                                        <p:cTn id="100" dur="150" autoRev="1" fill="hold"/>
                                        <p:tgtEl>
                                          <p:spTgt spid="19472"/>
                                        </p:tgtEl>
                                      </p:cBhvr>
                                      <p:by x="105000" y="105000"/>
                                    </p:animScale>
                                  </p:childTnLst>
                                </p:cTn>
                              </p:par>
                              <p:par>
                                <p:cTn id="101" presetID="23" presetClass="entr" presetSubtype="528" fill="hold" grpId="0" nodeType="withEffect">
                                  <p:stCondLst>
                                    <p:cond delay="2400"/>
                                  </p:stCondLst>
                                  <p:childTnLst>
                                    <p:set>
                                      <p:cBhvr>
                                        <p:cTn id="102" dur="1" fill="hold">
                                          <p:stCondLst>
                                            <p:cond delay="0"/>
                                          </p:stCondLst>
                                        </p:cTn>
                                        <p:tgtEl>
                                          <p:spTgt spid="19473"/>
                                        </p:tgtEl>
                                        <p:attrNameLst>
                                          <p:attrName>style.visibility</p:attrName>
                                        </p:attrNameLst>
                                      </p:cBhvr>
                                      <p:to>
                                        <p:strVal val="visible"/>
                                      </p:to>
                                    </p:set>
                                    <p:anim calcmode="lin" valueType="num">
                                      <p:cBhvr>
                                        <p:cTn id="103" dur="300" fill="hold"/>
                                        <p:tgtEl>
                                          <p:spTgt spid="19473"/>
                                        </p:tgtEl>
                                        <p:attrNameLst>
                                          <p:attrName>ppt_w</p:attrName>
                                        </p:attrNameLst>
                                      </p:cBhvr>
                                      <p:tavLst>
                                        <p:tav tm="0">
                                          <p:val>
                                            <p:fltVal val="0"/>
                                          </p:val>
                                        </p:tav>
                                        <p:tav tm="100000">
                                          <p:val>
                                            <p:strVal val="#ppt_w"/>
                                          </p:val>
                                        </p:tav>
                                      </p:tavLst>
                                    </p:anim>
                                    <p:anim calcmode="lin" valueType="num">
                                      <p:cBhvr>
                                        <p:cTn id="104" dur="300" fill="hold"/>
                                        <p:tgtEl>
                                          <p:spTgt spid="19473"/>
                                        </p:tgtEl>
                                        <p:attrNameLst>
                                          <p:attrName>ppt_h</p:attrName>
                                        </p:attrNameLst>
                                      </p:cBhvr>
                                      <p:tavLst>
                                        <p:tav tm="0">
                                          <p:val>
                                            <p:fltVal val="0"/>
                                          </p:val>
                                        </p:tav>
                                        <p:tav tm="100000">
                                          <p:val>
                                            <p:strVal val="#ppt_h"/>
                                          </p:val>
                                        </p:tav>
                                      </p:tavLst>
                                    </p:anim>
                                    <p:anim calcmode="lin" valueType="num">
                                      <p:cBhvr>
                                        <p:cTn id="105" dur="300" fill="hold"/>
                                        <p:tgtEl>
                                          <p:spTgt spid="19473"/>
                                        </p:tgtEl>
                                        <p:attrNameLst>
                                          <p:attrName>ppt_x</p:attrName>
                                        </p:attrNameLst>
                                      </p:cBhvr>
                                      <p:tavLst>
                                        <p:tav tm="0">
                                          <p:val>
                                            <p:fltVal val="0.5"/>
                                          </p:val>
                                        </p:tav>
                                        <p:tav tm="100000">
                                          <p:val>
                                            <p:strVal val="#ppt_x"/>
                                          </p:val>
                                        </p:tav>
                                      </p:tavLst>
                                    </p:anim>
                                    <p:anim calcmode="lin" valueType="num">
                                      <p:cBhvr>
                                        <p:cTn id="106" dur="300" fill="hold"/>
                                        <p:tgtEl>
                                          <p:spTgt spid="19473"/>
                                        </p:tgtEl>
                                        <p:attrNameLst>
                                          <p:attrName>ppt_y</p:attrName>
                                        </p:attrNameLst>
                                      </p:cBhvr>
                                      <p:tavLst>
                                        <p:tav tm="0">
                                          <p:val>
                                            <p:fltVal val="0.5"/>
                                          </p:val>
                                        </p:tav>
                                        <p:tav tm="100000">
                                          <p:val>
                                            <p:strVal val="#ppt_y"/>
                                          </p:val>
                                        </p:tav>
                                      </p:tavLst>
                                    </p:anim>
                                  </p:childTnLst>
                                </p:cTn>
                              </p:par>
                              <p:par>
                                <p:cTn id="107" presetID="26" presetClass="emph" presetSubtype="0" fill="hold" grpId="1" nodeType="withEffect">
                                  <p:stCondLst>
                                    <p:cond delay="2700"/>
                                  </p:stCondLst>
                                  <p:childTnLst>
                                    <p:animEffect>
                                      <p:cBhvr>
                                        <p:cTn id="108" dur="300" tmFilter="0, 0; .2, .5; .8, .5; 1, 0"/>
                                        <p:tgtEl>
                                          <p:spTgt spid="19473"/>
                                        </p:tgtEl>
                                      </p:cBhvr>
                                    </p:animEffect>
                                    <p:animScale>
                                      <p:cBhvr>
                                        <p:cTn id="109" dur="150" autoRev="1" fill="hold"/>
                                        <p:tgtEl>
                                          <p:spTgt spid="19473"/>
                                        </p:tgtEl>
                                      </p:cBhvr>
                                      <p:by x="105000" y="105000"/>
                                    </p:animScale>
                                  </p:childTnLst>
                                </p:cTn>
                              </p:par>
                              <p:par>
                                <p:cTn id="110" presetID="23" presetClass="entr" presetSubtype="528" fill="hold" grpId="0" nodeType="withEffect">
                                  <p:stCondLst>
                                    <p:cond delay="2500"/>
                                  </p:stCondLst>
                                  <p:childTnLst>
                                    <p:set>
                                      <p:cBhvr>
                                        <p:cTn id="111" dur="1" fill="hold">
                                          <p:stCondLst>
                                            <p:cond delay="0"/>
                                          </p:stCondLst>
                                        </p:cTn>
                                        <p:tgtEl>
                                          <p:spTgt spid="19478"/>
                                        </p:tgtEl>
                                        <p:attrNameLst>
                                          <p:attrName>style.visibility</p:attrName>
                                        </p:attrNameLst>
                                      </p:cBhvr>
                                      <p:to>
                                        <p:strVal val="visible"/>
                                      </p:to>
                                    </p:set>
                                    <p:anim calcmode="lin" valueType="num">
                                      <p:cBhvr>
                                        <p:cTn id="112" dur="300" fill="hold"/>
                                        <p:tgtEl>
                                          <p:spTgt spid="19478"/>
                                        </p:tgtEl>
                                        <p:attrNameLst>
                                          <p:attrName>ppt_w</p:attrName>
                                        </p:attrNameLst>
                                      </p:cBhvr>
                                      <p:tavLst>
                                        <p:tav tm="0">
                                          <p:val>
                                            <p:fltVal val="0"/>
                                          </p:val>
                                        </p:tav>
                                        <p:tav tm="100000">
                                          <p:val>
                                            <p:strVal val="#ppt_w"/>
                                          </p:val>
                                        </p:tav>
                                      </p:tavLst>
                                    </p:anim>
                                    <p:anim calcmode="lin" valueType="num">
                                      <p:cBhvr>
                                        <p:cTn id="113" dur="300" fill="hold"/>
                                        <p:tgtEl>
                                          <p:spTgt spid="19478"/>
                                        </p:tgtEl>
                                        <p:attrNameLst>
                                          <p:attrName>ppt_h</p:attrName>
                                        </p:attrNameLst>
                                      </p:cBhvr>
                                      <p:tavLst>
                                        <p:tav tm="0">
                                          <p:val>
                                            <p:fltVal val="0"/>
                                          </p:val>
                                        </p:tav>
                                        <p:tav tm="100000">
                                          <p:val>
                                            <p:strVal val="#ppt_h"/>
                                          </p:val>
                                        </p:tav>
                                      </p:tavLst>
                                    </p:anim>
                                    <p:anim calcmode="lin" valueType="num">
                                      <p:cBhvr>
                                        <p:cTn id="114" dur="300" fill="hold"/>
                                        <p:tgtEl>
                                          <p:spTgt spid="19478"/>
                                        </p:tgtEl>
                                        <p:attrNameLst>
                                          <p:attrName>ppt_x</p:attrName>
                                        </p:attrNameLst>
                                      </p:cBhvr>
                                      <p:tavLst>
                                        <p:tav tm="0">
                                          <p:val>
                                            <p:fltVal val="0.5"/>
                                          </p:val>
                                        </p:tav>
                                        <p:tav tm="100000">
                                          <p:val>
                                            <p:strVal val="#ppt_x"/>
                                          </p:val>
                                        </p:tav>
                                      </p:tavLst>
                                    </p:anim>
                                    <p:anim calcmode="lin" valueType="num">
                                      <p:cBhvr>
                                        <p:cTn id="115" dur="300" fill="hold"/>
                                        <p:tgtEl>
                                          <p:spTgt spid="19478"/>
                                        </p:tgtEl>
                                        <p:attrNameLst>
                                          <p:attrName>ppt_y</p:attrName>
                                        </p:attrNameLst>
                                      </p:cBhvr>
                                      <p:tavLst>
                                        <p:tav tm="0">
                                          <p:val>
                                            <p:fltVal val="0.5"/>
                                          </p:val>
                                        </p:tav>
                                        <p:tav tm="100000">
                                          <p:val>
                                            <p:strVal val="#ppt_y"/>
                                          </p:val>
                                        </p:tav>
                                      </p:tavLst>
                                    </p:anim>
                                  </p:childTnLst>
                                </p:cTn>
                              </p:par>
                              <p:par>
                                <p:cTn id="116" presetID="26" presetClass="emph" presetSubtype="0" fill="hold" grpId="1" nodeType="withEffect">
                                  <p:stCondLst>
                                    <p:cond delay="2800"/>
                                  </p:stCondLst>
                                  <p:childTnLst>
                                    <p:animEffect>
                                      <p:cBhvr>
                                        <p:cTn id="117" dur="300" tmFilter="0, 0; .2, .5; .8, .5; 1, 0"/>
                                        <p:tgtEl>
                                          <p:spTgt spid="19478"/>
                                        </p:tgtEl>
                                      </p:cBhvr>
                                    </p:animEffect>
                                    <p:animScale>
                                      <p:cBhvr>
                                        <p:cTn id="118" dur="150" autoRev="1" fill="hold"/>
                                        <p:tgtEl>
                                          <p:spTgt spid="19478"/>
                                        </p:tgtEl>
                                      </p:cBhvr>
                                      <p:by x="105000" y="105000"/>
                                    </p:animScale>
                                  </p:childTnLst>
                                </p:cTn>
                              </p:par>
                              <p:par>
                                <p:cTn id="119" presetID="23" presetClass="entr" presetSubtype="528" fill="hold" grpId="0" nodeType="withEffect">
                                  <p:stCondLst>
                                    <p:cond delay="150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300" fill="hold"/>
                                        <p:tgtEl>
                                          <p:spTgt spid="34"/>
                                        </p:tgtEl>
                                        <p:attrNameLst>
                                          <p:attrName>ppt_w</p:attrName>
                                        </p:attrNameLst>
                                      </p:cBhvr>
                                      <p:tavLst>
                                        <p:tav tm="0">
                                          <p:val>
                                            <p:fltVal val="0"/>
                                          </p:val>
                                        </p:tav>
                                        <p:tav tm="100000">
                                          <p:val>
                                            <p:strVal val="#ppt_w"/>
                                          </p:val>
                                        </p:tav>
                                      </p:tavLst>
                                    </p:anim>
                                    <p:anim calcmode="lin" valueType="num">
                                      <p:cBhvr>
                                        <p:cTn id="122" dur="300" fill="hold"/>
                                        <p:tgtEl>
                                          <p:spTgt spid="34"/>
                                        </p:tgtEl>
                                        <p:attrNameLst>
                                          <p:attrName>ppt_h</p:attrName>
                                        </p:attrNameLst>
                                      </p:cBhvr>
                                      <p:tavLst>
                                        <p:tav tm="0">
                                          <p:val>
                                            <p:fltVal val="0"/>
                                          </p:val>
                                        </p:tav>
                                        <p:tav tm="100000">
                                          <p:val>
                                            <p:strVal val="#ppt_h"/>
                                          </p:val>
                                        </p:tav>
                                      </p:tavLst>
                                    </p:anim>
                                    <p:anim calcmode="lin" valueType="num">
                                      <p:cBhvr>
                                        <p:cTn id="123" dur="300" fill="hold"/>
                                        <p:tgtEl>
                                          <p:spTgt spid="34"/>
                                        </p:tgtEl>
                                        <p:attrNameLst>
                                          <p:attrName>ppt_x</p:attrName>
                                        </p:attrNameLst>
                                      </p:cBhvr>
                                      <p:tavLst>
                                        <p:tav tm="0">
                                          <p:val>
                                            <p:fltVal val="0.5"/>
                                          </p:val>
                                        </p:tav>
                                        <p:tav tm="100000">
                                          <p:val>
                                            <p:strVal val="#ppt_x"/>
                                          </p:val>
                                        </p:tav>
                                      </p:tavLst>
                                    </p:anim>
                                    <p:anim calcmode="lin" valueType="num">
                                      <p:cBhvr>
                                        <p:cTn id="124" dur="300" fill="hold"/>
                                        <p:tgtEl>
                                          <p:spTgt spid="34"/>
                                        </p:tgtEl>
                                        <p:attrNameLst>
                                          <p:attrName>ppt_y</p:attrName>
                                        </p:attrNameLst>
                                      </p:cBhvr>
                                      <p:tavLst>
                                        <p:tav tm="0">
                                          <p:val>
                                            <p:fltVal val="0.5"/>
                                          </p:val>
                                        </p:tav>
                                        <p:tav tm="100000">
                                          <p:val>
                                            <p:strVal val="#ppt_y"/>
                                          </p:val>
                                        </p:tav>
                                      </p:tavLst>
                                    </p:anim>
                                  </p:childTnLst>
                                </p:cTn>
                              </p:par>
                              <p:par>
                                <p:cTn id="125" presetID="26" presetClass="emph" presetSubtype="0" fill="hold" grpId="1" nodeType="withEffect">
                                  <p:stCondLst>
                                    <p:cond delay="1800"/>
                                  </p:stCondLst>
                                  <p:childTnLst>
                                    <p:animEffect>
                                      <p:cBhvr>
                                        <p:cTn id="126" dur="300" tmFilter="0, 0; .2, .5; .8, .5; 1, 0"/>
                                        <p:tgtEl>
                                          <p:spTgt spid="34"/>
                                        </p:tgtEl>
                                      </p:cBhvr>
                                    </p:animEffect>
                                    <p:animScale>
                                      <p:cBhvr>
                                        <p:cTn id="127" dur="150" autoRev="1" fill="hold"/>
                                        <p:tgtEl>
                                          <p:spTgt spid="34"/>
                                        </p:tgtEl>
                                      </p:cBhvr>
                                      <p:by x="105000" y="105000"/>
                                    </p:animScale>
                                  </p:childTnLst>
                                </p:cTn>
                              </p:par>
                              <p:par>
                                <p:cTn id="128" presetID="23" presetClass="entr" presetSubtype="528" fill="hold" grpId="0" nodeType="withEffect">
                                  <p:stCondLst>
                                    <p:cond delay="1500"/>
                                  </p:stCondLst>
                                  <p:childTnLst>
                                    <p:set>
                                      <p:cBhvr>
                                        <p:cTn id="129" dur="1" fill="hold">
                                          <p:stCondLst>
                                            <p:cond delay="0"/>
                                          </p:stCondLst>
                                        </p:cTn>
                                        <p:tgtEl>
                                          <p:spTgt spid="35"/>
                                        </p:tgtEl>
                                        <p:attrNameLst>
                                          <p:attrName>style.visibility</p:attrName>
                                        </p:attrNameLst>
                                      </p:cBhvr>
                                      <p:to>
                                        <p:strVal val="visible"/>
                                      </p:to>
                                    </p:set>
                                    <p:anim calcmode="lin" valueType="num">
                                      <p:cBhvr>
                                        <p:cTn id="130" dur="300" fill="hold"/>
                                        <p:tgtEl>
                                          <p:spTgt spid="35"/>
                                        </p:tgtEl>
                                        <p:attrNameLst>
                                          <p:attrName>ppt_w</p:attrName>
                                        </p:attrNameLst>
                                      </p:cBhvr>
                                      <p:tavLst>
                                        <p:tav tm="0">
                                          <p:val>
                                            <p:fltVal val="0"/>
                                          </p:val>
                                        </p:tav>
                                        <p:tav tm="100000">
                                          <p:val>
                                            <p:strVal val="#ppt_w"/>
                                          </p:val>
                                        </p:tav>
                                      </p:tavLst>
                                    </p:anim>
                                    <p:anim calcmode="lin" valueType="num">
                                      <p:cBhvr>
                                        <p:cTn id="131" dur="300" fill="hold"/>
                                        <p:tgtEl>
                                          <p:spTgt spid="35"/>
                                        </p:tgtEl>
                                        <p:attrNameLst>
                                          <p:attrName>ppt_h</p:attrName>
                                        </p:attrNameLst>
                                      </p:cBhvr>
                                      <p:tavLst>
                                        <p:tav tm="0">
                                          <p:val>
                                            <p:fltVal val="0"/>
                                          </p:val>
                                        </p:tav>
                                        <p:tav tm="100000">
                                          <p:val>
                                            <p:strVal val="#ppt_h"/>
                                          </p:val>
                                        </p:tav>
                                      </p:tavLst>
                                    </p:anim>
                                    <p:anim calcmode="lin" valueType="num">
                                      <p:cBhvr>
                                        <p:cTn id="132" dur="300" fill="hold"/>
                                        <p:tgtEl>
                                          <p:spTgt spid="35"/>
                                        </p:tgtEl>
                                        <p:attrNameLst>
                                          <p:attrName>ppt_x</p:attrName>
                                        </p:attrNameLst>
                                      </p:cBhvr>
                                      <p:tavLst>
                                        <p:tav tm="0">
                                          <p:val>
                                            <p:fltVal val="0.5"/>
                                          </p:val>
                                        </p:tav>
                                        <p:tav tm="100000">
                                          <p:val>
                                            <p:strVal val="#ppt_x"/>
                                          </p:val>
                                        </p:tav>
                                      </p:tavLst>
                                    </p:anim>
                                    <p:anim calcmode="lin" valueType="num">
                                      <p:cBhvr>
                                        <p:cTn id="133" dur="300" fill="hold"/>
                                        <p:tgtEl>
                                          <p:spTgt spid="35"/>
                                        </p:tgtEl>
                                        <p:attrNameLst>
                                          <p:attrName>ppt_y</p:attrName>
                                        </p:attrNameLst>
                                      </p:cBhvr>
                                      <p:tavLst>
                                        <p:tav tm="0">
                                          <p:val>
                                            <p:fltVal val="0.5"/>
                                          </p:val>
                                        </p:tav>
                                        <p:tav tm="100000">
                                          <p:val>
                                            <p:strVal val="#ppt_y"/>
                                          </p:val>
                                        </p:tav>
                                      </p:tavLst>
                                    </p:anim>
                                  </p:childTnLst>
                                </p:cTn>
                              </p:par>
                              <p:par>
                                <p:cTn id="134" presetID="26" presetClass="emph" presetSubtype="0" fill="hold" grpId="1" nodeType="withEffect">
                                  <p:stCondLst>
                                    <p:cond delay="1800"/>
                                  </p:stCondLst>
                                  <p:childTnLst>
                                    <p:animEffect>
                                      <p:cBhvr>
                                        <p:cTn id="135" dur="300" tmFilter="0, 0; .2, .5; .8, .5; 1, 0"/>
                                        <p:tgtEl>
                                          <p:spTgt spid="35"/>
                                        </p:tgtEl>
                                      </p:cBhvr>
                                    </p:animEffect>
                                    <p:animScale>
                                      <p:cBhvr>
                                        <p:cTn id="136" dur="150" autoRev="1" fill="hold"/>
                                        <p:tgtEl>
                                          <p:spTgt spid="35"/>
                                        </p:tgtEl>
                                      </p:cBhvr>
                                      <p:by x="105000" y="105000"/>
                                    </p:animScale>
                                  </p:childTnLst>
                                </p:cTn>
                              </p:par>
                            </p:childTnLst>
                          </p:cTn>
                        </p:par>
                        <p:par>
                          <p:cTn id="137" fill="hold">
                            <p:stCondLst>
                              <p:cond delay="500"/>
                            </p:stCondLst>
                            <p:childTnLst>
                              <p:par>
                                <p:cTn id="138" presetID="10" presetClass="entr" presetSubtype="0" fill="hold" grpId="0" nodeType="afterEffect">
                                  <p:stCondLst>
                                    <p:cond delay="0"/>
                                  </p:stCondLst>
                                  <p:iterate type="lt">
                                    <p:tmPct val="10000"/>
                                  </p:iterate>
                                  <p:childTnLst>
                                    <p:set>
                                      <p:cBhvr>
                                        <p:cTn id="139" dur="1" fill="hold">
                                          <p:stCondLst>
                                            <p:cond delay="0"/>
                                          </p:stCondLst>
                                        </p:cTn>
                                        <p:tgtEl>
                                          <p:spTgt spid="19476"/>
                                        </p:tgtEl>
                                        <p:attrNameLst>
                                          <p:attrName>style.visibility</p:attrName>
                                        </p:attrNameLst>
                                      </p:cBhvr>
                                      <p:to>
                                        <p:strVal val="visible"/>
                                      </p:to>
                                    </p:set>
                                    <p:animEffect>
                                      <p:cBhvr>
                                        <p:cTn id="140" dur="100"/>
                                        <p:tgtEl>
                                          <p:spTgt spid="19476"/>
                                        </p:tgtEl>
                                      </p:cBhvr>
                                    </p:animEffect>
                                  </p:childTnLst>
                                </p:cTn>
                              </p:par>
                            </p:childTnLst>
                          </p:cTn>
                        </p:par>
                        <p:par>
                          <p:cTn id="141" fill="hold">
                            <p:stCondLst>
                              <p:cond delay="3359"/>
                            </p:stCondLst>
                            <p:childTnLst>
                              <p:par>
                                <p:cTn id="142" presetID="10" presetClass="entr" presetSubtype="0" fill="hold" grpId="0" nodeType="afterEffect">
                                  <p:stCondLst>
                                    <p:cond delay="0"/>
                                  </p:stCondLst>
                                  <p:iterate type="lt">
                                    <p:tmPct val="10000"/>
                                  </p:iterate>
                                  <p:childTnLst>
                                    <p:set>
                                      <p:cBhvr>
                                        <p:cTn id="143" dur="1" fill="hold">
                                          <p:stCondLst>
                                            <p:cond delay="0"/>
                                          </p:stCondLst>
                                        </p:cTn>
                                        <p:tgtEl>
                                          <p:spTgt spid="19477"/>
                                        </p:tgtEl>
                                        <p:attrNameLst>
                                          <p:attrName>style.visibility</p:attrName>
                                        </p:attrNameLst>
                                      </p:cBhvr>
                                      <p:to>
                                        <p:strVal val="visible"/>
                                      </p:to>
                                    </p:set>
                                    <p:animEffect>
                                      <p:cBhvr>
                                        <p:cTn id="144" dur="100"/>
                                        <p:tgtEl>
                                          <p:spTgt spid="19477"/>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barn(inVertical)">
                                      <p:cBhvr>
                                        <p:cTn id="1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bldLvl="0" animBg="1" autoUpdateAnimBg="0"/>
      <p:bldP spid="19465" grpId="1" bldLvl="0" animBg="1" autoUpdateAnimBg="0"/>
      <p:bldP spid="19466" grpId="0" bldLvl="0" animBg="1" autoUpdateAnimBg="0"/>
      <p:bldP spid="19466" grpId="1" bldLvl="0" animBg="1" autoUpdateAnimBg="0"/>
      <p:bldP spid="19467" grpId="0" bldLvl="0" animBg="1" autoUpdateAnimBg="0"/>
      <p:bldP spid="19467" grpId="1" bldLvl="0" animBg="1" autoUpdateAnimBg="0"/>
      <p:bldP spid="19468" grpId="0" bldLvl="0" animBg="1" autoUpdateAnimBg="0"/>
      <p:bldP spid="19468" grpId="1" bldLvl="0" animBg="1" autoUpdateAnimBg="0"/>
      <p:bldP spid="19469" grpId="0" bldLvl="0" animBg="1" autoUpdateAnimBg="0"/>
      <p:bldP spid="19469" grpId="1" bldLvl="0" animBg="1" autoUpdateAnimBg="0"/>
      <p:bldP spid="19470" grpId="0" bldLvl="0" animBg="1" autoUpdateAnimBg="0"/>
      <p:bldP spid="19470" grpId="1" bldLvl="0" animBg="1" autoUpdateAnimBg="0"/>
      <p:bldP spid="19471" grpId="0" bldLvl="0" animBg="1" autoUpdateAnimBg="0"/>
      <p:bldP spid="19471" grpId="1" bldLvl="0" animBg="1" autoUpdateAnimBg="0"/>
      <p:bldP spid="19472" grpId="0" bldLvl="0" animBg="1" autoUpdateAnimBg="0"/>
      <p:bldP spid="19472" grpId="1" bldLvl="0" animBg="1" autoUpdateAnimBg="0"/>
      <p:bldP spid="19473" grpId="0" bldLvl="0" animBg="1" autoUpdateAnimBg="0"/>
      <p:bldP spid="19473" grpId="1" bldLvl="0" animBg="1" autoUpdateAnimBg="0"/>
      <p:bldP spid="19474" grpId="0" bldLvl="0" animBg="1" autoUpdateAnimBg="0"/>
      <p:bldP spid="19474" grpId="1" bldLvl="0" animBg="1" autoUpdateAnimBg="0"/>
      <p:bldP spid="19475" grpId="0" bldLvl="0" animBg="1" autoUpdateAnimBg="0"/>
      <p:bldP spid="19475" grpId="1" bldLvl="0" animBg="1" autoUpdateAnimBg="0"/>
      <p:bldP spid="19476" grpId="0" bldLvl="0" autoUpdateAnimBg="0"/>
      <p:bldP spid="19477" grpId="0" bldLvl="0" autoUpdateAnimBg="0"/>
      <p:bldP spid="19478" grpId="0" bldLvl="0" animBg="1" autoUpdateAnimBg="0"/>
      <p:bldP spid="19478" grpId="1" bldLvl="0" animBg="1" autoUpdateAnimBg="0"/>
      <p:bldP spid="34" grpId="0" bldLvl="0" animBg="1" autoUpdateAnimBg="0"/>
      <p:bldP spid="34" grpId="1" bldLvl="0" animBg="1" autoUpdateAnimBg="0"/>
      <p:bldP spid="35" grpId="0" bldLvl="0" animBg="1" autoUpdateAnimBg="0"/>
      <p:bldP spid="35" grpId="1" bldLvl="0" animBg="1" autoUpdateAnimBg="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燕尾形 52"/>
          <p:cNvSpPr>
            <a:spLocks noChangeArrowheads="1"/>
          </p:cNvSpPr>
          <p:nvPr/>
        </p:nvSpPr>
        <p:spPr bwMode="auto">
          <a:xfrm>
            <a:off x="5711826" y="2678561"/>
            <a:ext cx="322263" cy="290513"/>
          </a:xfrm>
          <a:prstGeom prst="chevron">
            <a:avLst>
              <a:gd name="adj" fmla="val 55464"/>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6" name="组合 15"/>
          <p:cNvGrpSpPr/>
          <p:nvPr>
            <p:custDataLst>
              <p:tags r:id="rId1"/>
            </p:custDataLst>
          </p:nvPr>
        </p:nvGrpSpPr>
        <p:grpSpPr>
          <a:xfrm>
            <a:off x="2327684" y="2735264"/>
            <a:ext cx="1362848" cy="1098597"/>
            <a:chOff x="2327683" y="2735263"/>
            <a:chExt cx="1362848" cy="1098597"/>
          </a:xfrm>
        </p:grpSpPr>
        <p:sp>
          <p:nvSpPr>
            <p:cNvPr id="17" name="矩形 29"/>
            <p:cNvSpPr>
              <a:spLocks noChangeArrowheads="1"/>
            </p:cNvSpPr>
            <p:nvPr/>
          </p:nvSpPr>
          <p:spPr bwMode="auto">
            <a:xfrm>
              <a:off x="2327683" y="2735263"/>
              <a:ext cx="1362848" cy="707874"/>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4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rPr>
                <a:t>目 录</a:t>
              </a:r>
              <a:endParaRPr kumimoji="0" lang="zh-CN" altLang="zh-CN" sz="1800" b="0" i="0" u="none" strike="noStrike" cap="none" normalizeH="0" baseline="0" dirty="0" smtClean="0">
                <a:ln>
                  <a:noFill/>
                </a:ln>
                <a:solidFill>
                  <a:srgbClr val="C00000"/>
                </a:solidFill>
                <a:effectLst/>
                <a:cs typeface="宋体" panose="02010600030101010101" pitchFamily="2" charset="-122"/>
              </a:endParaRPr>
            </a:p>
          </p:txBody>
        </p:sp>
        <p:sp>
          <p:nvSpPr>
            <p:cNvPr id="18" name="矩形 27"/>
            <p:cNvSpPr>
              <a:spLocks noChangeArrowheads="1"/>
            </p:cNvSpPr>
            <p:nvPr/>
          </p:nvSpPr>
          <p:spPr bwMode="auto">
            <a:xfrm>
              <a:off x="2339581" y="3433763"/>
              <a:ext cx="1345665" cy="40009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wrap="none" lIns="91428" tIns="45714" rIns="91428" bIns="45714"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宋体" panose="02010600030101010101" pitchFamily="2" charset="-122"/>
                  <a:cs typeface="宋体" panose="02010600030101010101" pitchFamily="2" charset="-122"/>
                </a:rPr>
                <a:t>Contents</a:t>
              </a:r>
              <a:endParaRPr kumimoji="0" lang="zh-CN" altLang="zh-CN" sz="1800" b="0" i="0" u="none" strike="noStrike" cap="none" normalizeH="0" baseline="0" dirty="0" smtClean="0">
                <a:ln>
                  <a:noFill/>
                </a:ln>
                <a:solidFill>
                  <a:srgbClr val="C00000"/>
                </a:solidFill>
                <a:effectLst/>
                <a:ea typeface="宋体" panose="02010600030101010101" pitchFamily="2" charset="-122"/>
                <a:cs typeface="宋体" panose="02010600030101010101" pitchFamily="2" charset="-122"/>
              </a:endParaRPr>
            </a:p>
          </p:txBody>
        </p:sp>
      </p:grpSp>
      <p:sp>
        <p:nvSpPr>
          <p:cNvPr id="19" name="矩形 3"/>
          <p:cNvSpPr>
            <a:spLocks noChangeArrowheads="1"/>
          </p:cNvSpPr>
          <p:nvPr/>
        </p:nvSpPr>
        <p:spPr bwMode="auto">
          <a:xfrm>
            <a:off x="5375276" y="1512889"/>
            <a:ext cx="4175125" cy="687387"/>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 name="矩形 3"/>
          <p:cNvSpPr>
            <a:spLocks noChangeArrowheads="1"/>
          </p:cNvSpPr>
          <p:nvPr/>
        </p:nvSpPr>
        <p:spPr bwMode="auto">
          <a:xfrm>
            <a:off x="5375276" y="24574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矩形 20"/>
          <p:cNvSpPr>
            <a:spLocks noChangeArrowheads="1"/>
          </p:cNvSpPr>
          <p:nvPr/>
        </p:nvSpPr>
        <p:spPr bwMode="auto">
          <a:xfrm>
            <a:off x="5375276" y="3409950"/>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矩形 3"/>
          <p:cNvSpPr>
            <a:spLocks noChangeArrowheads="1"/>
          </p:cNvSpPr>
          <p:nvPr/>
        </p:nvSpPr>
        <p:spPr bwMode="auto">
          <a:xfrm>
            <a:off x="5375276" y="4371975"/>
            <a:ext cx="4175125" cy="687388"/>
          </a:xfrm>
          <a:prstGeom prst="rect">
            <a:avLst/>
          </a:prstGeom>
        </p:spPr>
        <p:style>
          <a:lnRef idx="2">
            <a:schemeClr val="dk1"/>
          </a:lnRef>
          <a:fillRef idx="1">
            <a:schemeClr val="lt1"/>
          </a:fillRef>
          <a:effectRef idx="0">
            <a:schemeClr val="dk1"/>
          </a:effectRef>
          <a:fontRef idx="minor">
            <a:schemeClr val="dk1"/>
          </a:fontRef>
        </p:style>
        <p:txBody>
          <a:bodyPr vert="horz" wrap="square" lIns="91428" tIns="45714" rIns="91428" bIns="45714"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Copyright Notice"/>
          <p:cNvSpPr/>
          <p:nvPr/>
        </p:nvSpPr>
        <p:spPr bwMode="auto">
          <a:xfrm>
            <a:off x="6330993" y="3530600"/>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三、</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胜任能力</a:t>
            </a:r>
            <a:endParaRPr kumimoji="0" lang="zh-CN" altLang="zh-CN" sz="1800" b="0" i="0" u="none" strike="noStrike" cap="none" normalizeH="0" baseline="0" dirty="0" smtClean="0">
              <a:ln>
                <a:noFill/>
              </a:ln>
              <a:effectLst/>
              <a:cs typeface="宋体" panose="02010600030101010101" pitchFamily="2" charset="-122"/>
            </a:endParaRPr>
          </a:p>
        </p:txBody>
      </p:sp>
      <p:sp>
        <p:nvSpPr>
          <p:cNvPr id="24" name="Copyright Notice"/>
          <p:cNvSpPr/>
          <p:nvPr/>
        </p:nvSpPr>
        <p:spPr bwMode="auto">
          <a:xfrm>
            <a:off x="6330993" y="4510088"/>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四、</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规划目标</a:t>
            </a:r>
            <a:endParaRPr kumimoji="0" lang="zh-CN" altLang="zh-CN" sz="1800" b="0" i="0" u="none" strike="noStrike" cap="none" normalizeH="0" baseline="0" dirty="0" smtClean="0">
              <a:ln>
                <a:noFill/>
              </a:ln>
              <a:effectLst/>
              <a:cs typeface="宋体" panose="02010600030101010101" pitchFamily="2" charset="-122"/>
            </a:endParaRPr>
          </a:p>
        </p:txBody>
      </p:sp>
      <p:sp>
        <p:nvSpPr>
          <p:cNvPr id="25" name="Copyright Notice"/>
          <p:cNvSpPr/>
          <p:nvPr/>
        </p:nvSpPr>
        <p:spPr bwMode="auto">
          <a:xfrm>
            <a:off x="6292993" y="1657350"/>
            <a:ext cx="2263491"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一、</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关于我自己</a:t>
            </a:r>
            <a:endParaRPr kumimoji="0" lang="zh-CN" altLang="zh-CN" sz="1800" b="0" i="0" u="none" strike="noStrike" cap="none" normalizeH="0" baseline="0" dirty="0" smtClean="0">
              <a:ln>
                <a:noFill/>
              </a:ln>
              <a:effectLst/>
              <a:cs typeface="宋体" panose="02010600030101010101" pitchFamily="2" charset="-122"/>
            </a:endParaRPr>
          </a:p>
        </p:txBody>
      </p:sp>
      <p:sp>
        <p:nvSpPr>
          <p:cNvPr id="26" name="Copyright Notice"/>
          <p:cNvSpPr/>
          <p:nvPr/>
        </p:nvSpPr>
        <p:spPr bwMode="auto">
          <a:xfrm>
            <a:off x="6330995" y="2614613"/>
            <a:ext cx="1955714" cy="4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none" lIns="54000" tIns="24300" rIns="54000" bIns="243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二、</a:t>
            </a:r>
            <a:r>
              <a:rPr kumimoji="0" lang="zh-CN" altLang="en-US" sz="2400" b="1" i="0" u="none" strike="noStrike" cap="none" normalizeH="0" baseline="0" dirty="0" smtClean="0">
                <a:ln>
                  <a:noFill/>
                </a:ln>
                <a:effectLst/>
                <a:latin typeface="微软雅黑" panose="020B0503020204020204" pitchFamily="34" charset="-122"/>
                <a:ea typeface="微软雅黑" panose="020B0503020204020204" pitchFamily="34" charset="-122"/>
                <a:cs typeface="宋体" panose="02010600030101010101" pitchFamily="2" charset="-122"/>
              </a:rPr>
              <a:t>岗位认知</a:t>
            </a:r>
            <a:endParaRPr kumimoji="0" lang="zh-CN" altLang="zh-CN" sz="1800" b="0" i="0" u="none" strike="noStrike" cap="none" normalizeH="0" baseline="0" dirty="0" smtClean="0">
              <a:ln>
                <a:noFill/>
              </a:ln>
              <a:effectLst/>
              <a:cs typeface="宋体" panose="02010600030101010101" pitchFamily="2" charset="-122"/>
            </a:endParaRPr>
          </a:p>
        </p:txBody>
      </p:sp>
      <p:sp>
        <p:nvSpPr>
          <p:cNvPr id="27" name="燕尾形 52"/>
          <p:cNvSpPr>
            <a:spLocks noChangeArrowheads="1"/>
          </p:cNvSpPr>
          <p:nvPr/>
        </p:nvSpPr>
        <p:spPr bwMode="auto">
          <a:xfrm>
            <a:off x="5711826" y="2678561"/>
            <a:ext cx="322263" cy="290513"/>
          </a:xfrm>
          <a:prstGeom prst="chevron">
            <a:avLst>
              <a:gd name="adj" fmla="val 55464"/>
            </a:avLst>
          </a:prstGeom>
          <a:solidFill>
            <a:srgbClr val="C00000"/>
          </a:solidFill>
          <a:ln>
            <a:noFill/>
          </a:ln>
        </p:spPr>
        <p:txBody>
          <a:bodyPr vert="horz" wrap="square" lIns="68544" tIns="34283" rIns="68544" bIns="34283"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1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1" presetClass="emph" presetSubtype="0" fill="hold" grpId="1" nodeType="withEffect">
                                  <p:stCondLst>
                                    <p:cond delay="0"/>
                                  </p:stCondLst>
                                  <p:childTnLst>
                                    <p:animClr clrSpc="hsl" dir="cw">
                                      <p:cBhvr override="childStyle">
                                        <p:cTn id="10" dur="500" fill="hold"/>
                                        <p:tgtEl>
                                          <p:spTgt spid="15"/>
                                        </p:tgtEl>
                                        <p:attrNameLst>
                                          <p:attrName>style.color</p:attrName>
                                        </p:attrNameLst>
                                      </p:cBhvr>
                                      <p:by>
                                        <p:hsl h="7200000" s="0" l="0"/>
                                      </p:by>
                                    </p:animClr>
                                    <p:animClr clrSpc="hsl" dir="cw">
                                      <p:cBhvr>
                                        <p:cTn id="11" dur="500" fill="hold"/>
                                        <p:tgtEl>
                                          <p:spTgt spid="15"/>
                                        </p:tgtEl>
                                        <p:attrNameLst>
                                          <p:attrName>fillcolor</p:attrName>
                                        </p:attrNameLst>
                                      </p:cBhvr>
                                      <p:by>
                                        <p:hsl h="7200000" s="0" l="0"/>
                                      </p:by>
                                    </p:animClr>
                                    <p:animClr clrSpc="hsl" dir="cw">
                                      <p:cBhvr>
                                        <p:cTn id="12" dur="500" fill="hold"/>
                                        <p:tgtEl>
                                          <p:spTgt spid="15"/>
                                        </p:tgtEl>
                                        <p:attrNameLst>
                                          <p:attrName>stroke.color</p:attrName>
                                        </p:attrNameLst>
                                      </p:cBhvr>
                                      <p:by>
                                        <p:hsl h="7200000" s="0" l="0"/>
                                      </p:by>
                                    </p:animClr>
                                    <p:set>
                                      <p:cBhvr>
                                        <p:cTn id="13" dur="500" fill="hold"/>
                                        <p:tgtEl>
                                          <p:spTgt spid="15"/>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ppt_x</p:attrName>
                                        </p:attrNameLst>
                                      </p:cBhvr>
                                      <p:tavLst>
                                        <p:tav tm="0">
                                          <p:val>
                                            <p:strVal val="#ppt_x-#ppt_w*1.125000"/>
                                          </p:val>
                                        </p:tav>
                                        <p:tav tm="100000">
                                          <p:val>
                                            <p:strVal val="#ppt_x"/>
                                          </p:val>
                                        </p:tav>
                                      </p:tavLst>
                                    </p:anim>
                                    <p:animEffect transition="in" filter="wipe(right)">
                                      <p:cBhvr>
                                        <p:cTn id="24" dur="500"/>
                                        <p:tgtEl>
                                          <p:spTgt spid="19"/>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ppt_x</p:attrName>
                                        </p:attrNameLst>
                                      </p:cBhvr>
                                      <p:tavLst>
                                        <p:tav tm="0">
                                          <p:val>
                                            <p:strVal val="#ppt_x-#ppt_w*1.125000"/>
                                          </p:val>
                                        </p:tav>
                                        <p:tav tm="100000">
                                          <p:val>
                                            <p:strVal val="#ppt_x"/>
                                          </p:val>
                                        </p:tav>
                                      </p:tavLst>
                                    </p:anim>
                                    <p:animEffect transition="in" filter="wipe(righ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p:tgtEl>
                                          <p:spTgt spid="26"/>
                                        </p:tgtEl>
                                        <p:attrNameLst>
                                          <p:attrName>ppt_x</p:attrName>
                                        </p:attrNameLst>
                                      </p:cBhvr>
                                      <p:tavLst>
                                        <p:tav tm="0">
                                          <p:val>
                                            <p:strVal val="#ppt_x-#ppt_w*1.125000"/>
                                          </p:val>
                                        </p:tav>
                                        <p:tav tm="100000">
                                          <p:val>
                                            <p:strVal val="#ppt_x"/>
                                          </p:val>
                                        </p:tav>
                                      </p:tavLst>
                                    </p:anim>
                                    <p:animEffect transition="in" filter="wipe(right)">
                                      <p:cBhvr>
                                        <p:cTn id="34" dur="500"/>
                                        <p:tgtEl>
                                          <p:spTgt spid="26"/>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p:tgtEl>
                                          <p:spTgt spid="20"/>
                                        </p:tgtEl>
                                        <p:attrNameLst>
                                          <p:attrName>ppt_x</p:attrName>
                                        </p:attrNameLst>
                                      </p:cBhvr>
                                      <p:tavLst>
                                        <p:tav tm="0">
                                          <p:val>
                                            <p:strVal val="#ppt_x-#ppt_w*1.125000"/>
                                          </p:val>
                                        </p:tav>
                                        <p:tav tm="100000">
                                          <p:val>
                                            <p:strVal val="#ppt_x"/>
                                          </p:val>
                                        </p:tav>
                                      </p:tavLst>
                                    </p:anim>
                                    <p:animEffect transition="in" filter="wipe(righ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right)">
                                      <p:cBhvr>
                                        <p:cTn id="44" dur="500"/>
                                        <p:tgtEl>
                                          <p:spTgt spid="23"/>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p:tgtEl>
                                          <p:spTgt spid="21"/>
                                        </p:tgtEl>
                                        <p:attrNameLst>
                                          <p:attrName>ppt_x</p:attrName>
                                        </p:attrNameLst>
                                      </p:cBhvr>
                                      <p:tavLst>
                                        <p:tav tm="0">
                                          <p:val>
                                            <p:strVal val="#ppt_x-#ppt_w*1.125000"/>
                                          </p:val>
                                        </p:tav>
                                        <p:tav tm="100000">
                                          <p:val>
                                            <p:strVal val="#ppt_x"/>
                                          </p:val>
                                        </p:tav>
                                      </p:tavLst>
                                    </p:anim>
                                    <p:animEffect transition="in" filter="wipe(righ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p:tgtEl>
                                          <p:spTgt spid="24"/>
                                        </p:tgtEl>
                                        <p:attrNameLst>
                                          <p:attrName>ppt_x</p:attrName>
                                        </p:attrNameLst>
                                      </p:cBhvr>
                                      <p:tavLst>
                                        <p:tav tm="0">
                                          <p:val>
                                            <p:strVal val="#ppt_x-#ppt_w*1.125000"/>
                                          </p:val>
                                        </p:tav>
                                        <p:tav tm="100000">
                                          <p:val>
                                            <p:strVal val="#ppt_x"/>
                                          </p:val>
                                        </p:tav>
                                      </p:tavLst>
                                    </p:anim>
                                    <p:animEffect transition="in" filter="wipe(right)">
                                      <p:cBhvr>
                                        <p:cTn id="54" dur="500"/>
                                        <p:tgtEl>
                                          <p:spTgt spid="24"/>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p:tgtEl>
                                          <p:spTgt spid="22"/>
                                        </p:tgtEl>
                                        <p:attrNameLst>
                                          <p:attrName>ppt_x</p:attrName>
                                        </p:attrNameLst>
                                      </p:cBhvr>
                                      <p:tavLst>
                                        <p:tav tm="0">
                                          <p:val>
                                            <p:strVal val="#ppt_x-#ppt_w*1.125000"/>
                                          </p:val>
                                        </p:tav>
                                        <p:tav tm="100000">
                                          <p:val>
                                            <p:strVal val="#ppt_x"/>
                                          </p:val>
                                        </p:tav>
                                      </p:tavLst>
                                    </p:anim>
                                    <p:animEffect transition="in" filter="wipe(right)">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0-#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mph" presetSubtype="0" fill="hold" grpId="1" nodeType="clickEffect">
                                  <p:stCondLst>
                                    <p:cond delay="0"/>
                                  </p:stCondLst>
                                  <p:childTnLst>
                                    <p:animClr clrSpc="hsl" dir="cw">
                                      <p:cBhvr override="childStyle">
                                        <p:cTn id="68" dur="500" fill="hold"/>
                                        <p:tgtEl>
                                          <p:spTgt spid="19"/>
                                        </p:tgtEl>
                                        <p:attrNameLst>
                                          <p:attrName>style.color</p:attrName>
                                        </p:attrNameLst>
                                      </p:cBhvr>
                                      <p:by>
                                        <p:hsl h="7200000" s="0" l="0"/>
                                      </p:by>
                                    </p:animClr>
                                    <p:animClr clrSpc="hsl" dir="cw">
                                      <p:cBhvr>
                                        <p:cTn id="69" dur="500" fill="hold"/>
                                        <p:tgtEl>
                                          <p:spTgt spid="19"/>
                                        </p:tgtEl>
                                        <p:attrNameLst>
                                          <p:attrName>fillcolor</p:attrName>
                                        </p:attrNameLst>
                                      </p:cBhvr>
                                      <p:by>
                                        <p:hsl h="7200000" s="0" l="0"/>
                                      </p:by>
                                    </p:animClr>
                                    <p:animClr clrSpc="hsl" dir="cw">
                                      <p:cBhvr>
                                        <p:cTn id="70" dur="500" fill="hold"/>
                                        <p:tgtEl>
                                          <p:spTgt spid="19"/>
                                        </p:tgtEl>
                                        <p:attrNameLst>
                                          <p:attrName>stroke.color</p:attrName>
                                        </p:attrNameLst>
                                      </p:cBhvr>
                                      <p:by>
                                        <p:hsl h="7200000" s="0" l="0"/>
                                      </p:by>
                                    </p:animClr>
                                    <p:set>
                                      <p:cBhvr>
                                        <p:cTn id="71" dur="500" fill="hold"/>
                                        <p:tgtEl>
                                          <p:spTgt spid="19"/>
                                        </p:tgtEl>
                                        <p:attrNameLst>
                                          <p:attrName>fill.type</p:attrName>
                                        </p:attrNameLst>
                                      </p:cBhvr>
                                      <p:to>
                                        <p:strVal val="solid"/>
                                      </p:to>
                                    </p:set>
                                  </p:childTnLst>
                                </p:cTn>
                              </p:par>
                              <p:par>
                                <p:cTn id="72" presetID="21" presetClass="emph" presetSubtype="0" fill="hold" grpId="1" nodeType="withEffect">
                                  <p:stCondLst>
                                    <p:cond delay="0"/>
                                  </p:stCondLst>
                                  <p:childTnLst>
                                    <p:animClr clrSpc="hsl" dir="cw">
                                      <p:cBhvr override="childStyle">
                                        <p:cTn id="73" dur="500" fill="hold"/>
                                        <p:tgtEl>
                                          <p:spTgt spid="25"/>
                                        </p:tgtEl>
                                        <p:attrNameLst>
                                          <p:attrName>style.color</p:attrName>
                                        </p:attrNameLst>
                                      </p:cBhvr>
                                      <p:by>
                                        <p:hsl h="7200000" s="0" l="0"/>
                                      </p:by>
                                    </p:animClr>
                                    <p:animClr clrSpc="hsl" dir="cw">
                                      <p:cBhvr>
                                        <p:cTn id="74" dur="500" fill="hold"/>
                                        <p:tgtEl>
                                          <p:spTgt spid="25"/>
                                        </p:tgtEl>
                                        <p:attrNameLst>
                                          <p:attrName>fillcolor</p:attrName>
                                        </p:attrNameLst>
                                      </p:cBhvr>
                                      <p:by>
                                        <p:hsl h="7200000" s="0" l="0"/>
                                      </p:by>
                                    </p:animClr>
                                    <p:animClr clrSpc="hsl" dir="cw">
                                      <p:cBhvr>
                                        <p:cTn id="75" dur="500" fill="hold"/>
                                        <p:tgtEl>
                                          <p:spTgt spid="25"/>
                                        </p:tgtEl>
                                        <p:attrNameLst>
                                          <p:attrName>stroke.color</p:attrName>
                                        </p:attrNameLst>
                                      </p:cBhvr>
                                      <p:by>
                                        <p:hsl h="7200000" s="0" l="0"/>
                                      </p:by>
                                    </p:animClr>
                                    <p:set>
                                      <p:cBhvr>
                                        <p:cTn id="76" dur="500" fill="hold"/>
                                        <p:tgtEl>
                                          <p:spTgt spid="25"/>
                                        </p:tgtEl>
                                        <p:attrNameLst>
                                          <p:attrName>fill.type</p:attrName>
                                        </p:attrNameLst>
                                      </p:cBhvr>
                                      <p:to>
                                        <p:strVal val="solid"/>
                                      </p:to>
                                    </p:set>
                                  </p:childTnLst>
                                </p:cTn>
                              </p:par>
                              <p:par>
                                <p:cTn id="77" presetID="21" presetClass="emph" presetSubtype="0" fill="hold" grpId="1" nodeType="withEffect">
                                  <p:stCondLst>
                                    <p:cond delay="0"/>
                                  </p:stCondLst>
                                  <p:childTnLst>
                                    <p:animClr clrSpc="hsl" dir="cw">
                                      <p:cBhvr override="childStyle">
                                        <p:cTn id="78" dur="500" fill="hold"/>
                                        <p:tgtEl>
                                          <p:spTgt spid="27"/>
                                        </p:tgtEl>
                                        <p:attrNameLst>
                                          <p:attrName>style.color</p:attrName>
                                        </p:attrNameLst>
                                      </p:cBhvr>
                                      <p:by>
                                        <p:hsl h="7200000" s="0" l="0"/>
                                      </p:by>
                                    </p:animClr>
                                    <p:animClr clrSpc="hsl" dir="cw">
                                      <p:cBhvr>
                                        <p:cTn id="79" dur="500" fill="hold"/>
                                        <p:tgtEl>
                                          <p:spTgt spid="27"/>
                                        </p:tgtEl>
                                        <p:attrNameLst>
                                          <p:attrName>fillcolor</p:attrName>
                                        </p:attrNameLst>
                                      </p:cBhvr>
                                      <p:by>
                                        <p:hsl h="7200000" s="0" l="0"/>
                                      </p:by>
                                    </p:animClr>
                                    <p:animClr clrSpc="hsl" dir="cw">
                                      <p:cBhvr>
                                        <p:cTn id="80" dur="500" fill="hold"/>
                                        <p:tgtEl>
                                          <p:spTgt spid="27"/>
                                        </p:tgtEl>
                                        <p:attrNameLst>
                                          <p:attrName>stroke.color</p:attrName>
                                        </p:attrNameLst>
                                      </p:cBhvr>
                                      <p:by>
                                        <p:hsl h="7200000" s="0" l="0"/>
                                      </p:by>
                                    </p:animClr>
                                    <p:set>
                                      <p:cBhvr>
                                        <p:cTn id="81" dur="5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9" grpId="0" animBg="1"/>
      <p:bldP spid="19" grpId="1" animBg="1"/>
      <p:bldP spid="20" grpId="0" animBg="1"/>
      <p:bldP spid="21" grpId="0" animBg="1"/>
      <p:bldP spid="22" grpId="0" animBg="1"/>
      <p:bldP spid="23" grpId="0"/>
      <p:bldP spid="24" grpId="0"/>
      <p:bldP spid="25" grpId="0"/>
      <p:bldP spid="25" grpId="1"/>
      <p:bldP spid="26" grpId="0"/>
      <p:bldP spid="27" grpId="0" animBg="1"/>
      <p:bldP spid="2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POCKET_SHAPE_SH" val="H"/>
</p:tagLst>
</file>

<file path=ppt/tags/tag2.xml><?xml version="1.0" encoding="utf-8"?>
<p:tagLst xmlns:a="http://schemas.openxmlformats.org/drawingml/2006/main" xmlns:r="http://schemas.openxmlformats.org/officeDocument/2006/relationships" xmlns:p="http://schemas.openxmlformats.org/presentationml/2006/main">
  <p:tag name="EFFECT_TARSP_IDS" val="3101|16|3097|3098|3099|50|3095|18|3103|58|"/>
</p:tagLst>
</file>

<file path=ppt/tags/tag3.xml><?xml version="1.0" encoding="utf-8"?>
<p:tagLst xmlns:a="http://schemas.openxmlformats.org/drawingml/2006/main" xmlns:r="http://schemas.openxmlformats.org/officeDocument/2006/relationships" xmlns:p="http://schemas.openxmlformats.org/presentationml/2006/main">
  <p:tag name="EFFECT_TARSP_IDS" val="7|8|"/>
</p:tagLst>
</file>

<file path=ppt/tags/tag4.xml><?xml version="1.0" encoding="utf-8"?>
<p:tagLst xmlns:a="http://schemas.openxmlformats.org/drawingml/2006/main" xmlns:r="http://schemas.openxmlformats.org/officeDocument/2006/relationships" xmlns:p="http://schemas.openxmlformats.org/presentationml/2006/main">
  <p:tag name="EFFECT_TARSP_IDS" val="7|8|"/>
</p:tagLst>
</file>

<file path=ppt/tags/tag5.xml><?xml version="1.0" encoding="utf-8"?>
<p:tagLst xmlns:a="http://schemas.openxmlformats.org/drawingml/2006/main" xmlns:r="http://schemas.openxmlformats.org/officeDocument/2006/relationships" xmlns:p="http://schemas.openxmlformats.org/presentationml/2006/main">
  <p:tag name="EFFECT_TARSP_IDS" val="7|8|"/>
</p:tagLst>
</file>

<file path=ppt/tags/tag6.xml><?xml version="1.0" encoding="utf-8"?>
<p:tagLst xmlns:a="http://schemas.openxmlformats.org/drawingml/2006/main" xmlns:r="http://schemas.openxmlformats.org/officeDocument/2006/relationships" xmlns:p="http://schemas.openxmlformats.org/presentationml/2006/main">
  <p:tag name="EFFECT_TARSP_IDS" val="7|8|"/>
</p:tagLst>
</file>

<file path=ppt/tags/tag7.xml><?xml version="1.0" encoding="utf-8"?>
<p:tagLst xmlns:a="http://schemas.openxmlformats.org/drawingml/2006/main" xmlns:r="http://schemas.openxmlformats.org/officeDocument/2006/relationships" xmlns:p="http://schemas.openxmlformats.org/presentationml/2006/main">
  <p:tag name="POCKET_SHAPE_SH" val="H"/>
</p:tagLst>
</file>

<file path=ppt/tags/tag8.xml><?xml version="1.0" encoding="utf-8"?>
<p:tagLst xmlns:a="http://schemas.openxmlformats.org/drawingml/2006/main" xmlns:r="http://schemas.openxmlformats.org/officeDocument/2006/relationships" xmlns:p="http://schemas.openxmlformats.org/presentationml/2006/main">
  <p:tag name="EFFECT_TARSP_IDS" val="3101|16|3097|3098|3099|50|3095|18|3103|58|"/>
</p:tagLst>
</file>

<file path=ppt/theme/theme1.xml><?xml version="1.0" encoding="utf-8"?>
<a:theme xmlns:a="http://schemas.openxmlformats.org/drawingml/2006/main" name="第一PPT，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1783</Words>
  <Application>WPS 演示</Application>
  <PresentationFormat>自定义</PresentationFormat>
  <Paragraphs>445</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岗位竞聘</dc:title>
  <dc:creator>第一PPT模板网：www.1ppt.com</dc:creator>
  <cp:keywords>第一PPT模板网：www.1ppt.com</cp:keywords>
  <cp:lastModifiedBy>xunyijia</cp:lastModifiedBy>
  <cp:revision>51</cp:revision>
  <dcterms:created xsi:type="dcterms:W3CDTF">2014-10-29T09:18:00Z</dcterms:created>
  <dcterms:modified xsi:type="dcterms:W3CDTF">2018-05-22T01:38:25Z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