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6c43270c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6c43270c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c795284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c795284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39b5e9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e39b5e9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6c43270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6c43270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6c43270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6c43270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39b5e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39b5e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39b5e9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39b5e9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c795284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c795284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c795284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c795284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39b5e9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39b5e9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39b5e9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39b5e9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39b5e9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39b5e9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39b5e9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39b5e9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8VUS_zRbdITmTTTj8Vk-4XSI2Chm-XRA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NFL Plays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30973">
            <a:off x="6488373" y="3014029"/>
            <a:ext cx="2054479" cy="125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Random Forest Confusion Matrix</a:t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2115200" y="1220325"/>
            <a:ext cx="4913700" cy="36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00" y="1220325"/>
            <a:ext cx="491359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Important Features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43034" y="2546625"/>
            <a:ext cx="4165200" cy="1070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025" y="2587261"/>
            <a:ext cx="4165425" cy="1029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217800" y="1960225"/>
            <a:ext cx="4054500" cy="222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25" y="1981688"/>
            <a:ext cx="40386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4246350" y="2915200"/>
            <a:ext cx="4206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Sample Decision Tree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325"/>
            <a:ext cx="8839204" cy="356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Tools Used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Scikit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rfpimp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2531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Adoption of data analytics in football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525" y="874150"/>
            <a:ext cx="3694574" cy="36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2304500"/>
            <a:ext cx="42531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Objective:</a:t>
            </a:r>
            <a:br>
              <a:rPr lang="en"/>
            </a:br>
            <a:r>
              <a:rPr lang="en"/>
              <a:t>Will a play be positive yards or not?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Methodology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4202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 by play data from 2009 through 2018 (week 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PostgreSQL → 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tested: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Methodology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4202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 by play data from 2009 through 2018 (week 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PostgreSQL → 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tested: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Naive Bayes - Gaussian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SVC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Extra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Methodology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3912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 by play data from 2009 through 2018 (week 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PostgreSQL → 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tested: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Char char="-"/>
            </a:pPr>
            <a:r>
              <a:rPr lang="en">
                <a:solidFill>
                  <a:srgbClr val="6FA8DC"/>
                </a:solidFill>
              </a:rPr>
              <a:t>Logistic Regression</a:t>
            </a:r>
            <a:endParaRPr>
              <a:solidFill>
                <a:srgbClr val="6FA8D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Char char="-"/>
            </a:pPr>
            <a:r>
              <a:rPr lang="en">
                <a:solidFill>
                  <a:srgbClr val="6FA8DC"/>
                </a:solidFill>
              </a:rPr>
              <a:t>KNN</a:t>
            </a:r>
            <a:endParaRPr>
              <a:solidFill>
                <a:srgbClr val="6FA8D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Char char="-"/>
            </a:pPr>
            <a:r>
              <a:rPr lang="en">
                <a:solidFill>
                  <a:srgbClr val="6FA8DC"/>
                </a:solidFill>
              </a:rPr>
              <a:t>Naive Bayes - Gaussian</a:t>
            </a:r>
            <a:endParaRPr>
              <a:solidFill>
                <a:srgbClr val="6FA8D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Char char="-"/>
            </a:pPr>
            <a:r>
              <a:rPr lang="en">
                <a:solidFill>
                  <a:srgbClr val="6FA8DC"/>
                </a:solidFill>
              </a:rPr>
              <a:t>SVC</a:t>
            </a:r>
            <a:endParaRPr>
              <a:solidFill>
                <a:srgbClr val="6FA8D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Char char="-"/>
            </a:pPr>
            <a:r>
              <a:rPr lang="en">
                <a:solidFill>
                  <a:srgbClr val="6FA8DC"/>
                </a:solidFill>
              </a:rPr>
              <a:t>Decision Trees</a:t>
            </a:r>
            <a:endParaRPr>
              <a:solidFill>
                <a:srgbClr val="6FA8D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Char char="-"/>
            </a:pPr>
            <a:r>
              <a:rPr lang="en">
                <a:solidFill>
                  <a:srgbClr val="6FA8DC"/>
                </a:solidFill>
              </a:rPr>
              <a:t>Extra Trees</a:t>
            </a:r>
            <a:endParaRPr>
              <a:solidFill>
                <a:srgbClr val="6FA8D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Random Forest</a:t>
            </a:r>
            <a:endParaRPr b="1"/>
          </a:p>
        </p:txBody>
      </p:sp>
      <p:sp>
        <p:nvSpPr>
          <p:cNvPr id="91" name="Google Shape;91;p17"/>
          <p:cNvSpPr/>
          <p:nvPr/>
        </p:nvSpPr>
        <p:spPr>
          <a:xfrm>
            <a:off x="4305800" y="1390600"/>
            <a:ext cx="4450200" cy="317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3" y="1375575"/>
            <a:ext cx="4412524" cy="3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5"/>
            <a:ext cx="37671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/>
              <a:t>Feature importance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Improved</a:t>
            </a:r>
            <a:r>
              <a:rPr lang="en"/>
              <a:t> AUC by 3.74%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212850" y="1296525"/>
            <a:ext cx="4684200" cy="34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200" y="1296525"/>
            <a:ext cx="4684199" cy="3438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2446100"/>
            <a:ext cx="37671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 threshold for F1 score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Threshold: 0.39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F1 score: 0.867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 title="Tableau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138" y="128350"/>
            <a:ext cx="6515725" cy="48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34550" y="1489825"/>
            <a:ext cx="370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Additional features from other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Tableau dashboard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</a:t>
            </a:r>
            <a:r>
              <a:rPr lang="en"/>
              <a:t>ptimize for teams &amp; coaches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00" y="1296525"/>
            <a:ext cx="4616092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