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0022-30B8-4C7B-937F-D08C76DF9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988C16-BB51-449B-A2D4-7D303FF47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EEEAB-4039-451C-BD5F-FB429946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972A8-D8A2-45E7-A7F4-C5A78EE3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206CD-9499-4CC3-9324-03D93984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2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376F6-8AE0-4D89-8C95-853C7B17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787BEA-D404-43A2-9DF1-1516F260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FC946-2B28-4EAA-ADDC-E68CF569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24AA0-AC6A-40BD-83AE-26AE28B1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83C4E-68B7-489D-BAC4-CCC5130E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1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99AA9-61F8-42C8-9D51-E3A88A5B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9E2987-6A5C-429E-A42A-8D5E7F86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783B5-7B7F-4A64-915C-86356D17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419CC-9BD2-4F4E-A6C9-4C81175B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8AF9-D6B6-4C4D-B82B-44A58761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9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2AC79-36BF-487B-B2B7-F1249B52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6E91F-B155-42A4-B77B-FCB49C5F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858CC-38CB-47BA-B611-E6D8831F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4A85-2CE5-4C40-8CA2-D5E43F1A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3C83C-440D-4933-9A17-BE975545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D49ED-9063-4417-872D-E6CFFD64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E7820-A98A-4BB1-994B-979CEA49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FCFD8-0CF7-4A94-A0BA-F99F9664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6D53B-B569-4343-AF7F-17A00AE2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71BD0-9A6F-4E26-90B2-FCC7A278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E29E0-26A4-4693-8C9A-70648D60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2B1BE-C4DA-4764-8F76-F55E58C90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0D930-4AA3-4EB2-866D-DFBE1494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69501-90D3-49A9-8E9F-18778322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14A41-D076-45EF-A0AA-384DB839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8C69E-5096-4513-B713-86A7E4E8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6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8ACA4-44D1-42F6-AAEA-34ABA3AF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0DDB2-DD24-44E6-A94E-92EB76EA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7EAA2-097E-4EFD-8267-2CBD535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842DE7-7CE2-4D7D-A5EA-4F21203FB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4BB85-CD6F-4B4A-B87C-032CDB8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6A1B0-7E1F-47FD-9023-5C4EC3B8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7853C-75A5-4131-9AA2-0AD00EAB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A06C8D-5C0A-41F0-94B6-D76AE19B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B6EB9-E10C-4ABF-8141-564B560D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33ED0-3962-4C97-ACFA-6023BD20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46B5C7-F88D-4CF9-AC23-BB330682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E518C-2E35-4045-B28E-FB492C80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BCFA44-EBBC-4F2D-88AB-233F9C73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C046C1-33E7-4C48-946C-3AF2A89E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3C21E-64E6-4903-A7FC-8B57DA53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5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83FC-AF32-4FC9-B996-0C459566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69DDF-4639-4068-B99E-C08A3775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88A6C-6CD0-41C2-A1EF-17A02A65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45C40-7AE8-4C5E-AFF2-3F43D575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6BBCD-7859-4748-9234-49BC0027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3B663-F830-4F93-877E-71613E13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4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683F-EBF5-429D-A4A7-08415C3E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C8BD99-727E-4C9C-B849-78D61C371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80637-11E3-41D8-A9AD-17A67394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6AFFE-AF02-4976-8F1B-59608560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571F9-C5F8-441D-9705-12EAD21D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01C09-CFE8-4A4B-9823-4A325B61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3AC181-3FE6-44F9-ADA6-5F44123F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F9DBA-E01C-4C32-9233-85727B0D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A1158-3F30-4C41-875E-48936C45C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293-1C52-4873-A6E8-F787C4A37BAB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7567B-DA6C-4033-A1DE-4940EFFB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B5732-FC17-45B9-83FD-E62D8B35D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F3AD-5043-47D4-8692-A87AA429D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直接访问存储器 5">
            <a:extLst>
              <a:ext uri="{FF2B5EF4-FFF2-40B4-BE49-F238E27FC236}">
                <a16:creationId xmlns:a16="http://schemas.microsoft.com/office/drawing/2014/main" id="{44DB03E6-9452-4BC6-B7EF-C022AD213B01}"/>
              </a:ext>
            </a:extLst>
          </p:cNvPr>
          <p:cNvSpPr/>
          <p:nvPr/>
        </p:nvSpPr>
        <p:spPr>
          <a:xfrm>
            <a:off x="2420829" y="657227"/>
            <a:ext cx="2503596" cy="1115256"/>
          </a:xfrm>
          <a:prstGeom prst="flowChartMagneticDru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  <a:endParaRPr lang="zh-CN" altLang="en-US" dirty="0"/>
          </a:p>
        </p:txBody>
      </p:sp>
      <p:sp>
        <p:nvSpPr>
          <p:cNvPr id="7" name="流程图: 直接访问存储器 6">
            <a:extLst>
              <a:ext uri="{FF2B5EF4-FFF2-40B4-BE49-F238E27FC236}">
                <a16:creationId xmlns:a16="http://schemas.microsoft.com/office/drawing/2014/main" id="{F37F77C1-EBBC-47EF-9753-E171A6638016}"/>
              </a:ext>
            </a:extLst>
          </p:cNvPr>
          <p:cNvSpPr/>
          <p:nvPr/>
        </p:nvSpPr>
        <p:spPr>
          <a:xfrm>
            <a:off x="7297629" y="657226"/>
            <a:ext cx="2503596" cy="1115256"/>
          </a:xfrm>
          <a:prstGeom prst="flowChartMagneticDru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692BE8-5885-4B0D-B62B-6FA1663F4695}"/>
              </a:ext>
            </a:extLst>
          </p:cNvPr>
          <p:cNvSpPr/>
          <p:nvPr/>
        </p:nvSpPr>
        <p:spPr>
          <a:xfrm>
            <a:off x="2230329" y="1009650"/>
            <a:ext cx="37295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E9A5DF6-AFC6-4DF3-B0C2-127ED130E572}"/>
              </a:ext>
            </a:extLst>
          </p:cNvPr>
          <p:cNvSpPr/>
          <p:nvPr/>
        </p:nvSpPr>
        <p:spPr>
          <a:xfrm>
            <a:off x="4737948" y="1009650"/>
            <a:ext cx="37295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459183A-4034-421D-856D-D861C87C64E9}"/>
              </a:ext>
            </a:extLst>
          </p:cNvPr>
          <p:cNvSpPr/>
          <p:nvPr/>
        </p:nvSpPr>
        <p:spPr>
          <a:xfrm>
            <a:off x="7111151" y="1009650"/>
            <a:ext cx="37295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F430E29-1938-4A1B-B8B7-8F02F26E244E}"/>
              </a:ext>
            </a:extLst>
          </p:cNvPr>
          <p:cNvSpPr/>
          <p:nvPr/>
        </p:nvSpPr>
        <p:spPr>
          <a:xfrm>
            <a:off x="9614747" y="1009650"/>
            <a:ext cx="37295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EE5F4A-EE19-4DDA-B45E-18CB084EA77B}"/>
              </a:ext>
            </a:extLst>
          </p:cNvPr>
          <p:cNvSpPr/>
          <p:nvPr/>
        </p:nvSpPr>
        <p:spPr>
          <a:xfrm>
            <a:off x="692782" y="518696"/>
            <a:ext cx="1325985" cy="1210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 file and Load Task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93222C3-990E-427F-8FC7-AD6D10200DF0}"/>
              </a:ext>
            </a:extLst>
          </p:cNvPr>
          <p:cNvSpPr/>
          <p:nvPr/>
        </p:nvSpPr>
        <p:spPr>
          <a:xfrm>
            <a:off x="5135987" y="257175"/>
            <a:ext cx="1975163" cy="1962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Fetch page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zh-CN" dirty="0">
                <a:solidFill>
                  <a:schemeClr val="tx1"/>
                </a:solidFill>
              </a:rPr>
              <a:t>Multithread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C3D8FF-455D-48FD-AB29-1395B6103D71}"/>
              </a:ext>
            </a:extLst>
          </p:cNvPr>
          <p:cNvSpPr/>
          <p:nvPr/>
        </p:nvSpPr>
        <p:spPr>
          <a:xfrm>
            <a:off x="10199264" y="600076"/>
            <a:ext cx="1325985" cy="1210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find term and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Write to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F51713B4-7B45-48F9-8FD7-212B0D2A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82" y="2343150"/>
            <a:ext cx="10832467" cy="43243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App  : main class</a:t>
            </a:r>
          </a:p>
          <a:p>
            <a:r>
              <a:rPr lang="en-US" altLang="zh-CN" dirty="0"/>
              <a:t>Config </a:t>
            </a:r>
            <a:r>
              <a:rPr lang="zh-CN" altLang="en-US" dirty="0"/>
              <a:t>：</a:t>
            </a:r>
            <a:r>
              <a:rPr lang="en-US" altLang="zh-CN" dirty="0"/>
              <a:t>save configs from command line arguments</a:t>
            </a:r>
          </a:p>
          <a:p>
            <a:r>
              <a:rPr lang="en-US" altLang="zh-CN" dirty="0" err="1"/>
              <a:t>PageContainer</a:t>
            </a:r>
            <a:r>
              <a:rPr lang="en-US" altLang="zh-CN" dirty="0"/>
              <a:t> : queue container</a:t>
            </a:r>
          </a:p>
          <a:p>
            <a:r>
              <a:rPr lang="en-US" altLang="zh-CN" dirty="0" err="1"/>
              <a:t>PageTask</a:t>
            </a:r>
            <a:r>
              <a:rPr lang="en-US" altLang="zh-CN" dirty="0"/>
              <a:t> : value object , include </a:t>
            </a:r>
            <a:r>
              <a:rPr lang="en-US" altLang="zh-CN" dirty="0" err="1"/>
              <a:t>url</a:t>
            </a:r>
            <a:r>
              <a:rPr lang="en-US" altLang="zh-CN" dirty="0"/>
              <a:t> , result , </a:t>
            </a:r>
            <a:r>
              <a:rPr lang="en-US" altLang="zh-CN" dirty="0" err="1"/>
              <a:t>staus</a:t>
            </a:r>
            <a:r>
              <a:rPr lang="en-US" altLang="zh-CN" dirty="0"/>
              <a:t> …</a:t>
            </a:r>
          </a:p>
          <a:p>
            <a:r>
              <a:rPr lang="en-US" altLang="zh-CN" dirty="0" err="1"/>
              <a:t>PageLoader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master of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  <a:p>
            <a:r>
              <a:rPr lang="en-US" altLang="zh-CN" dirty="0" err="1"/>
              <a:t>PageTaskHelper</a:t>
            </a:r>
            <a:r>
              <a:rPr lang="en-US" altLang="zh-CN" dirty="0"/>
              <a:t>: load task and save result</a:t>
            </a:r>
          </a:p>
          <a:p>
            <a:r>
              <a:rPr lang="en-US" altLang="zh-CN" dirty="0"/>
              <a:t>Parser : create task form input text and search terms in page content</a:t>
            </a:r>
          </a:p>
          <a:p>
            <a:r>
              <a:rPr lang="en-US" altLang="zh-CN" dirty="0" err="1"/>
              <a:t>engine.ILoaderEngine</a:t>
            </a:r>
            <a:r>
              <a:rPr lang="en-US" altLang="zh-CN" dirty="0"/>
              <a:t> : engine interface, multi implement, choose different engine for different scenario</a:t>
            </a:r>
          </a:p>
          <a:p>
            <a:r>
              <a:rPr lang="en-US" altLang="zh-CN" dirty="0" err="1"/>
              <a:t>engine.SimpleLoaderEngine</a:t>
            </a:r>
            <a:r>
              <a:rPr lang="en-US" altLang="zh-CN" dirty="0"/>
              <a:t>: </a:t>
            </a:r>
            <a:r>
              <a:rPr lang="en-US" altLang="zh-CN" dirty="0" err="1"/>
              <a:t>HttpURLConnection</a:t>
            </a:r>
            <a:r>
              <a:rPr lang="en-US" altLang="zh-CN" dirty="0"/>
              <a:t> engine (default engine)</a:t>
            </a:r>
          </a:p>
          <a:p>
            <a:r>
              <a:rPr lang="en-US" altLang="zh-CN" dirty="0" err="1"/>
              <a:t>engine.OkHttpLoaderEngine</a:t>
            </a:r>
            <a:r>
              <a:rPr lang="en-US" altLang="zh-CN" dirty="0"/>
              <a:t>: support redirect</a:t>
            </a:r>
          </a:p>
          <a:p>
            <a:r>
              <a:rPr lang="en-US" altLang="zh-CN" dirty="0" err="1"/>
              <a:t>engine.HtmlUnitLoaderEngine</a:t>
            </a:r>
            <a:r>
              <a:rPr lang="en-US" altLang="zh-CN" dirty="0"/>
              <a:t>: use </a:t>
            </a:r>
            <a:r>
              <a:rPr lang="en-US" altLang="zh-CN" dirty="0" err="1"/>
              <a:t>HtmlUnit</a:t>
            </a:r>
            <a:r>
              <a:rPr lang="en-US" altLang="zh-CN" dirty="0"/>
              <a:t> to support </a:t>
            </a:r>
            <a:r>
              <a:rPr lang="en-US" altLang="zh-CN" dirty="0" err="1"/>
              <a:t>javascript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3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881B9-A69C-4E47-88DA-0DB6E7BAF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04"/>
            <a:ext cx="10515600" cy="6052991"/>
          </a:xfrm>
        </p:spPr>
        <p:txBody>
          <a:bodyPr/>
          <a:lstStyle/>
          <a:p>
            <a:r>
              <a:rPr lang="en-US" altLang="zh-CN" dirty="0"/>
              <a:t>Many web site can not access form China, it took me a long time to set a proxy and make proxy working properly  in my program. I comment out some test case use proxy setting so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pass the test.</a:t>
            </a:r>
          </a:p>
          <a:p>
            <a:endParaRPr lang="en-US" altLang="zh-CN" dirty="0"/>
          </a:p>
          <a:p>
            <a:r>
              <a:rPr lang="en-US" altLang="zh-CN" dirty="0"/>
              <a:t>First I use </a:t>
            </a:r>
            <a:r>
              <a:rPr lang="en-US" altLang="zh-CN" dirty="0" err="1"/>
              <a:t>HttpURLConnection</a:t>
            </a:r>
            <a:r>
              <a:rPr lang="en-US" altLang="zh-CN" dirty="0"/>
              <a:t>, but It can not handle redirect 302,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turn to</a:t>
            </a:r>
            <a:r>
              <a:rPr lang="zh-CN" altLang="en-US" dirty="0"/>
              <a:t> </a:t>
            </a:r>
            <a:r>
              <a:rPr lang="en-US" altLang="zh-CN" dirty="0" err="1"/>
              <a:t>OkHttp</a:t>
            </a:r>
            <a:r>
              <a:rPr lang="en-US" altLang="zh-CN" dirty="0"/>
              <a:t>, it’s work fine, and I try </a:t>
            </a:r>
            <a:r>
              <a:rPr lang="en-US" altLang="zh-CN" dirty="0" err="1"/>
              <a:t>HtmlUnit</a:t>
            </a:r>
            <a:r>
              <a:rPr lang="en-US" altLang="zh-CN" dirty="0"/>
              <a:t> to support </a:t>
            </a:r>
            <a:r>
              <a:rPr lang="en-US" altLang="zh-CN" dirty="0" err="1"/>
              <a:t>javascript</a:t>
            </a:r>
            <a:r>
              <a:rPr lang="en-US" altLang="zh-CN" dirty="0"/>
              <a:t>, but it very slow and get stuck sometimes. Maybe Selenium and headless-chrome is the better solution</a:t>
            </a:r>
          </a:p>
        </p:txBody>
      </p:sp>
    </p:spTree>
    <p:extLst>
      <p:ext uri="{BB962C8B-B14F-4D97-AF65-F5344CB8AC3E}">
        <p14:creationId xmlns:p14="http://schemas.microsoft.com/office/powerpoint/2010/main" val="95728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74BC2-2A54-476E-B7F3-9CAC28F8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34" y="0"/>
            <a:ext cx="10515600" cy="5271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80995-4CAE-4772-B820-AB84FB60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363"/>
            <a:ext cx="10515600" cy="614295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git clone https://github.com/huangfandev/youlandcrawler.git</a:t>
            </a:r>
          </a:p>
          <a:p>
            <a:r>
              <a:rPr lang="en-US" altLang="zh-CN" dirty="0" err="1"/>
              <a:t>mvn</a:t>
            </a:r>
            <a:r>
              <a:rPr lang="en-US" altLang="zh-CN" dirty="0"/>
              <a:t> clean package  //make the </a:t>
            </a:r>
            <a:r>
              <a:rPr lang="en-US" altLang="zh-CN" dirty="0" err="1"/>
              <a:t>fatjar</a:t>
            </a:r>
            <a:r>
              <a:rPr lang="en-US" altLang="zh-CN" dirty="0"/>
              <a:t>. (Java 1.8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java –jar &lt;package-with-dependence&gt; -help  // print usage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sz="1200" dirty="0"/>
              <a:t>java -jar .\crawler-1.0-SNAPSHOT-jar-with-dependencies.jar -s google D:\web_url.txt</a:t>
            </a:r>
          </a:p>
          <a:p>
            <a:pPr lvl="1"/>
            <a:r>
              <a:rPr lang="en-US" altLang="zh-CN" sz="1200" dirty="0"/>
              <a:t>java -jar .\crawler-1.0-SNAPSHOT-jar-with-dependencies.jar -s google -</a:t>
            </a:r>
            <a:r>
              <a:rPr lang="en-US" altLang="zh-CN" sz="1200" dirty="0" err="1"/>
              <a:t>DproxyHost</a:t>
            </a:r>
            <a:r>
              <a:rPr lang="en-US" altLang="zh-CN" sz="1200" dirty="0"/>
              <a:t>=localhost -</a:t>
            </a:r>
            <a:r>
              <a:rPr lang="en-US" altLang="zh-CN" sz="1200" dirty="0" err="1"/>
              <a:t>DproxyPort</a:t>
            </a:r>
            <a:r>
              <a:rPr lang="en-US" altLang="zh-CN" sz="1200" dirty="0"/>
              <a:t>=7890 D:\web_url.txt</a:t>
            </a:r>
          </a:p>
          <a:p>
            <a:pPr lvl="1"/>
            <a:r>
              <a:rPr lang="en-US" altLang="zh-CN" sz="1200" dirty="0"/>
              <a:t>java -jar .\crawler-1.0-SNAPSHOT-jar-with-dependencies.jar -s google –e </a:t>
            </a:r>
            <a:r>
              <a:rPr lang="en-US" altLang="zh-CN" sz="1200" dirty="0" err="1"/>
              <a:t>OkHttpLoaderEngine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DproxyHost</a:t>
            </a:r>
            <a:r>
              <a:rPr lang="en-US" altLang="zh-CN" sz="1200" dirty="0"/>
              <a:t>=localhost -</a:t>
            </a:r>
            <a:r>
              <a:rPr lang="en-US" altLang="zh-CN" sz="1200" dirty="0" err="1"/>
              <a:t>DproxyPort</a:t>
            </a:r>
            <a:r>
              <a:rPr lang="en-US" altLang="zh-CN" sz="1200" dirty="0"/>
              <a:t>=7890 D:\web_url.txt</a:t>
            </a:r>
            <a:endParaRPr lang="zh-CN" altLang="en-US" sz="1200" dirty="0"/>
          </a:p>
          <a:p>
            <a:pPr lvl="1"/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576061-D714-43E1-A95B-0CF91DDD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84" y="1739900"/>
            <a:ext cx="6126700" cy="37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58E3-6BBF-4A9E-86C2-56CA9FBB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r>
              <a:rPr lang="en-US" altLang="zh-CN" dirty="0"/>
              <a:t>When program is running , it will print some message on screen: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 shows the progress ,</a:t>
            </a:r>
          </a:p>
          <a:p>
            <a:pPr lvl="1"/>
            <a:r>
              <a:rPr lang="en-US" altLang="zh-CN" dirty="0" err="1"/>
              <a:t>InTaskQNum</a:t>
            </a:r>
            <a:r>
              <a:rPr lang="en-US" altLang="zh-CN" dirty="0"/>
              <a:t> : the task number of file loader put into the </a:t>
            </a:r>
            <a:r>
              <a:rPr lang="en-US" altLang="zh-CN" dirty="0" err="1"/>
              <a:t>taskqueue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outTaskQNum</a:t>
            </a:r>
            <a:r>
              <a:rPr lang="en-US" altLang="zh-CN" dirty="0"/>
              <a:t>: the task number of worker take form </a:t>
            </a:r>
            <a:r>
              <a:rPr lang="en-US" altLang="zh-CN" dirty="0" err="1"/>
              <a:t>taskqueue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 err="1"/>
              <a:t>InResultQNum</a:t>
            </a:r>
            <a:r>
              <a:rPr lang="en-US" altLang="zh-CN" dirty="0"/>
              <a:t>: the task number of worker finished and put into result queue</a:t>
            </a:r>
          </a:p>
          <a:p>
            <a:pPr lvl="1"/>
            <a:r>
              <a:rPr lang="en-US" altLang="zh-CN" dirty="0" err="1"/>
              <a:t>OutResultQNum</a:t>
            </a:r>
            <a:r>
              <a:rPr lang="en-US" altLang="zh-CN" dirty="0"/>
              <a:t> the task number of file writer take form result queue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149FF6-63BA-4AA6-B1F7-A45817C1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1099503"/>
            <a:ext cx="10589260" cy="17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3B0F6-32D9-4ED5-B063-500F6BEF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CN" dirty="0"/>
              <a:t>Result file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31421C-12F9-47C1-B824-2EFDCBEC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0202"/>
            <a:ext cx="10515600" cy="252445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Print  search term in first line</a:t>
            </a:r>
          </a:p>
          <a:p>
            <a:r>
              <a:rPr lang="en-US" altLang="zh-CN" dirty="0"/>
              <a:t>3 columns separate by comma</a:t>
            </a:r>
          </a:p>
          <a:p>
            <a:pPr lvl="1"/>
            <a:r>
              <a:rPr lang="en-US" altLang="zh-CN" dirty="0"/>
              <a:t>Column1 : id from input file</a:t>
            </a:r>
          </a:p>
          <a:p>
            <a:pPr lvl="1"/>
            <a:r>
              <a:rPr lang="en-US" altLang="zh-CN" dirty="0"/>
              <a:t>Column2 : request 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Column3 : search Result </a:t>
            </a:r>
          </a:p>
          <a:p>
            <a:pPr lvl="2"/>
            <a:r>
              <a:rPr lang="en-US" altLang="zh-CN" dirty="0"/>
              <a:t>LOAD_ERROR : load page failed, maybe proxy </a:t>
            </a:r>
            <a:r>
              <a:rPr lang="en-US" altLang="zh-CN" dirty="0" err="1"/>
              <a:t>problem,Every</a:t>
            </a:r>
            <a:r>
              <a:rPr lang="en-US" altLang="zh-CN" dirty="0"/>
              <a:t> time have different result.</a:t>
            </a:r>
          </a:p>
          <a:p>
            <a:pPr lvl="2"/>
            <a:r>
              <a:rPr lang="en-US" altLang="zh-CN" dirty="0"/>
              <a:t>MATCHED : find term in content</a:t>
            </a:r>
          </a:p>
          <a:p>
            <a:pPr lvl="2"/>
            <a:r>
              <a:rPr lang="en-US" altLang="zh-CN" dirty="0"/>
              <a:t>MISMATCHED : not find term in content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6846B4-4C9F-4F6B-B5EA-4E2C26DB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55" y="1196868"/>
            <a:ext cx="4375785" cy="27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439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instruction</vt:lpstr>
      <vt:lpstr>PowerPoint 演示文稿</vt:lpstr>
      <vt:lpstr>Result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huan</cp:lastModifiedBy>
  <cp:revision>52</cp:revision>
  <dcterms:created xsi:type="dcterms:W3CDTF">2021-02-06T01:10:14Z</dcterms:created>
  <dcterms:modified xsi:type="dcterms:W3CDTF">2021-02-07T06:07:05Z</dcterms:modified>
</cp:coreProperties>
</file>