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2F32-8D0E-4955-9AF1-A60C92A1AFF6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D22E1-3C6A-4053-BF41-4A720DB05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50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2F32-8D0E-4955-9AF1-A60C92A1AFF6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D22E1-3C6A-4053-BF41-4A720DB05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41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2F32-8D0E-4955-9AF1-A60C92A1AFF6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D22E1-3C6A-4053-BF41-4A720DB05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87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2F32-8D0E-4955-9AF1-A60C92A1AFF6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D22E1-3C6A-4053-BF41-4A720DB05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3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2F32-8D0E-4955-9AF1-A60C92A1AFF6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D22E1-3C6A-4053-BF41-4A720DB05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64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2F32-8D0E-4955-9AF1-A60C92A1AFF6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D22E1-3C6A-4053-BF41-4A720DB05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30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2F32-8D0E-4955-9AF1-A60C92A1AFF6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D22E1-3C6A-4053-BF41-4A720DB05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91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2F32-8D0E-4955-9AF1-A60C92A1AFF6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D22E1-3C6A-4053-BF41-4A720DB05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35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2F32-8D0E-4955-9AF1-A60C92A1AFF6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D22E1-3C6A-4053-BF41-4A720DB05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9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2F32-8D0E-4955-9AF1-A60C92A1AFF6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D22E1-3C6A-4053-BF41-4A720DB05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23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2F32-8D0E-4955-9AF1-A60C92A1AFF6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D22E1-3C6A-4053-BF41-4A720DB05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08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72F32-8D0E-4955-9AF1-A60C92A1AFF6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D22E1-3C6A-4053-BF41-4A720DB05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27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ari\AppData\Local\Microsoft\Windows\Temporary Internet Files\Content.IE5\X1OV99LY\MC900431597[1]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416175"/>
            <a:ext cx="1143000" cy="1143000"/>
          </a:xfrm>
          <a:prstGeom prst="rect">
            <a:avLst/>
          </a:prstGeom>
          <a:noFill/>
          <a:effectLst>
            <a:reflection blurRad="6350" stA="50000" endA="300" endPos="55500" dist="1016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492375"/>
            <a:ext cx="7315200" cy="1470025"/>
          </a:xfrm>
        </p:spPr>
        <p:txBody>
          <a:bodyPr>
            <a:noAutofit/>
          </a:bodyPr>
          <a:lstStyle/>
          <a:p>
            <a:r>
              <a:rPr lang="en-US" sz="6600" dirty="0" smtClean="0"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  <a:solidFill>
                  <a:srgbClr val="3333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Arial Rounded MT Bold" pitchFamily="34" charset="0"/>
                <a:cs typeface="Aharoni" pitchFamily="2" charset="-79"/>
              </a:rPr>
              <a:t>flick</a:t>
            </a:r>
            <a:r>
              <a:rPr lang="en-US" sz="6600" dirty="0" smtClean="0"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  <a:solidFill>
                  <a:srgbClr val="FF0066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Arial Rounded MT Bold" pitchFamily="34" charset="0"/>
                <a:cs typeface="Aharoni" pitchFamily="2" charset="-79"/>
              </a:rPr>
              <a:t>r  </a:t>
            </a:r>
            <a:r>
              <a:rPr lang="en-US" sz="6600" dirty="0" smtClean="0"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Arial Rounded MT Bold" pitchFamily="34" charset="0"/>
                <a:cs typeface="Aharoni" pitchFamily="2" charset="-79"/>
              </a:rPr>
              <a:t> </a:t>
            </a:r>
            <a:r>
              <a:rPr lang="en-US" sz="6600" dirty="0" smtClean="0"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  <a:solidFill>
                  <a:srgbClr val="3333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Arial Rounded MT Bold" pitchFamily="34" charset="0"/>
                <a:cs typeface="Aharoni" pitchFamily="2" charset="-79"/>
              </a:rPr>
              <a:t>download</a:t>
            </a:r>
            <a:r>
              <a:rPr lang="en-US" sz="6600" dirty="0" smtClean="0"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  <a:solidFill>
                  <a:srgbClr val="FF0066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Arial Rounded MT Bold" pitchFamily="34" charset="0"/>
                <a:cs typeface="Aharoni" pitchFamily="2" charset="-79"/>
              </a:rPr>
              <a:t>r</a:t>
            </a:r>
            <a:endParaRPr lang="en-US" sz="6600" dirty="0"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  <a:solidFill>
                <a:srgbClr val="FF0066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latin typeface="Arial Rounded MT Bold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81257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flickr   downloadr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flickr downloadr</dc:title>
  <dc:creator>Haridas Pachuveetil</dc:creator>
  <cp:keywords>flickr downloadr</cp:keywords>
  <cp:lastModifiedBy>Haridas Pachuveetil</cp:lastModifiedBy>
  <cp:revision>3</cp:revision>
  <dcterms:created xsi:type="dcterms:W3CDTF">2012-05-10T05:20:40Z</dcterms:created>
  <dcterms:modified xsi:type="dcterms:W3CDTF">2012-05-10T05:48:18Z</dcterms:modified>
</cp:coreProperties>
</file>