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7T00:04:52.464" idx="1">
    <p:pos x="567" y="1052"/>
    <p:text/>
  </p:cm>
  <p:cm authorId="1" dt="2022-08-07T00:05:30.609" idx="2">
    <p:pos x="5482" y="1018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操作系统结课答辩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皇甫骏玮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SSTE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4246" t="20525" r="33807" b="3185"/>
          <a:stretch>
            <a:fillRect/>
          </a:stretch>
        </p:blipFill>
        <p:spPr>
          <a:xfrm>
            <a:off x="1619250" y="1772920"/>
            <a:ext cx="5584825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4925" t="12421" r="33478" b="5666"/>
          <a:stretch>
            <a:fillRect/>
          </a:stretch>
        </p:blipFill>
        <p:spPr>
          <a:xfrm>
            <a:off x="1570355" y="1621155"/>
            <a:ext cx="5695950" cy="4681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感悟</a:t>
            </a:r>
            <a:r>
              <a:rPr lang="en-US" altLang="zh-CN"/>
              <a:t> </a:t>
            </a:r>
            <a:r>
              <a:rPr lang="zh-CN" altLang="en-US"/>
              <a:t>收获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加深对操作系统认识</a:t>
            </a:r>
            <a:r>
              <a:rPr lang="en-US" altLang="zh-CN"/>
              <a:t> </a:t>
            </a:r>
            <a:r>
              <a:rPr lang="zh-CN" altLang="en-US"/>
              <a:t>（笔记注释）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学习操作系统常见算法，并制作动画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课题综述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研究思路与研究方法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研究过程</a:t>
            </a:r>
            <a:r>
              <a:rPr lang="en-US" altLang="zh-CN"/>
              <a:t> 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研究成果与实践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感悟心得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课题综述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初步学习操作系统课程</a:t>
            </a:r>
            <a:endParaRPr lang="zh-CN" altLang="en-US"/>
          </a:p>
          <a:p>
            <a:r>
              <a:rPr lang="zh-CN" altLang="en-US"/>
              <a:t>学习操作系统常见算法并尝试制作动画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研究思路与研究方法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SSTF</a:t>
            </a:r>
            <a:r>
              <a:rPr lang="zh-CN" altLang="en-US"/>
              <a:t>思路：</a:t>
            </a:r>
            <a:r>
              <a:rPr lang="zh-CN" altLang="en-US" sz="2400"/>
              <a:t>对输入的磁道首先进行非递减排序，然后判断当前磁头所在的磁道是否在将要寻找的磁道中，分别进行最短寻道时间计算。SSTF算法选择调度处理的磁道是与当前磁头所在磁道距离最近的磁道，以使每次的寻找时间最短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/>
              <a:t>SSTF</a:t>
            </a:r>
            <a:r>
              <a:rPr lang="zh-CN" altLang="en-US"/>
              <a:t>研究方法：</a:t>
            </a:r>
            <a:r>
              <a:rPr lang="zh-CN" altLang="en-US" sz="2400"/>
              <a:t>对比分析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/>
              <a:t>SSTF</a:t>
            </a:r>
            <a:r>
              <a:rPr lang="zh-CN" altLang="en-US"/>
              <a:t>实质</a:t>
            </a:r>
            <a:r>
              <a:rPr lang="zh-CN" altLang="en-US" sz="2400"/>
              <a:t>：</a:t>
            </a:r>
            <a:r>
              <a:rPr lang="en-US" altLang="zh-CN" sz="2400"/>
              <a:t>     </a:t>
            </a:r>
            <a:r>
              <a:rPr lang="zh-CN" altLang="en-US" sz="2400"/>
              <a:t>最短寻道时间优先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了解</a:t>
            </a:r>
            <a:r>
              <a:rPr lang="en-US" altLang="zh-CN"/>
              <a:t>SSTF</a:t>
            </a:r>
            <a:r>
              <a:rPr lang="zh-CN" altLang="en-US"/>
              <a:t>算法的基本概念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借助资料检查改正错误代码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借助资料制作动画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改正代码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160" y="1557020"/>
            <a:ext cx="72415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制作动画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0595" y="1600200"/>
            <a:ext cx="72415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算法比较应用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SSTF算法的平均每次磁头移动距离，明显低于FCFS的距离。SSTF较之FCFS有更好的寻道性能，故过去一度被广泛采用过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图解三种磁盘调度算法</a:t>
            </a:r>
            <a:br>
              <a:rPr lang="zh-CN" altLang="en-US" sz="3200"/>
            </a:br>
            <a:r>
              <a:rPr lang="en-US" altLang="zh-CN" sz="3200"/>
              <a:t>FCFS</a:t>
            </a:r>
            <a:endParaRPr lang="en-US" altLang="zh-CN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4064" t="10368" r="34888"/>
          <a:stretch>
            <a:fillRect/>
          </a:stretch>
        </p:blipFill>
        <p:spPr>
          <a:xfrm>
            <a:off x="1403350" y="1268730"/>
            <a:ext cx="6975475" cy="55295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28,&quot;width&quot;:11404}"/>
</p:tagLst>
</file>

<file path=ppt/tags/tag2.xml><?xml version="1.0" encoding="utf-8"?>
<p:tagLst xmlns:p="http://schemas.openxmlformats.org/presentationml/2006/main">
  <p:tag name="COMMONDATA" val="eyJoZGlkIjoiYTRjZGIwM2RkNjU0Nzc4ZDM0NDM1YmNmMTVhNjhhMD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/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操作系统结课答辩</dc:title>
  <dc:creator>lenovo</dc:creator>
  <cp:lastModifiedBy>lenovo</cp:lastModifiedBy>
  <cp:revision>1</cp:revision>
  <dcterms:created xsi:type="dcterms:W3CDTF">2022-08-06T16:32:49Z</dcterms:created>
  <dcterms:modified xsi:type="dcterms:W3CDTF">2022-08-06T16:32:49Z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F7CBAF0F38C84F9591910AC679911F88</vt:lpwstr>
  </property>
</Properties>
</file>