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4" r:id="rId10"/>
    <p:sldId id="265" r:id="rId11"/>
    <p:sldId id="275" r:id="rId12"/>
    <p:sldId id="266" r:id="rId13"/>
    <p:sldId id="276" r:id="rId14"/>
    <p:sldId id="267" r:id="rId15"/>
    <p:sldId id="277" r:id="rId16"/>
    <p:sldId id="272" r:id="rId17"/>
    <p:sldId id="271" r:id="rId18"/>
  </p:sldIdLst>
  <p:sldSz cx="9144000" cy="6858000" type="screen4x3"/>
  <p:notesSz cx="6858000" cy="9144000"/>
  <p:custDataLst>
    <p:tags r:id="rId23"/>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07T00:04:52.464" idx="1">
    <p:pos x="567" y="1052"/>
    <p:text/>
  </p:cm>
  <p:cm authorId="1" dt="2022-08-07T00:05:30.609" idx="2">
    <p:pos x="5482" y="1018"/>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2130425"/>
            <a:ext cx="7772400" cy="1470025"/>
          </a:xfrm>
        </p:spPr>
        <p:txBody>
          <a:bodyPr anchor="ctr" anchorCtr="0"/>
          <a:p>
            <a:pPr defTabSz="914400">
              <a:buClrTx/>
              <a:buSzTx/>
              <a:buFontTx/>
              <a:buNone/>
            </a:pPr>
            <a:r>
              <a:rPr lang="zh-CN" sz="4400" kern="1200" baseline="0">
                <a:latin typeface="Arial" panose="020B0604020202020204" pitchFamily="34" charset="0"/>
                <a:ea typeface="宋体" panose="02010600030101010101" pitchFamily="2" charset="-122"/>
              </a:rPr>
              <a:t>操作系统结课答辩</a:t>
            </a:r>
            <a:endParaRPr lang="zh-CN" sz="44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371600" y="3886200"/>
            <a:ext cx="6400800" cy="1752600"/>
          </a:xfrm>
        </p:spPr>
        <p:txBody>
          <a:bodyPr/>
          <a:p>
            <a:pPr defTabSz="914400">
              <a:buClrTx/>
              <a:buSzTx/>
              <a:buFontTx/>
            </a:pPr>
            <a:r>
              <a:rPr lang="zh-CN" sz="3200" kern="1200" baseline="0">
                <a:latin typeface="Arial" panose="020B0604020202020204" pitchFamily="34" charset="0"/>
                <a:ea typeface="宋体" panose="02010600030101010101" pitchFamily="2" charset="-122"/>
              </a:rPr>
              <a:t>皇甫骏玮</a:t>
            </a:r>
            <a:endParaRPr lang="zh-CN" sz="3200" kern="1200" baseline="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a:t>FCFS</a:t>
            </a:r>
            <a:r>
              <a:rPr lang="zh-CN" altLang="en-US" sz="2800"/>
              <a:t>举例</a:t>
            </a:r>
            <a:endParaRPr lang="zh-CN" altLang="en-US" sz="2800"/>
          </a:p>
        </p:txBody>
      </p:sp>
      <p:sp>
        <p:nvSpPr>
          <p:cNvPr id="3" name="内容占位符 2"/>
          <p:cNvSpPr>
            <a:spLocks noGrp="1"/>
          </p:cNvSpPr>
          <p:nvPr>
            <p:ph idx="1"/>
          </p:nvPr>
        </p:nvSpPr>
        <p:spPr/>
        <p:txBody>
          <a:bodyPr/>
          <a:p>
            <a:r>
              <a:rPr lang="zh-CN" altLang="en-US" sz="1600"/>
              <a:t>先来先服务</a:t>
            </a:r>
            <a:endParaRPr lang="zh-CN" altLang="en-US" sz="1600"/>
          </a:p>
          <a:p>
            <a:r>
              <a:rPr lang="zh-CN" altLang="en-US" sz="1600"/>
              <a:t>FCFS算法根据进程请求访问磁盘的先后顺序进行调度，这是一种最简单的调度算法。该算法的优点是具有公平性。如果只有少量进程需要访问，且大部分请求都是访问簇聚的文件扇区，则有望达到较好的性能；但如果有大量进程竞争使用磁盘，那么这种算法在性能上往往接近于随机调度。所以，实际磁盘调度中考虑一些更为复杂的调度算法。 [1]</a:t>
            </a:r>
            <a:endParaRPr lang="zh-CN" altLang="en-US" sz="1600"/>
          </a:p>
          <a:p>
            <a:r>
              <a:rPr lang="zh-CN" altLang="en-US" sz="1600"/>
              <a:t>1、算法思想：按访问请求到达的先后次序服务。</a:t>
            </a:r>
            <a:endParaRPr lang="zh-CN" altLang="en-US" sz="1600"/>
          </a:p>
          <a:p>
            <a:r>
              <a:rPr lang="zh-CN" altLang="en-US" sz="1600"/>
              <a:t>2、优点：简单，公平。</a:t>
            </a:r>
            <a:endParaRPr lang="zh-CN" altLang="en-US" sz="1600"/>
          </a:p>
          <a:p>
            <a:r>
              <a:rPr lang="zh-CN" altLang="en-US" sz="1600"/>
              <a:t>3、缺点：效率不高，相邻两次请求可能会造成最内到最外的柱面寻道，使磁头反复移动，增加了服务时间，对机械也不利。</a:t>
            </a:r>
            <a:endParaRPr lang="zh-CN" altLang="en-US" sz="1600"/>
          </a:p>
          <a:p>
            <a:r>
              <a:rPr lang="zh-CN" altLang="en-US" sz="1600"/>
              <a:t>4、例子：</a:t>
            </a:r>
            <a:endParaRPr lang="zh-CN" altLang="en-US" sz="1600"/>
          </a:p>
          <a:p>
            <a:r>
              <a:rPr lang="zh-CN" altLang="en-US" sz="1600"/>
              <a:t>假设磁盘访问序列：98，183，37，122，14，124，65，67。读写头起始位置：53。求：磁头服务序列和磁头移动总距离（道数）。</a:t>
            </a:r>
            <a:endParaRPr lang="zh-CN" altLang="en-US" sz="1600"/>
          </a:p>
          <a:p>
            <a:r>
              <a:rPr lang="zh-CN" altLang="en-US" sz="1600"/>
              <a:t>磁头服务序列为：98，183，37，122，14，124，65，67</a:t>
            </a:r>
            <a:endParaRPr lang="zh-CN" altLang="en-US" sz="1600"/>
          </a:p>
          <a:p>
            <a:r>
              <a:rPr lang="zh-CN" altLang="en-US" sz="1600"/>
              <a:t>磁头移动总距离=（98-53）+（183-98）+|37-183|+（122-37）+|14-122|+（124-14）+|65-124|+（67-65）=640（磁道）</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SSTE</a:t>
            </a:r>
            <a:endParaRPr lang="en-US" altLang="zh-CN"/>
          </a:p>
        </p:txBody>
      </p:sp>
      <p:pic>
        <p:nvPicPr>
          <p:cNvPr id="4" name="内容占位符 3"/>
          <p:cNvPicPr>
            <a:picLocks noChangeAspect="1"/>
          </p:cNvPicPr>
          <p:nvPr>
            <p:ph idx="1"/>
          </p:nvPr>
        </p:nvPicPr>
        <p:blipFill>
          <a:blip r:embed="rId1"/>
          <a:srcRect l="14246" t="20525" r="33807" b="3185"/>
          <a:stretch>
            <a:fillRect/>
          </a:stretch>
        </p:blipFill>
        <p:spPr>
          <a:xfrm>
            <a:off x="1619250" y="1772920"/>
            <a:ext cx="5584825" cy="4626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a:t>SSTE</a:t>
            </a:r>
            <a:r>
              <a:rPr lang="zh-CN" altLang="en-US" sz="2800"/>
              <a:t>说明</a:t>
            </a:r>
            <a:endParaRPr lang="zh-CN" altLang="en-US" sz="2800"/>
          </a:p>
        </p:txBody>
      </p:sp>
      <p:sp>
        <p:nvSpPr>
          <p:cNvPr id="3" name="内容占位符 2"/>
          <p:cNvSpPr>
            <a:spLocks noGrp="1"/>
          </p:cNvSpPr>
          <p:nvPr>
            <p:ph idx="1"/>
          </p:nvPr>
        </p:nvSpPr>
        <p:spPr/>
        <p:txBody>
          <a:bodyPr/>
          <a:p>
            <a:r>
              <a:rPr lang="zh-CN" altLang="en-US" sz="2000"/>
              <a:t>SSTF算法选择调度处理的磁道是与当前磁头所在磁道距离最近的磁道，以使每次的寻找时间最短。当然，总是选择最小寻找时间并不能保证平均寻找时间最小，但是能提供比FCFS算法更好的性能。</a:t>
            </a:r>
            <a:endParaRPr lang="zh-CN" altLang="en-US" sz="2000"/>
          </a:p>
          <a:p>
            <a:r>
              <a:rPr lang="zh-CN" altLang="en-US" sz="2000"/>
              <a:t>1、算法思想：优先选择距当前磁头最近的访问请求进行服务，主要考虑寻道优先。</a:t>
            </a:r>
            <a:endParaRPr lang="zh-CN" altLang="en-US" sz="2000"/>
          </a:p>
          <a:p>
            <a:r>
              <a:rPr lang="zh-CN" altLang="en-US" sz="2000"/>
              <a:t>2、优点：改善了磁盘平均服务时间。</a:t>
            </a:r>
            <a:endParaRPr lang="zh-CN" altLang="en-US" sz="2000"/>
          </a:p>
          <a:p>
            <a:r>
              <a:rPr lang="zh-CN" altLang="en-US" sz="2000"/>
              <a:t>3、缺点：造成某些访问请求长期等待得不到服务。</a:t>
            </a:r>
            <a:endParaRPr lang="zh-CN" altLang="en-US" sz="2000"/>
          </a:p>
          <a:p>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SCAN</a:t>
            </a:r>
            <a:r>
              <a:rPr lang="zh-CN" altLang="en-US"/>
              <a:t>（电梯调度算法）</a:t>
            </a:r>
            <a:endParaRPr lang="en-US" altLang="zh-CN"/>
          </a:p>
        </p:txBody>
      </p:sp>
      <p:pic>
        <p:nvPicPr>
          <p:cNvPr id="4" name="内容占位符 3"/>
          <p:cNvPicPr>
            <a:picLocks noChangeAspect="1"/>
          </p:cNvPicPr>
          <p:nvPr>
            <p:ph idx="1"/>
          </p:nvPr>
        </p:nvPicPr>
        <p:blipFill>
          <a:blip r:embed="rId1"/>
          <a:srcRect l="14925" t="12421" r="33478" b="5666"/>
          <a:stretch>
            <a:fillRect/>
          </a:stretch>
        </p:blipFill>
        <p:spPr>
          <a:xfrm>
            <a:off x="1570355" y="1621155"/>
            <a:ext cx="5695950" cy="4681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SCAN</a:t>
            </a:r>
            <a:r>
              <a:rPr lang="zh-CN" altLang="en-US" sz="3600"/>
              <a:t>说明</a:t>
            </a:r>
            <a:endParaRPr lang="zh-CN" altLang="en-US" sz="3600"/>
          </a:p>
        </p:txBody>
      </p:sp>
      <p:sp>
        <p:nvSpPr>
          <p:cNvPr id="3" name="内容占位符 2"/>
          <p:cNvSpPr>
            <a:spLocks noGrp="1"/>
          </p:cNvSpPr>
          <p:nvPr>
            <p:ph idx="1"/>
          </p:nvPr>
        </p:nvSpPr>
        <p:spPr>
          <a:xfrm>
            <a:off x="395605" y="1557020"/>
            <a:ext cx="8229600" cy="4525963"/>
          </a:xfrm>
        </p:spPr>
        <p:txBody>
          <a:bodyPr/>
          <a:p>
            <a:r>
              <a:rPr lang="zh-CN" altLang="en-US" sz="1600"/>
              <a:t>SCAN算法在磁头当前移动方向上选择与当前磁头所在磁道距离最近的请求作为下一次服务的对象。由于磁头移动规律与电梯运行相似，故又称为电梯调度算法。SCAN算法对最近扫描过的区域不公平，因此，它在访问局部性方面不如FCFS算法和SSTF算法好。 </a:t>
            </a:r>
            <a:endParaRPr lang="zh-CN" altLang="en-US" sz="1600"/>
          </a:p>
          <a:p>
            <a:pPr marL="0" indent="0">
              <a:buNone/>
            </a:pPr>
            <a:endParaRPr lang="zh-CN" altLang="en-US" sz="1600"/>
          </a:p>
          <a:p>
            <a:r>
              <a:rPr lang="zh-CN" altLang="en-US" sz="1600"/>
              <a:t>算法思想：当设备无访问请求时，磁头不动；当有访问请求时，磁头按一个方向移动，在移 动过程中对遇到的访问请求进行服务，然后判断该方向上是否还有访问请求，如果有则继续扫描；否则改变移动方向，并为经过的访问请求服务，如此反复。</a:t>
            </a:r>
            <a:endParaRPr lang="zh-CN" altLang="en-US" sz="1600"/>
          </a:p>
          <a:p>
            <a:endParaRPr lang="zh-CN" altLang="en-US" sz="1600"/>
          </a:p>
          <a:p>
            <a:r>
              <a:rPr lang="zh-CN" altLang="en-US" sz="1600"/>
              <a:t>优点：克服了最短寻道优先的缺点，既考虑了距离，同时又考虑了方向。</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三种磁盘调度算法总结</a:t>
            </a:r>
            <a:endParaRPr lang="zh-CN" altLang="en-US"/>
          </a:p>
        </p:txBody>
      </p:sp>
      <p:sp>
        <p:nvSpPr>
          <p:cNvPr id="3" name="内容占位符 2"/>
          <p:cNvSpPr>
            <a:spLocks noGrp="1"/>
          </p:cNvSpPr>
          <p:nvPr>
            <p:ph idx="1"/>
          </p:nvPr>
        </p:nvSpPr>
        <p:spPr/>
        <p:txBody>
          <a:bodyPr/>
          <a:p>
            <a:pPr marL="0" indent="0">
              <a:buNone/>
            </a:pPr>
            <a:r>
              <a:rPr lang="en-US" altLang="zh-CN" sz="2000"/>
              <a:t>1.FCFS</a:t>
            </a:r>
            <a:r>
              <a:rPr lang="zh-CN" altLang="en-US" sz="2000"/>
              <a:t>算法：根据进程请求访问磁盘的先后顺序进行调度，这是一种最简单的调度算法。该算法的优点是具有公平性。如果只有少量进程需要访问，且大部分请求都是访问簇聚的文件扇区，则有望达到较好的性能</a:t>
            </a:r>
            <a:endParaRPr lang="zh-CN" altLang="en-US" sz="2000"/>
          </a:p>
          <a:p>
            <a:pPr marL="0" indent="0">
              <a:buNone/>
            </a:pPr>
            <a:r>
              <a:rPr lang="en-US" altLang="zh-CN" sz="2000"/>
              <a:t>2.SSTF</a:t>
            </a:r>
            <a:r>
              <a:rPr lang="zh-CN" altLang="en-US" sz="2000"/>
              <a:t>算法：选择调度处理的磁道是与当前磁头所在磁道距离最近的磁道，以使每次的寻找时间最短。当然，总是选择最小寻找时间并不能保证平均寻找时间最小，但是能提供比FCFS算法更好的性能。</a:t>
            </a:r>
            <a:endParaRPr lang="zh-CN" altLang="en-US" sz="2000"/>
          </a:p>
          <a:p>
            <a:pPr marL="0" indent="0">
              <a:buNone/>
            </a:pPr>
            <a:r>
              <a:rPr lang="en-US" altLang="zh-CN" sz="2000"/>
              <a:t>3.SCAN</a:t>
            </a:r>
            <a:r>
              <a:rPr lang="zh-CN" altLang="en-US" sz="2000"/>
              <a:t>算法：在磁头当前移动方向上选择与当前磁头所在磁道距离最近的请求作为下一次服务的对象。由于磁头移动规律与电梯运行相似，故又称为电梯调度算法。SCAN算法对最近扫描过的区域不公平，因此，它在访问局部性方面不如FCFS算法和SSTF算法好。</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感悟</a:t>
            </a:r>
            <a:r>
              <a:rPr lang="en-US" altLang="zh-CN"/>
              <a:t> </a:t>
            </a:r>
            <a:r>
              <a:rPr lang="zh-CN" altLang="en-US"/>
              <a:t>收获</a:t>
            </a:r>
            <a:endParaRPr lang="zh-CN" altLang="en-US"/>
          </a:p>
        </p:txBody>
      </p:sp>
      <p:sp>
        <p:nvSpPr>
          <p:cNvPr id="3" name="内容占位符 2"/>
          <p:cNvSpPr>
            <a:spLocks noGrp="1"/>
          </p:cNvSpPr>
          <p:nvPr>
            <p:ph idx="1"/>
          </p:nvPr>
        </p:nvSpPr>
        <p:spPr/>
        <p:txBody>
          <a:bodyPr/>
          <a:p>
            <a:r>
              <a:rPr lang="en-US" altLang="zh-CN"/>
              <a:t>1 </a:t>
            </a:r>
            <a:r>
              <a:rPr lang="zh-CN" altLang="en-US"/>
              <a:t>加深对操作系统认识</a:t>
            </a:r>
            <a:r>
              <a:rPr lang="en-US" altLang="zh-CN"/>
              <a:t> </a:t>
            </a:r>
            <a:r>
              <a:rPr lang="zh-CN" altLang="en-US"/>
              <a:t>（笔记注释）</a:t>
            </a:r>
            <a:endParaRPr lang="zh-CN" altLang="en-US"/>
          </a:p>
          <a:p>
            <a:r>
              <a:rPr lang="en-US" altLang="zh-CN"/>
              <a:t>2</a:t>
            </a:r>
            <a:r>
              <a:rPr lang="zh-CN" altLang="en-US"/>
              <a:t>学习操作系统常见算法，并制作动画</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en-US" altLang="zh-CN"/>
              <a:t>1.</a:t>
            </a:r>
            <a:r>
              <a:rPr lang="zh-CN" altLang="en-US"/>
              <a:t>课题综述</a:t>
            </a:r>
            <a:endParaRPr lang="zh-CN" altLang="en-US"/>
          </a:p>
          <a:p>
            <a:r>
              <a:rPr lang="en-US" altLang="zh-CN"/>
              <a:t>2.</a:t>
            </a:r>
            <a:r>
              <a:rPr lang="zh-CN" altLang="en-US"/>
              <a:t>学习思路与研究方法</a:t>
            </a:r>
            <a:endParaRPr lang="zh-CN" altLang="en-US"/>
          </a:p>
          <a:p>
            <a:r>
              <a:rPr lang="en-US" altLang="zh-CN"/>
              <a:t>3</a:t>
            </a:r>
            <a:r>
              <a:rPr lang="zh-CN" altLang="en-US"/>
              <a:t>研究过程</a:t>
            </a:r>
            <a:r>
              <a:rPr lang="en-US" altLang="zh-CN"/>
              <a:t> </a:t>
            </a:r>
            <a:endParaRPr lang="zh-CN" altLang="en-US"/>
          </a:p>
          <a:p>
            <a:r>
              <a:rPr lang="en-US" altLang="zh-CN"/>
              <a:t>4</a:t>
            </a:r>
            <a:r>
              <a:rPr lang="zh-CN" altLang="en-US"/>
              <a:t>学习成果与实践</a:t>
            </a:r>
            <a:endParaRPr lang="zh-CN" altLang="en-US"/>
          </a:p>
          <a:p>
            <a:r>
              <a:rPr lang="en-US" altLang="zh-CN"/>
              <a:t>5</a:t>
            </a:r>
            <a:r>
              <a:rPr lang="zh-CN" altLang="en-US"/>
              <a:t>感悟心得</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课题综述</a:t>
            </a:r>
            <a:endParaRPr lang="zh-CN" altLang="en-US"/>
          </a:p>
        </p:txBody>
      </p:sp>
      <p:sp>
        <p:nvSpPr>
          <p:cNvPr id="3" name="内容占位符 2"/>
          <p:cNvSpPr>
            <a:spLocks noGrp="1"/>
          </p:cNvSpPr>
          <p:nvPr>
            <p:ph idx="1"/>
          </p:nvPr>
        </p:nvSpPr>
        <p:spPr/>
        <p:txBody>
          <a:bodyPr/>
          <a:p>
            <a:r>
              <a:rPr lang="zh-CN" altLang="en-US"/>
              <a:t>初步学习操作系统课程</a:t>
            </a:r>
            <a:endParaRPr lang="zh-CN" altLang="en-US"/>
          </a:p>
          <a:p>
            <a:r>
              <a:rPr lang="zh-CN" altLang="en-US"/>
              <a:t>学习操作系统常见算法并尝试制作动画</a:t>
            </a: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学习思路与研究方法</a:t>
            </a:r>
            <a:endParaRPr lang="zh-CN" altLang="en-US"/>
          </a:p>
        </p:txBody>
      </p:sp>
      <p:sp>
        <p:nvSpPr>
          <p:cNvPr id="3" name="内容占位符 2"/>
          <p:cNvSpPr>
            <a:spLocks noGrp="1"/>
          </p:cNvSpPr>
          <p:nvPr>
            <p:ph idx="1"/>
          </p:nvPr>
        </p:nvSpPr>
        <p:spPr/>
        <p:txBody>
          <a:bodyPr/>
          <a:p>
            <a:pPr marL="0" indent="0">
              <a:buNone/>
            </a:pPr>
            <a:r>
              <a:rPr lang="en-US" altLang="zh-CN"/>
              <a:t>SSTF</a:t>
            </a:r>
            <a:r>
              <a:rPr lang="zh-CN" altLang="en-US"/>
              <a:t>思路：</a:t>
            </a:r>
            <a:r>
              <a:rPr lang="zh-CN" altLang="en-US" sz="2400"/>
              <a:t>对输入的磁道首先进行非递减排序，然后判断当前磁头所在的磁道是否在将要寻找的磁道中，分别进行最短寻道时间计算。SSTF算法选择调度处理的磁道是与当前磁头所在磁道距离最近的磁道，以使每次的寻找时间最短。</a:t>
            </a:r>
            <a:endParaRPr lang="zh-CN" altLang="en-US" sz="2400"/>
          </a:p>
          <a:p>
            <a:pPr marL="0" indent="0">
              <a:buNone/>
            </a:pPr>
            <a:r>
              <a:rPr lang="en-US" altLang="zh-CN"/>
              <a:t>SSTF</a:t>
            </a:r>
            <a:r>
              <a:rPr lang="zh-CN" altLang="en-US"/>
              <a:t>学习方法：</a:t>
            </a:r>
            <a:r>
              <a:rPr lang="zh-CN" altLang="en-US" sz="2400"/>
              <a:t>对比分析</a:t>
            </a:r>
            <a:endParaRPr lang="zh-CN" altLang="en-US" sz="2400"/>
          </a:p>
          <a:p>
            <a:pPr marL="0" indent="0">
              <a:buNone/>
            </a:pPr>
            <a:r>
              <a:rPr lang="en-US" altLang="zh-CN"/>
              <a:t>SSTF</a:t>
            </a:r>
            <a:r>
              <a:rPr lang="zh-CN" altLang="en-US"/>
              <a:t>实质</a:t>
            </a:r>
            <a:r>
              <a:rPr lang="zh-CN" altLang="en-US" sz="2400"/>
              <a:t>：</a:t>
            </a:r>
            <a:r>
              <a:rPr lang="en-US" altLang="zh-CN" sz="2400"/>
              <a:t>     </a:t>
            </a:r>
            <a:r>
              <a:rPr lang="zh-CN" altLang="en-US" sz="2400"/>
              <a:t>最短寻道时间优先</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学习过程</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了解磁盘调度算法的基本概念</a:t>
            </a:r>
            <a:endParaRPr lang="zh-CN" altLang="en-US"/>
          </a:p>
          <a:p>
            <a:pPr marL="0" indent="0">
              <a:buNone/>
            </a:pPr>
            <a:r>
              <a:rPr lang="en-US" altLang="zh-CN"/>
              <a:t>2.</a:t>
            </a:r>
            <a:r>
              <a:rPr lang="zh-CN" altLang="en-US"/>
              <a:t>分析理解代码含义</a:t>
            </a:r>
            <a:endParaRPr lang="zh-CN" altLang="en-US"/>
          </a:p>
          <a:p>
            <a:pPr marL="0" indent="0">
              <a:buNone/>
            </a:pPr>
            <a:r>
              <a:rPr lang="en-US" altLang="zh-CN"/>
              <a:t>3.</a:t>
            </a:r>
            <a:r>
              <a:rPr lang="zh-CN" altLang="en-US"/>
              <a:t>借助资料改正代码</a:t>
            </a:r>
            <a:endParaRPr lang="zh-CN" altLang="en-US"/>
          </a:p>
          <a:p>
            <a:pPr marL="0" indent="0">
              <a:buNone/>
            </a:pPr>
            <a:r>
              <a:rPr lang="en-US" altLang="zh-CN"/>
              <a:t>3</a:t>
            </a:r>
            <a:r>
              <a:rPr lang="zh-CN" altLang="en-US"/>
              <a:t>制作动画</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改正代码</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899160" y="1557020"/>
            <a:ext cx="7241540" cy="4526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制作动画</a:t>
            </a:r>
            <a:endParaRPr lang="zh-CN" altLang="en-US"/>
          </a:p>
        </p:txBody>
      </p:sp>
      <p:pic>
        <p:nvPicPr>
          <p:cNvPr id="4" name="内容占位符 3"/>
          <p:cNvPicPr>
            <a:picLocks noChangeAspect="1"/>
          </p:cNvPicPr>
          <p:nvPr>
            <p:ph idx="1"/>
          </p:nvPr>
        </p:nvPicPr>
        <p:blipFill>
          <a:blip r:embed="rId1"/>
          <a:stretch>
            <a:fillRect/>
          </a:stretch>
        </p:blipFill>
        <p:spPr>
          <a:xfrm>
            <a:off x="950595" y="1600200"/>
            <a:ext cx="7241540"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算法比较应用</a:t>
            </a:r>
            <a:endParaRPr lang="zh-CN" altLang="en-US"/>
          </a:p>
        </p:txBody>
      </p:sp>
      <p:sp>
        <p:nvSpPr>
          <p:cNvPr id="3" name="内容占位符 2"/>
          <p:cNvSpPr>
            <a:spLocks noGrp="1"/>
          </p:cNvSpPr>
          <p:nvPr>
            <p:ph idx="1"/>
          </p:nvPr>
        </p:nvSpPr>
        <p:spPr/>
        <p:txBody>
          <a:bodyPr/>
          <a:p>
            <a:r>
              <a:rPr lang="zh-CN" altLang="en-US" sz="3600"/>
              <a:t>SSTF算法的平均每次磁头移动距离，明显低于FCFS的距离。SSTF较之FCFS有更好的寻道性能，故过去一度被广泛采用过。</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图解三种磁盘调度算法</a:t>
            </a:r>
            <a:br>
              <a:rPr lang="zh-CN" altLang="en-US" sz="3200"/>
            </a:br>
            <a:r>
              <a:rPr lang="en-US" altLang="zh-CN" sz="3200"/>
              <a:t>FCFS</a:t>
            </a:r>
            <a:endParaRPr lang="en-US" altLang="zh-CN" sz="3200"/>
          </a:p>
        </p:txBody>
      </p:sp>
      <p:pic>
        <p:nvPicPr>
          <p:cNvPr id="4" name="内容占位符 3"/>
          <p:cNvPicPr>
            <a:picLocks noChangeAspect="1"/>
          </p:cNvPicPr>
          <p:nvPr>
            <p:ph idx="1"/>
          </p:nvPr>
        </p:nvPicPr>
        <p:blipFill>
          <a:blip r:embed="rId1"/>
          <a:srcRect l="14231" t="10512" r="34721" b="5949"/>
          <a:stretch>
            <a:fillRect/>
          </a:stretch>
        </p:blipFill>
        <p:spPr>
          <a:xfrm>
            <a:off x="971550" y="1269365"/>
            <a:ext cx="6975475" cy="515366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7128,&quot;width&quot;:11404}"/>
</p:tagLst>
</file>

<file path=ppt/tags/tag2.xml><?xml version="1.0" encoding="utf-8"?>
<p:tagLst xmlns:p="http://schemas.openxmlformats.org/presentationml/2006/main">
  <p:tag name="COMMONDATA" val="eyJoZGlkIjoiYTRjZGIwM2RkNjU0Nzc4ZDM0NDM1YmNmMTVhNjhhMDI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1631</Words>
  <Application>WPS 演示</Application>
  <PresentationFormat/>
  <Paragraphs>85</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Arial Unicode MS</vt:lpstr>
      <vt:lpstr>Calibri</vt:lpstr>
      <vt:lpstr>默认设计模板</vt:lpstr>
      <vt:lpstr>操作系统结课答辩</vt:lpstr>
      <vt:lpstr>目录</vt:lpstr>
      <vt:lpstr>课题综述</vt:lpstr>
      <vt:lpstr>研究思路与研究方法</vt:lpstr>
      <vt:lpstr>研究过程</vt:lpstr>
      <vt:lpstr>改正代码</vt:lpstr>
      <vt:lpstr>制作动画</vt:lpstr>
      <vt:lpstr>算法比较应用</vt:lpstr>
      <vt:lpstr>图解三种磁盘调度算法 FCFS</vt:lpstr>
      <vt:lpstr>PowerPoint 演示文稿</vt:lpstr>
      <vt:lpstr>SSTE</vt:lpstr>
      <vt:lpstr>PowerPoint 演示文稿</vt:lpstr>
      <vt:lpstr>SCAN</vt:lpstr>
      <vt:lpstr>PowerPoint 演示文稿</vt:lpstr>
      <vt:lpstr>PowerPoint 演示文稿</vt:lpstr>
      <vt:lpstr>感悟 收获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操作系统结课答辩</dc:title>
  <dc:creator>lenovo</dc:creator>
  <cp:lastModifiedBy>lenovo</cp:lastModifiedBy>
  <cp:revision>2</cp:revision>
  <dcterms:created xsi:type="dcterms:W3CDTF">2022-08-06T16:32:00Z</dcterms:created>
  <dcterms:modified xsi:type="dcterms:W3CDTF">2022-08-07T04:00:17Z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F7CBAF0F38C84F9591910AC679911F88</vt:lpwstr>
  </property>
</Properties>
</file>