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51" d="100"/>
          <a:sy n="51" d="100"/>
        </p:scale>
        <p:origin x="63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1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4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3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2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6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7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86F8-45EC-4AF1-9C36-1E1C6A4D3E2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59B5-75C7-48CE-838F-C3A949C2C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9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哈里叔叔的游戏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第一讲 寻路算法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76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很久很久以前，有个叫做计算姬的女孩</a:t>
            </a:r>
            <a:endParaRPr lang="zh-CN" altLang="en-US" dirty="0"/>
          </a:p>
        </p:txBody>
      </p:sp>
      <p:pic>
        <p:nvPicPr>
          <p:cNvPr id="1026" name="Picture 2" descr="https://ss1.bdstatic.com/70cFuXSh_Q1YnxGkpoWK1HF6hhy/it/u=3834059129,2899277098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255439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06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她记性超差，如果不做标记什么都记不住</a:t>
            </a:r>
            <a:endParaRPr lang="zh-CN" altLang="en-US" dirty="0"/>
          </a:p>
        </p:txBody>
      </p:sp>
      <p:pic>
        <p:nvPicPr>
          <p:cNvPr id="2050" name="Picture 2" descr="https://www.wubiaoqing.com/usr/uploads/2017/08/150192486774993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5829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9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不过好在计算姬比较勤奋，能做很多标记</a:t>
            </a:r>
            <a:endParaRPr lang="zh-CN" altLang="en-US" dirty="0"/>
          </a:p>
        </p:txBody>
      </p:sp>
      <p:pic>
        <p:nvPicPr>
          <p:cNvPr id="3074" name="Picture 2" descr="https://www.wubiaoqing.com/usr/uploads/2017/08/15019248653310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5829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7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93169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天，计算姬想去一个地方但迷路了</a:t>
            </a:r>
            <a:r>
              <a:rPr lang="en-US" altLang="zh-CN" dirty="0" smtClean="0"/>
              <a:t>……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她完全没有方向感，也看不懂地图</a:t>
            </a:r>
            <a:endParaRPr lang="zh-CN" altLang="en-US" dirty="0"/>
          </a:p>
        </p:txBody>
      </p:sp>
      <p:pic>
        <p:nvPicPr>
          <p:cNvPr id="4098" name="Picture 2" descr="https://www.wubiaoqing.com/usr/uploads/2017/08/150192486579498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48" y="285829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0" y="5333608"/>
            <a:ext cx="4388995" cy="1152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52" y="2858294"/>
            <a:ext cx="3690250" cy="3835994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4098" idx="3"/>
          </p:cNvCxnSpPr>
          <p:nvPr/>
        </p:nvCxnSpPr>
        <p:spPr>
          <a:xfrm flipV="1">
            <a:off x="4090448" y="3516198"/>
            <a:ext cx="2593156" cy="48509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</p:cNvCxnSpPr>
          <p:nvPr/>
        </p:nvCxnSpPr>
        <p:spPr>
          <a:xfrm flipV="1">
            <a:off x="5044305" y="5656082"/>
            <a:ext cx="1639299" cy="25354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9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9316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但是她坚信，只要她踏平这个世界上的每一寸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土地，早晚有一天能到那里！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0" y="5333608"/>
            <a:ext cx="4388995" cy="1152033"/>
          </a:xfrm>
          <a:prstGeom prst="rect">
            <a:avLst/>
          </a:prstGeom>
        </p:spPr>
      </p:pic>
      <p:pic>
        <p:nvPicPr>
          <p:cNvPr id="5122" name="Picture 2" descr="https://www.wubiaoqing.com/usr/uploads/2017/08/150192486464351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07" y="269803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52" y="2858294"/>
            <a:ext cx="3690250" cy="38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6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74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哈里叔叔的游戏AI课</vt:lpstr>
      <vt:lpstr>很久很久以前，有个叫做计算姬的女孩</vt:lpstr>
      <vt:lpstr>她记性超差，如果不做标记什么都记不住</vt:lpstr>
      <vt:lpstr>不过好在计算姬比较勤奋，能做很多标记</vt:lpstr>
      <vt:lpstr>一天，计算姬想去一个地方但迷路了……    她完全没有方向感，也看不懂地图</vt:lpstr>
      <vt:lpstr>但是她坚信，只要她踏平这个世界上的每一寸    土地，早晚有一天能到那里！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哈里叔叔的游戏AI课</dc:title>
  <dc:creator>黄 高乐</dc:creator>
  <cp:lastModifiedBy>黄 高乐</cp:lastModifiedBy>
  <cp:revision>7</cp:revision>
  <dcterms:created xsi:type="dcterms:W3CDTF">2019-12-18T11:54:00Z</dcterms:created>
  <dcterms:modified xsi:type="dcterms:W3CDTF">2019-12-18T16:43:58Z</dcterms:modified>
</cp:coreProperties>
</file>