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67" r:id="rId4"/>
    <p:sldMasterId id="2147483682" r:id="rId5"/>
    <p:sldMasterId id="2147483697" r:id="rId6"/>
    <p:sldMasterId id="2147483713" r:id="rId7"/>
    <p:sldMasterId id="2147483724" r:id="rId8"/>
  </p:sldMasterIdLst>
  <p:notesMasterIdLst>
    <p:notesMasterId r:id="rId10"/>
  </p:notesMasterIdLst>
  <p:handoutMasterIdLst>
    <p:handoutMasterId r:id="rId28"/>
  </p:handoutMasterIdLst>
  <p:sldIdLst>
    <p:sldId id="409" r:id="rId9"/>
    <p:sldId id="410" r:id="rId11"/>
    <p:sldId id="411" r:id="rId12"/>
    <p:sldId id="469" r:id="rId13"/>
    <p:sldId id="470" r:id="rId14"/>
    <p:sldId id="472" r:id="rId15"/>
    <p:sldId id="473" r:id="rId16"/>
    <p:sldId id="482" r:id="rId17"/>
    <p:sldId id="475" r:id="rId18"/>
    <p:sldId id="483" r:id="rId19"/>
    <p:sldId id="484" r:id="rId20"/>
    <p:sldId id="476" r:id="rId21"/>
    <p:sldId id="449" r:id="rId22"/>
    <p:sldId id="417" r:id="rId23"/>
    <p:sldId id="420" r:id="rId24"/>
    <p:sldId id="477" r:id="rId25"/>
    <p:sldId id="492" r:id="rId26"/>
    <p:sldId id="44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D1F4"/>
    <a:srgbClr val="DC7957"/>
    <a:srgbClr val="FEF6F5"/>
    <a:srgbClr val="EDFAFE"/>
    <a:srgbClr val="FEF5DF"/>
    <a:srgbClr val="F0B9FB"/>
    <a:srgbClr val="FBE779"/>
    <a:srgbClr val="FBE7B5"/>
    <a:srgbClr val="DA5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66" d="100"/>
          <a:sy n="66" d="100"/>
        </p:scale>
        <p:origin x="-2382" y="-1146"/>
      </p:cViewPr>
      <p:guideLst>
        <p:guide orient="horz" pos="2305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8号-创中黑" panose="00000500000000000000" charset="-122"/>
              </a:rPr>
            </a:fld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8号-创中黑" panose="00000500000000000000" charset="-122"/>
              </a:rPr>
            </a:fld>
            <a:endParaRPr lang="zh-CN" altLang="en-US">
              <a:cs typeface="字魂58号-创中黑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市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场业绩数据展示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项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目工作经验总结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未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来工作计划方案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67360" y="493395"/>
            <a:ext cx="3985260" cy="1086485"/>
            <a:chOff x="6261" y="3181"/>
            <a:chExt cx="6276" cy="1711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711" cy="1711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61" y="3516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启动</a:t>
              </a:r>
              <a:r>
                <a:rPr lang="en-US" altLang="zh-CN" sz="40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-config</a:t>
              </a:r>
              <a:endParaRPr lang="en-US" altLang="zh-CN" sz="40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81330" y="493395"/>
            <a:ext cx="3985260" cy="1086485"/>
            <a:chOff x="6283" y="3181"/>
            <a:chExt cx="6276" cy="1711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711" cy="1711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3" y="3421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2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pico</a:t>
              </a:r>
              <a:r>
                <a:rPr lang="zh-CN" altLang="en-US" sz="40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colors</a:t>
              </a:r>
              <a:endParaRPr lang="zh-CN" altLang="en-US" sz="40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项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目工作经验总结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未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来工作计划方案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46710" y="340360"/>
            <a:ext cx="4099560" cy="1028700"/>
            <a:chOff x="5922" y="2866"/>
            <a:chExt cx="6456" cy="1620"/>
          </a:xfrm>
        </p:grpSpPr>
        <p:sp>
          <p:nvSpPr>
            <p:cNvPr id="7" name="椭圆 6"/>
            <p:cNvSpPr/>
            <p:nvPr userDrawn="1"/>
          </p:nvSpPr>
          <p:spPr>
            <a:xfrm>
              <a:off x="6018" y="2866"/>
              <a:ext cx="1692" cy="1620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5922" y="3181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chok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idar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81330" y="493395"/>
            <a:ext cx="3985260" cy="1086485"/>
            <a:chOff x="6283" y="3181"/>
            <a:chExt cx="6276" cy="1711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711" cy="1711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3" y="3421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2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pico</a:t>
              </a:r>
              <a:r>
                <a:rPr lang="zh-CN" altLang="en-US" sz="40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colors</a:t>
              </a:r>
              <a:endParaRPr lang="zh-CN" altLang="en-US" sz="40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07670" y="340360"/>
            <a:ext cx="4038600" cy="1028700"/>
            <a:chOff x="6018" y="2866"/>
            <a:chExt cx="6360" cy="1620"/>
          </a:xfrm>
        </p:grpSpPr>
        <p:sp>
          <p:nvSpPr>
            <p:cNvPr id="7" name="椭圆 6"/>
            <p:cNvSpPr/>
            <p:nvPr userDrawn="1"/>
          </p:nvSpPr>
          <p:spPr>
            <a:xfrm>
              <a:off x="6018" y="2866"/>
              <a:ext cx="1692" cy="1620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018" y="3071"/>
              <a:ext cx="627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启动</a:t>
              </a:r>
              <a:r>
                <a:rPr lang="en-US" altLang="zh-CN" sz="44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-server</a:t>
              </a:r>
              <a:endParaRPr lang="en-US" altLang="zh-CN" sz="4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61975" y="540385"/>
            <a:ext cx="3985260" cy="969010"/>
            <a:chOff x="6261" y="3181"/>
            <a:chExt cx="6276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61" y="3436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其他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未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来工作计划方案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>
          <a:xfrm>
            <a:off x="518795" y="540385"/>
            <a:ext cx="3985260" cy="969010"/>
            <a:chOff x="6193" y="3181"/>
            <a:chExt cx="6276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193" y="3300"/>
              <a:ext cx="627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cho</a:t>
              </a:r>
              <a:r>
                <a:rPr lang="zh-CN" altLang="en-US" sz="44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kidar</a:t>
              </a:r>
              <a:endParaRPr lang="zh-CN" altLang="en-US" sz="4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>
          <a:xfrm>
            <a:off x="518795" y="540385"/>
            <a:ext cx="6485255" cy="969010"/>
            <a:chOff x="6193" y="3181"/>
            <a:chExt cx="10213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193" y="3317"/>
              <a:ext cx="1021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44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@vue/compiler-sfc</a:t>
              </a:r>
              <a:endParaRPr lang="zh-CN" altLang="en-US" sz="4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67360" y="493395"/>
            <a:ext cx="3985260" cy="1086485"/>
            <a:chOff x="6261" y="3181"/>
            <a:chExt cx="6276" cy="1711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711" cy="1711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61" y="3516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启动</a:t>
              </a:r>
              <a:r>
                <a:rPr lang="en-US" altLang="zh-CN" sz="40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-config</a:t>
              </a:r>
              <a:endParaRPr lang="en-US" altLang="zh-CN" sz="40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46710" y="340360"/>
            <a:ext cx="4099560" cy="1028700"/>
            <a:chOff x="5922" y="2866"/>
            <a:chExt cx="6456" cy="1620"/>
          </a:xfrm>
        </p:grpSpPr>
        <p:sp>
          <p:nvSpPr>
            <p:cNvPr id="7" name="椭圆 6"/>
            <p:cNvSpPr/>
            <p:nvPr userDrawn="1"/>
          </p:nvSpPr>
          <p:spPr>
            <a:xfrm>
              <a:off x="6018" y="2866"/>
              <a:ext cx="1692" cy="1620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5922" y="3181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chok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idar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61975" y="540385"/>
            <a:ext cx="3985260" cy="969010"/>
            <a:chOff x="6261" y="3181"/>
            <a:chExt cx="6276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61" y="3436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其他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>
          <a:xfrm>
            <a:off x="518795" y="540385"/>
            <a:ext cx="3985260" cy="969010"/>
            <a:chOff x="6193" y="3181"/>
            <a:chExt cx="6276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193" y="3300"/>
              <a:ext cx="627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cho</a:t>
              </a:r>
              <a:r>
                <a:rPr lang="zh-CN" altLang="en-US" sz="44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kidar</a:t>
              </a:r>
              <a:endParaRPr lang="zh-CN" altLang="en-US" sz="4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>
          <a:xfrm>
            <a:off x="518795" y="540385"/>
            <a:ext cx="6485255" cy="969010"/>
            <a:chOff x="6193" y="3181"/>
            <a:chExt cx="10213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193" y="3317"/>
              <a:ext cx="1021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44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@vue/compiler-sfc</a:t>
              </a:r>
              <a:endParaRPr lang="zh-CN" altLang="en-US" sz="4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5" Type="http://schemas.openxmlformats.org/officeDocument/2006/relationships/tags" Target="../tags/tag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4.xml"/><Relationship Id="rId15" Type="http://schemas.openxmlformats.org/officeDocument/2006/relationships/tags" Target="../tags/tag3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7" Type="http://schemas.openxmlformats.org/officeDocument/2006/relationships/theme" Target="../theme/theme5.xml"/><Relationship Id="rId16" Type="http://schemas.openxmlformats.org/officeDocument/2006/relationships/tags" Target="../tags/tag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1" Type="http://schemas.openxmlformats.org/officeDocument/2006/relationships/theme" Target="../theme/theme6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6" Type="http://schemas.openxmlformats.org/officeDocument/2006/relationships/theme" Target="../theme/theme7.xml"/><Relationship Id="rId15" Type="http://schemas.openxmlformats.org/officeDocument/2006/relationships/tags" Target="../tags/tag5.xml"/><Relationship Id="rId14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1111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tags" Target="../tags/tag16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2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2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824990" y="-2101850"/>
            <a:ext cx="14926310" cy="11003915"/>
            <a:chOff x="-2874" y="-3345"/>
            <a:chExt cx="23506" cy="17329"/>
          </a:xfrm>
        </p:grpSpPr>
        <p:sp>
          <p:nvSpPr>
            <p:cNvPr id="2" name="图形"/>
            <p:cNvSpPr/>
            <p:nvPr/>
          </p:nvSpPr>
          <p:spPr>
            <a:xfrm>
              <a:off x="0" y="0"/>
              <a:ext cx="19199" cy="10800"/>
            </a:xfrm>
            <a:prstGeom prst="rect">
              <a:avLst/>
            </a:prstGeom>
            <a:gradFill>
              <a:gsLst>
                <a:gs pos="100000">
                  <a:srgbClr val="F0B9FB"/>
                </a:gs>
                <a:gs pos="0">
                  <a:srgbClr val="EDFAFE">
                    <a:alpha val="73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图形"/>
            <p:cNvSpPr/>
            <p:nvPr/>
          </p:nvSpPr>
          <p:spPr>
            <a:xfrm>
              <a:off x="-2874" y="-3345"/>
              <a:ext cx="9000" cy="9000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图形"/>
            <p:cNvSpPr/>
            <p:nvPr/>
          </p:nvSpPr>
          <p:spPr>
            <a:xfrm>
              <a:off x="13872" y="-1105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图形"/>
            <p:cNvSpPr/>
            <p:nvPr/>
          </p:nvSpPr>
          <p:spPr>
            <a:xfrm>
              <a:off x="136" y="7224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>
              <a:off x="11563" y="3016"/>
              <a:ext cx="4697" cy="4697"/>
            </a:xfrm>
            <a:prstGeom prst="ellipse">
              <a:avLst/>
            </a:prstGeom>
            <a:gradFill>
              <a:gsLst>
                <a:gs pos="100000">
                  <a:srgbClr val="DC7957"/>
                </a:gs>
                <a:gs pos="0">
                  <a:srgbClr val="FBE779"/>
                </a:gs>
              </a:gsLst>
              <a:lin ang="540000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形" descr="b111111-6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623" y="968"/>
              <a:ext cx="17955" cy="8794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2615104" y="1937385"/>
            <a:ext cx="6194054" cy="2499087"/>
            <a:chOff x="4209" y="3016"/>
            <a:chExt cx="9754" cy="3936"/>
          </a:xfrm>
        </p:grpSpPr>
        <p:sp>
          <p:nvSpPr>
            <p:cNvPr id="7" name="图形"/>
            <p:cNvSpPr/>
            <p:nvPr/>
          </p:nvSpPr>
          <p:spPr>
            <a:xfrm>
              <a:off x="5536" y="3016"/>
              <a:ext cx="2193" cy="2189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图形"/>
            <p:cNvGrpSpPr/>
            <p:nvPr/>
          </p:nvGrpSpPr>
          <p:grpSpPr>
            <a:xfrm>
              <a:off x="4209" y="3385"/>
              <a:ext cx="9754" cy="3566"/>
              <a:chOff x="5528" y="3994"/>
              <a:chExt cx="7577" cy="2770"/>
            </a:xfrm>
          </p:grpSpPr>
          <p:sp>
            <p:nvSpPr>
              <p:cNvPr id="35" name="图形"/>
              <p:cNvSpPr txBox="1"/>
              <p:nvPr/>
            </p:nvSpPr>
            <p:spPr>
              <a:xfrm>
                <a:off x="6519" y="6126"/>
                <a:ext cx="5763" cy="63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了解学习</a:t>
                </a:r>
                <a:r>
                  <a:rPr lang="en-US" altLang="zh-CN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vite</a:t>
                </a:r>
                <a:r>
                  <a:rPr lang="zh-CN" alt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内部的工作原理</a:t>
                </a: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37" name="图形"/>
              <p:cNvCxnSpPr/>
              <p:nvPr/>
            </p:nvCxnSpPr>
            <p:spPr>
              <a:xfrm>
                <a:off x="5788" y="6367"/>
                <a:ext cx="6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图形"/>
              <p:cNvCxnSpPr/>
              <p:nvPr/>
            </p:nvCxnSpPr>
            <p:spPr>
              <a:xfrm>
                <a:off x="12389" y="6349"/>
                <a:ext cx="6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图形"/>
              <p:cNvSpPr txBox="1"/>
              <p:nvPr/>
            </p:nvSpPr>
            <p:spPr>
              <a:xfrm>
                <a:off x="5528" y="3994"/>
                <a:ext cx="7577" cy="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6000" dirty="0">
                    <a:solidFill>
                      <a:schemeClr val="bg1"/>
                    </a:solidFill>
                    <a:cs typeface="+mn-ea"/>
                    <a:sym typeface="+mn-lt"/>
                  </a:rPr>
                  <a:t>vite</a:t>
                </a:r>
                <a:r>
                  <a:rPr lang="zh-CN" altLang="en-US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源码分析</a:t>
                </a:r>
                <a:endParaRPr lang="zh-CN" altLang="en-US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061085" y="1113155"/>
            <a:ext cx="10010775" cy="259715"/>
            <a:chOff x="1671" y="1747"/>
            <a:chExt cx="15765" cy="409"/>
          </a:xfrm>
        </p:grpSpPr>
        <p:grpSp>
          <p:nvGrpSpPr>
            <p:cNvPr id="32" name="图形"/>
            <p:cNvGrpSpPr/>
            <p:nvPr/>
          </p:nvGrpSpPr>
          <p:grpSpPr>
            <a:xfrm>
              <a:off x="17068" y="1788"/>
              <a:ext cx="368" cy="184"/>
              <a:chOff x="17068" y="1788"/>
              <a:chExt cx="368" cy="184"/>
            </a:xfrm>
          </p:grpSpPr>
          <p:cxnSp>
            <p:nvCxnSpPr>
              <p:cNvPr id="27" name="图形"/>
              <p:cNvCxnSpPr/>
              <p:nvPr/>
            </p:nvCxnSpPr>
            <p:spPr>
              <a:xfrm>
                <a:off x="17068" y="1788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图形"/>
              <p:cNvCxnSpPr/>
              <p:nvPr/>
            </p:nvCxnSpPr>
            <p:spPr>
              <a:xfrm>
                <a:off x="17068" y="1880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>
                <a:off x="17068" y="1972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165" y="1005205"/>
            <a:ext cx="502285" cy="494665"/>
          </a:xfrm>
          <a:prstGeom prst="rect">
            <a:avLst/>
          </a:prstGeom>
        </p:spPr>
      </p:pic>
      <p:sp>
        <p:nvSpPr>
          <p:cNvPr id="25" name="图形"/>
          <p:cNvSpPr txBox="1"/>
          <p:nvPr/>
        </p:nvSpPr>
        <p:spPr>
          <a:xfrm>
            <a:off x="7983232" y="5191237"/>
            <a:ext cx="3269924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作者：黄广发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175" y="1499235"/>
            <a:ext cx="10537825" cy="5276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93265"/>
            <a:ext cx="12192000" cy="4026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"/>
          <p:cNvGrpSpPr/>
          <p:nvPr/>
        </p:nvGrpSpPr>
        <p:grpSpPr>
          <a:xfrm>
            <a:off x="764540" y="1590040"/>
            <a:ext cx="10668000" cy="3517265"/>
            <a:chOff x="1168" y="3216"/>
            <a:chExt cx="16800" cy="5539"/>
          </a:xfrm>
        </p:grpSpPr>
        <p:sp>
          <p:nvSpPr>
            <p:cNvPr id="11" name="图形"/>
            <p:cNvSpPr/>
            <p:nvPr/>
          </p:nvSpPr>
          <p:spPr>
            <a:xfrm>
              <a:off x="1233" y="3216"/>
              <a:ext cx="3699" cy="330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cs typeface="+mn-ea"/>
                <a:sym typeface="+mn-lt"/>
              </a:endParaRPr>
            </a:p>
          </p:txBody>
        </p:sp>
        <p:sp>
          <p:nvSpPr>
            <p:cNvPr id="14" name="图形"/>
            <p:cNvSpPr/>
            <p:nvPr/>
          </p:nvSpPr>
          <p:spPr>
            <a:xfrm>
              <a:off x="14297" y="3216"/>
              <a:ext cx="3671" cy="330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cs typeface="+mn-ea"/>
                <a:sym typeface="+mn-lt"/>
              </a:endParaRPr>
            </a:p>
          </p:txBody>
        </p:sp>
        <p:sp>
          <p:nvSpPr>
            <p:cNvPr id="18" name="图形"/>
            <p:cNvSpPr/>
            <p:nvPr/>
          </p:nvSpPr>
          <p:spPr>
            <a:xfrm>
              <a:off x="2351" y="7836"/>
              <a:ext cx="928" cy="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cs typeface="+mn-ea"/>
                  <a:sym typeface="+mn-lt"/>
                </a:rPr>
                <a:t></a:t>
              </a:r>
              <a:endParaRPr lang="ru-RU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>
              <a:off x="2399" y="3706"/>
              <a:ext cx="1368" cy="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cs typeface="+mn-ea"/>
                  <a:sym typeface="+mn-lt"/>
                </a:rPr>
                <a:t></a:t>
              </a:r>
              <a:endParaRPr lang="ru-RU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/>
          </p:nvSpPr>
          <p:spPr>
            <a:xfrm>
              <a:off x="5568" y="3216"/>
              <a:ext cx="3699" cy="330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cs typeface="+mn-ea"/>
                <a:sym typeface="+mn-lt"/>
              </a:endParaRPr>
            </a:p>
          </p:txBody>
        </p:sp>
        <p:sp>
          <p:nvSpPr>
            <p:cNvPr id="5" name="图形"/>
            <p:cNvSpPr/>
            <p:nvPr/>
          </p:nvSpPr>
          <p:spPr>
            <a:xfrm>
              <a:off x="9933" y="3216"/>
              <a:ext cx="3699" cy="330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cs typeface="+mn-ea"/>
                <a:sym typeface="+mn-lt"/>
              </a:endParaRPr>
            </a:p>
          </p:txBody>
        </p:sp>
        <p:sp>
          <p:nvSpPr>
            <p:cNvPr id="6" name="图形"/>
            <p:cNvSpPr txBox="1"/>
            <p:nvPr/>
          </p:nvSpPr>
          <p:spPr>
            <a:xfrm>
              <a:off x="1168" y="5134"/>
              <a:ext cx="3699" cy="1323"/>
            </a:xfrm>
            <a:prstGeom prst="rect">
              <a:avLst/>
            </a:prstGeom>
          </p:spPr>
          <p:txBody>
            <a:bodyPr vert="horz" lIns="91440" tIns="45720" rIns="91440" bIns="45720" numCol="1" spcCol="18000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connect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indent="0" algn="ctr">
                <a:buNone/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http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中间件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包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图形"/>
            <p:cNvSpPr/>
            <p:nvPr/>
          </p:nvSpPr>
          <p:spPr>
            <a:xfrm>
              <a:off x="6764" y="3706"/>
              <a:ext cx="1368" cy="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cs typeface="+mn-ea"/>
                  <a:sym typeface="+mn-lt"/>
                </a:rPr>
                <a:t></a:t>
              </a:r>
              <a:endParaRPr lang="ru-RU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图形"/>
            <p:cNvSpPr txBox="1"/>
            <p:nvPr/>
          </p:nvSpPr>
          <p:spPr>
            <a:xfrm>
              <a:off x="5523" y="4986"/>
              <a:ext cx="3699" cy="1323"/>
            </a:xfrm>
            <a:prstGeom prst="rect">
              <a:avLst/>
            </a:prstGeom>
          </p:spPr>
          <p:txBody>
            <a:bodyPr vert="horz" lIns="91440" tIns="45720" rIns="91440" bIns="45720" numCol="1" spcCol="18000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launch-editor-middleware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indent="0" algn="ctr">
                <a:buNone/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devloot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打开编辑器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文件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图形"/>
            <p:cNvSpPr/>
            <p:nvPr/>
          </p:nvSpPr>
          <p:spPr>
            <a:xfrm>
              <a:off x="11172" y="3706"/>
              <a:ext cx="1368" cy="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cs typeface="+mn-ea"/>
                  <a:sym typeface="+mn-lt"/>
                </a:rPr>
                <a:t></a:t>
              </a:r>
              <a:endParaRPr lang="ru-RU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图形"/>
            <p:cNvSpPr txBox="1"/>
            <p:nvPr/>
          </p:nvSpPr>
          <p:spPr>
            <a:xfrm>
              <a:off x="9931" y="5134"/>
              <a:ext cx="3699" cy="1323"/>
            </a:xfrm>
            <a:prstGeom prst="rect">
              <a:avLst/>
            </a:prstGeom>
          </p:spPr>
          <p:txBody>
            <a:bodyPr vert="horz" lIns="91440" tIns="45720" rIns="91440" bIns="45720" numCol="1" spcCol="18000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rollup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indent="0" algn="ctr">
                <a:buNone/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打包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工具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图形"/>
            <p:cNvSpPr/>
            <p:nvPr/>
          </p:nvSpPr>
          <p:spPr>
            <a:xfrm>
              <a:off x="15772" y="3305"/>
              <a:ext cx="1813" cy="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cs typeface="+mn-ea"/>
                  <a:sym typeface="+mn-lt"/>
                </a:rPr>
                <a:t>es</a:t>
              </a:r>
              <a:r>
                <a:rPr lang="en-US" sz="5400" dirty="0">
                  <a:solidFill>
                    <a:schemeClr val="bg1"/>
                  </a:solidFill>
                  <a:cs typeface="+mn-ea"/>
                  <a:sym typeface="+mn-lt"/>
                </a:rPr>
                <a:t></a:t>
              </a:r>
              <a:endParaRPr lang="ru-RU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图形"/>
            <p:cNvSpPr txBox="1"/>
            <p:nvPr/>
          </p:nvSpPr>
          <p:spPr>
            <a:xfrm>
              <a:off x="14252" y="5125"/>
              <a:ext cx="3699" cy="1323"/>
            </a:xfrm>
            <a:prstGeom prst="rect">
              <a:avLst/>
            </a:prstGeom>
          </p:spPr>
          <p:txBody>
            <a:bodyPr vert="horz" lIns="91440" tIns="45720" rIns="91440" bIns="45720" numCol="1" spcCol="18000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esbuild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indent="0" algn="ctr">
                <a:buNone/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打包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工具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56" name="图形"/>
            <p:cNvGrpSpPr/>
            <p:nvPr/>
          </p:nvGrpSpPr>
          <p:grpSpPr>
            <a:xfrm>
              <a:off x="2516" y="7973"/>
              <a:ext cx="683" cy="654"/>
              <a:chOff x="9886950" y="1016001"/>
              <a:chExt cx="482600" cy="461963"/>
            </a:xfrm>
            <a:solidFill>
              <a:schemeClr val="bg1"/>
            </a:solidFill>
          </p:grpSpPr>
          <p:sp>
            <p:nvSpPr>
              <p:cNvPr id="157" name="图形"/>
              <p:cNvSpPr>
                <a:spLocks noEditPoints="1"/>
              </p:cNvSpPr>
              <p:nvPr/>
            </p:nvSpPr>
            <p:spPr bwMode="auto">
              <a:xfrm>
                <a:off x="9886950" y="1016001"/>
                <a:ext cx="482600" cy="461963"/>
              </a:xfrm>
              <a:custGeom>
                <a:avLst/>
                <a:gdLst>
                  <a:gd name="T0" fmla="*/ 117 w 128"/>
                  <a:gd name="T1" fmla="*/ 0 h 122"/>
                  <a:gd name="T2" fmla="*/ 11 w 128"/>
                  <a:gd name="T3" fmla="*/ 0 h 122"/>
                  <a:gd name="T4" fmla="*/ 0 w 128"/>
                  <a:gd name="T5" fmla="*/ 11 h 122"/>
                  <a:gd name="T6" fmla="*/ 0 w 128"/>
                  <a:gd name="T7" fmla="*/ 93 h 122"/>
                  <a:gd name="T8" fmla="*/ 11 w 128"/>
                  <a:gd name="T9" fmla="*/ 104 h 122"/>
                  <a:gd name="T10" fmla="*/ 43 w 128"/>
                  <a:gd name="T11" fmla="*/ 104 h 122"/>
                  <a:gd name="T12" fmla="*/ 37 w 128"/>
                  <a:gd name="T13" fmla="*/ 110 h 122"/>
                  <a:gd name="T14" fmla="*/ 34 w 128"/>
                  <a:gd name="T15" fmla="*/ 113 h 122"/>
                  <a:gd name="T16" fmla="*/ 34 w 128"/>
                  <a:gd name="T17" fmla="*/ 118 h 122"/>
                  <a:gd name="T18" fmla="*/ 42 w 128"/>
                  <a:gd name="T19" fmla="*/ 122 h 122"/>
                  <a:gd name="T20" fmla="*/ 86 w 128"/>
                  <a:gd name="T21" fmla="*/ 122 h 122"/>
                  <a:gd name="T22" fmla="*/ 94 w 128"/>
                  <a:gd name="T23" fmla="*/ 118 h 122"/>
                  <a:gd name="T24" fmla="*/ 94 w 128"/>
                  <a:gd name="T25" fmla="*/ 113 h 122"/>
                  <a:gd name="T26" fmla="*/ 91 w 128"/>
                  <a:gd name="T27" fmla="*/ 110 h 122"/>
                  <a:gd name="T28" fmla="*/ 85 w 128"/>
                  <a:gd name="T29" fmla="*/ 104 h 122"/>
                  <a:gd name="T30" fmla="*/ 117 w 128"/>
                  <a:gd name="T31" fmla="*/ 104 h 122"/>
                  <a:gd name="T32" fmla="*/ 128 w 128"/>
                  <a:gd name="T33" fmla="*/ 93 h 122"/>
                  <a:gd name="T34" fmla="*/ 128 w 128"/>
                  <a:gd name="T35" fmla="*/ 11 h 122"/>
                  <a:gd name="T36" fmla="*/ 117 w 128"/>
                  <a:gd name="T37" fmla="*/ 0 h 122"/>
                  <a:gd name="T38" fmla="*/ 88 w 128"/>
                  <a:gd name="T39" fmla="*/ 113 h 122"/>
                  <a:gd name="T40" fmla="*/ 90 w 128"/>
                  <a:gd name="T41" fmla="*/ 116 h 122"/>
                  <a:gd name="T42" fmla="*/ 90 w 128"/>
                  <a:gd name="T43" fmla="*/ 116 h 122"/>
                  <a:gd name="T44" fmla="*/ 86 w 128"/>
                  <a:gd name="T45" fmla="*/ 118 h 122"/>
                  <a:gd name="T46" fmla="*/ 42 w 128"/>
                  <a:gd name="T47" fmla="*/ 118 h 122"/>
                  <a:gd name="T48" fmla="*/ 38 w 128"/>
                  <a:gd name="T49" fmla="*/ 116 h 122"/>
                  <a:gd name="T50" fmla="*/ 38 w 128"/>
                  <a:gd name="T51" fmla="*/ 116 h 122"/>
                  <a:gd name="T52" fmla="*/ 38 w 128"/>
                  <a:gd name="T53" fmla="*/ 116 h 122"/>
                  <a:gd name="T54" fmla="*/ 40 w 128"/>
                  <a:gd name="T55" fmla="*/ 113 h 122"/>
                  <a:gd name="T56" fmla="*/ 48 w 128"/>
                  <a:gd name="T57" fmla="*/ 104 h 122"/>
                  <a:gd name="T58" fmla="*/ 80 w 128"/>
                  <a:gd name="T59" fmla="*/ 104 h 122"/>
                  <a:gd name="T60" fmla="*/ 88 w 128"/>
                  <a:gd name="T61" fmla="*/ 113 h 122"/>
                  <a:gd name="T62" fmla="*/ 120 w 128"/>
                  <a:gd name="T63" fmla="*/ 93 h 122"/>
                  <a:gd name="T64" fmla="*/ 117 w 128"/>
                  <a:gd name="T65" fmla="*/ 96 h 122"/>
                  <a:gd name="T66" fmla="*/ 11 w 128"/>
                  <a:gd name="T67" fmla="*/ 96 h 122"/>
                  <a:gd name="T68" fmla="*/ 8 w 128"/>
                  <a:gd name="T69" fmla="*/ 93 h 122"/>
                  <a:gd name="T70" fmla="*/ 8 w 128"/>
                  <a:gd name="T71" fmla="*/ 11 h 122"/>
                  <a:gd name="T72" fmla="*/ 11 w 128"/>
                  <a:gd name="T73" fmla="*/ 8 h 122"/>
                  <a:gd name="T74" fmla="*/ 117 w 128"/>
                  <a:gd name="T75" fmla="*/ 8 h 122"/>
                  <a:gd name="T76" fmla="*/ 120 w 128"/>
                  <a:gd name="T77" fmla="*/ 11 h 122"/>
                  <a:gd name="T78" fmla="*/ 120 w 128"/>
                  <a:gd name="T79" fmla="*/ 9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122">
                    <a:moveTo>
                      <a:pt x="11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1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1" y="106"/>
                      <a:pt x="39" y="109"/>
                      <a:pt x="37" y="110"/>
                    </a:cubicBezTo>
                    <a:cubicBezTo>
                      <a:pt x="36" y="111"/>
                      <a:pt x="35" y="112"/>
                      <a:pt x="34" y="113"/>
                    </a:cubicBezTo>
                    <a:cubicBezTo>
                      <a:pt x="34" y="114"/>
                      <a:pt x="33" y="116"/>
                      <a:pt x="34" y="118"/>
                    </a:cubicBezTo>
                    <a:cubicBezTo>
                      <a:pt x="35" y="120"/>
                      <a:pt x="37" y="122"/>
                      <a:pt x="42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91" y="122"/>
                      <a:pt x="93" y="120"/>
                      <a:pt x="94" y="118"/>
                    </a:cubicBezTo>
                    <a:cubicBezTo>
                      <a:pt x="95" y="116"/>
                      <a:pt x="94" y="114"/>
                      <a:pt x="94" y="113"/>
                    </a:cubicBezTo>
                    <a:cubicBezTo>
                      <a:pt x="93" y="112"/>
                      <a:pt x="92" y="111"/>
                      <a:pt x="91" y="110"/>
                    </a:cubicBezTo>
                    <a:cubicBezTo>
                      <a:pt x="89" y="109"/>
                      <a:pt x="87" y="106"/>
                      <a:pt x="85" y="104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23" y="104"/>
                      <a:pt x="128" y="99"/>
                      <a:pt x="128" y="93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lose/>
                    <a:moveTo>
                      <a:pt x="88" y="113"/>
                    </a:moveTo>
                    <a:cubicBezTo>
                      <a:pt x="89" y="114"/>
                      <a:pt x="90" y="115"/>
                      <a:pt x="90" y="116"/>
                    </a:cubicBezTo>
                    <a:cubicBezTo>
                      <a:pt x="90" y="116"/>
                      <a:pt x="91" y="116"/>
                      <a:pt x="90" y="116"/>
                    </a:cubicBezTo>
                    <a:cubicBezTo>
                      <a:pt x="90" y="117"/>
                      <a:pt x="88" y="118"/>
                      <a:pt x="86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0" y="118"/>
                      <a:pt x="38" y="117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5"/>
                      <a:pt x="39" y="114"/>
                      <a:pt x="40" y="113"/>
                    </a:cubicBezTo>
                    <a:cubicBezTo>
                      <a:pt x="44" y="109"/>
                      <a:pt x="47" y="106"/>
                      <a:pt x="48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1" y="106"/>
                      <a:pt x="84" y="109"/>
                      <a:pt x="88" y="113"/>
                    </a:cubicBezTo>
                    <a:close/>
                    <a:moveTo>
                      <a:pt x="120" y="93"/>
                    </a:moveTo>
                    <a:cubicBezTo>
                      <a:pt x="120" y="95"/>
                      <a:pt x="119" y="96"/>
                      <a:pt x="117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9" y="96"/>
                      <a:pt x="8" y="95"/>
                      <a:pt x="8" y="9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8"/>
                      <a:pt x="120" y="9"/>
                      <a:pt x="120" y="11"/>
                    </a:cubicBezTo>
                    <a:lnTo>
                      <a:pt x="12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58" name="图形"/>
              <p:cNvSpPr>
                <a:spLocks noEditPoints="1"/>
              </p:cNvSpPr>
              <p:nvPr/>
            </p:nvSpPr>
            <p:spPr bwMode="auto">
              <a:xfrm>
                <a:off x="9947275" y="1076326"/>
                <a:ext cx="361950" cy="242888"/>
              </a:xfrm>
              <a:custGeom>
                <a:avLst/>
                <a:gdLst>
                  <a:gd name="T0" fmla="*/ 89 w 96"/>
                  <a:gd name="T1" fmla="*/ 0 h 64"/>
                  <a:gd name="T2" fmla="*/ 7 w 96"/>
                  <a:gd name="T3" fmla="*/ 0 h 64"/>
                  <a:gd name="T4" fmla="*/ 0 w 96"/>
                  <a:gd name="T5" fmla="*/ 7 h 64"/>
                  <a:gd name="T6" fmla="*/ 0 w 96"/>
                  <a:gd name="T7" fmla="*/ 57 h 64"/>
                  <a:gd name="T8" fmla="*/ 7 w 96"/>
                  <a:gd name="T9" fmla="*/ 64 h 64"/>
                  <a:gd name="T10" fmla="*/ 89 w 96"/>
                  <a:gd name="T11" fmla="*/ 64 h 64"/>
                  <a:gd name="T12" fmla="*/ 96 w 96"/>
                  <a:gd name="T13" fmla="*/ 57 h 64"/>
                  <a:gd name="T14" fmla="*/ 96 w 96"/>
                  <a:gd name="T15" fmla="*/ 7 h 64"/>
                  <a:gd name="T16" fmla="*/ 89 w 96"/>
                  <a:gd name="T17" fmla="*/ 0 h 64"/>
                  <a:gd name="T18" fmla="*/ 92 w 96"/>
                  <a:gd name="T19" fmla="*/ 57 h 64"/>
                  <a:gd name="T20" fmla="*/ 89 w 96"/>
                  <a:gd name="T21" fmla="*/ 60 h 64"/>
                  <a:gd name="T22" fmla="*/ 7 w 96"/>
                  <a:gd name="T23" fmla="*/ 60 h 64"/>
                  <a:gd name="T24" fmla="*/ 4 w 96"/>
                  <a:gd name="T25" fmla="*/ 57 h 64"/>
                  <a:gd name="T26" fmla="*/ 4 w 96"/>
                  <a:gd name="T27" fmla="*/ 7 h 64"/>
                  <a:gd name="T28" fmla="*/ 7 w 96"/>
                  <a:gd name="T29" fmla="*/ 4 h 64"/>
                  <a:gd name="T30" fmla="*/ 89 w 96"/>
                  <a:gd name="T31" fmla="*/ 4 h 64"/>
                  <a:gd name="T32" fmla="*/ 92 w 96"/>
                  <a:gd name="T33" fmla="*/ 7 h 64"/>
                  <a:gd name="T34" fmla="*/ 92 w 96"/>
                  <a:gd name="T35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64">
                    <a:moveTo>
                      <a:pt x="8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3" y="64"/>
                      <a:pt x="7" y="6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93" y="64"/>
                      <a:pt x="96" y="61"/>
                      <a:pt x="96" y="5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3" y="0"/>
                      <a:pt x="89" y="0"/>
                    </a:cubicBezTo>
                    <a:close/>
                    <a:moveTo>
                      <a:pt x="92" y="57"/>
                    </a:moveTo>
                    <a:cubicBezTo>
                      <a:pt x="92" y="59"/>
                      <a:pt x="91" y="60"/>
                      <a:pt x="89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0"/>
                      <a:pt x="4" y="59"/>
                      <a:pt x="4" y="5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91" y="4"/>
                      <a:pt x="92" y="5"/>
                      <a:pt x="92" y="7"/>
                    </a:cubicBezTo>
                    <a:lnTo>
                      <a:pt x="9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59" name="图形"/>
              <p:cNvSpPr>
                <a:spLocks noEditPoints="1"/>
              </p:cNvSpPr>
              <p:nvPr/>
            </p:nvSpPr>
            <p:spPr bwMode="auto">
              <a:xfrm>
                <a:off x="10104438" y="1327151"/>
                <a:ext cx="46037" cy="44450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0" name="图形"/>
              <p:cNvSpPr/>
              <p:nvPr/>
            </p:nvSpPr>
            <p:spPr bwMode="auto">
              <a:xfrm>
                <a:off x="10067925" y="1198563"/>
                <a:ext cx="44450" cy="90488"/>
              </a:xfrm>
              <a:custGeom>
                <a:avLst/>
                <a:gdLst>
                  <a:gd name="T0" fmla="*/ 9 w 12"/>
                  <a:gd name="T1" fmla="*/ 0 h 24"/>
                  <a:gd name="T2" fmla="*/ 3 w 12"/>
                  <a:gd name="T3" fmla="*/ 0 h 24"/>
                  <a:gd name="T4" fmla="*/ 0 w 12"/>
                  <a:gd name="T5" fmla="*/ 3 h 24"/>
                  <a:gd name="T6" fmla="*/ 0 w 12"/>
                  <a:gd name="T7" fmla="*/ 21 h 24"/>
                  <a:gd name="T8" fmla="*/ 3 w 12"/>
                  <a:gd name="T9" fmla="*/ 24 h 24"/>
                  <a:gd name="T10" fmla="*/ 9 w 12"/>
                  <a:gd name="T11" fmla="*/ 24 h 24"/>
                  <a:gd name="T12" fmla="*/ 12 w 12"/>
                  <a:gd name="T13" fmla="*/ 21 h 24"/>
                  <a:gd name="T14" fmla="*/ 12 w 12"/>
                  <a:gd name="T15" fmla="*/ 3 h 24"/>
                  <a:gd name="T16" fmla="*/ 9 w 12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4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2" y="22"/>
                      <a:pt x="12" y="2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1" name="图形"/>
              <p:cNvSpPr/>
              <p:nvPr/>
            </p:nvSpPr>
            <p:spPr bwMode="auto">
              <a:xfrm>
                <a:off x="10218738" y="1106488"/>
                <a:ext cx="44450" cy="182563"/>
              </a:xfrm>
              <a:custGeom>
                <a:avLst/>
                <a:gdLst>
                  <a:gd name="T0" fmla="*/ 9 w 12"/>
                  <a:gd name="T1" fmla="*/ 0 h 48"/>
                  <a:gd name="T2" fmla="*/ 3 w 12"/>
                  <a:gd name="T3" fmla="*/ 0 h 48"/>
                  <a:gd name="T4" fmla="*/ 0 w 12"/>
                  <a:gd name="T5" fmla="*/ 3 h 48"/>
                  <a:gd name="T6" fmla="*/ 0 w 12"/>
                  <a:gd name="T7" fmla="*/ 45 h 48"/>
                  <a:gd name="T8" fmla="*/ 3 w 12"/>
                  <a:gd name="T9" fmla="*/ 48 h 48"/>
                  <a:gd name="T10" fmla="*/ 9 w 12"/>
                  <a:gd name="T11" fmla="*/ 48 h 48"/>
                  <a:gd name="T12" fmla="*/ 12 w 12"/>
                  <a:gd name="T13" fmla="*/ 45 h 48"/>
                  <a:gd name="T14" fmla="*/ 12 w 12"/>
                  <a:gd name="T15" fmla="*/ 3 h 48"/>
                  <a:gd name="T16" fmla="*/ 9 w 1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8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7"/>
                      <a:pt x="1" y="48"/>
                      <a:pt x="3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48"/>
                      <a:pt x="12" y="47"/>
                      <a:pt x="12" y="4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2" name="图形"/>
              <p:cNvSpPr/>
              <p:nvPr/>
            </p:nvSpPr>
            <p:spPr bwMode="auto">
              <a:xfrm>
                <a:off x="10142538" y="1166813"/>
                <a:ext cx="46037" cy="122238"/>
              </a:xfrm>
              <a:custGeom>
                <a:avLst/>
                <a:gdLst>
                  <a:gd name="T0" fmla="*/ 9 w 12"/>
                  <a:gd name="T1" fmla="*/ 0 h 32"/>
                  <a:gd name="T2" fmla="*/ 3 w 12"/>
                  <a:gd name="T3" fmla="*/ 0 h 32"/>
                  <a:gd name="T4" fmla="*/ 0 w 12"/>
                  <a:gd name="T5" fmla="*/ 3 h 32"/>
                  <a:gd name="T6" fmla="*/ 0 w 12"/>
                  <a:gd name="T7" fmla="*/ 29 h 32"/>
                  <a:gd name="T8" fmla="*/ 3 w 12"/>
                  <a:gd name="T9" fmla="*/ 32 h 32"/>
                  <a:gd name="T10" fmla="*/ 9 w 12"/>
                  <a:gd name="T11" fmla="*/ 32 h 32"/>
                  <a:gd name="T12" fmla="*/ 12 w 12"/>
                  <a:gd name="T13" fmla="*/ 29 h 32"/>
                  <a:gd name="T14" fmla="*/ 12 w 12"/>
                  <a:gd name="T15" fmla="*/ 3 h 32"/>
                  <a:gd name="T16" fmla="*/ 9 w 12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2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2"/>
                      <a:pt x="3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1" y="32"/>
                      <a:pt x="12" y="31"/>
                      <a:pt x="12" y="29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3" name="图形"/>
              <p:cNvSpPr/>
              <p:nvPr/>
            </p:nvSpPr>
            <p:spPr bwMode="auto">
              <a:xfrm>
                <a:off x="9991725" y="1136651"/>
                <a:ext cx="46037" cy="152400"/>
              </a:xfrm>
              <a:custGeom>
                <a:avLst/>
                <a:gdLst>
                  <a:gd name="T0" fmla="*/ 9 w 12"/>
                  <a:gd name="T1" fmla="*/ 0 h 40"/>
                  <a:gd name="T2" fmla="*/ 3 w 12"/>
                  <a:gd name="T3" fmla="*/ 0 h 40"/>
                  <a:gd name="T4" fmla="*/ 0 w 12"/>
                  <a:gd name="T5" fmla="*/ 3 h 40"/>
                  <a:gd name="T6" fmla="*/ 0 w 12"/>
                  <a:gd name="T7" fmla="*/ 37 h 40"/>
                  <a:gd name="T8" fmla="*/ 3 w 12"/>
                  <a:gd name="T9" fmla="*/ 40 h 40"/>
                  <a:gd name="T10" fmla="*/ 9 w 12"/>
                  <a:gd name="T11" fmla="*/ 40 h 40"/>
                  <a:gd name="T12" fmla="*/ 12 w 12"/>
                  <a:gd name="T13" fmla="*/ 37 h 40"/>
                  <a:gd name="T14" fmla="*/ 12 w 12"/>
                  <a:gd name="T15" fmla="*/ 3 h 40"/>
                  <a:gd name="T16" fmla="*/ 9 w 12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0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1" y="40"/>
                      <a:pt x="12" y="39"/>
                      <a:pt x="12" y="37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111" name="图形"/>
            <p:cNvGrpSpPr/>
            <p:nvPr/>
          </p:nvGrpSpPr>
          <p:grpSpPr>
            <a:xfrm>
              <a:off x="11408" y="3876"/>
              <a:ext cx="716" cy="718"/>
              <a:chOff x="837205" y="3542332"/>
              <a:chExt cx="400024" cy="400024"/>
            </a:xfrm>
            <a:solidFill>
              <a:schemeClr val="bg1"/>
            </a:solidFill>
          </p:grpSpPr>
          <p:sp>
            <p:nvSpPr>
              <p:cNvPr id="112" name="图形"/>
              <p:cNvSpPr>
                <a:spLocks noEditPoints="1"/>
              </p:cNvSpPr>
              <p:nvPr/>
            </p:nvSpPr>
            <p:spPr bwMode="auto">
              <a:xfrm>
                <a:off x="837205" y="3542332"/>
                <a:ext cx="400024" cy="400024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3" name="图形"/>
              <p:cNvSpPr/>
              <p:nvPr/>
            </p:nvSpPr>
            <p:spPr bwMode="auto">
              <a:xfrm>
                <a:off x="1074843" y="3692836"/>
                <a:ext cx="112218" cy="1188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4" name="图形"/>
              <p:cNvSpPr/>
              <p:nvPr/>
            </p:nvSpPr>
            <p:spPr bwMode="auto">
              <a:xfrm>
                <a:off x="1074843" y="3655870"/>
                <a:ext cx="112218" cy="1188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5" name="图形"/>
              <p:cNvSpPr/>
              <p:nvPr/>
            </p:nvSpPr>
            <p:spPr bwMode="auto">
              <a:xfrm>
                <a:off x="1074843" y="3617583"/>
                <a:ext cx="112218" cy="1320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6" name="图形"/>
              <p:cNvSpPr/>
              <p:nvPr/>
            </p:nvSpPr>
            <p:spPr bwMode="auto">
              <a:xfrm>
                <a:off x="937541" y="3880306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7" name="图形"/>
              <p:cNvSpPr/>
              <p:nvPr/>
            </p:nvSpPr>
            <p:spPr bwMode="auto">
              <a:xfrm>
                <a:off x="937541" y="3843340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8" name="图形"/>
              <p:cNvSpPr/>
              <p:nvPr/>
            </p:nvSpPr>
            <p:spPr bwMode="auto">
              <a:xfrm>
                <a:off x="937541" y="3805053"/>
                <a:ext cx="112218" cy="1320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9" name="图形"/>
              <p:cNvSpPr/>
              <p:nvPr/>
            </p:nvSpPr>
            <p:spPr bwMode="auto">
              <a:xfrm>
                <a:off x="1074843" y="3880306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0" name="图形"/>
              <p:cNvSpPr/>
              <p:nvPr/>
            </p:nvSpPr>
            <p:spPr bwMode="auto">
              <a:xfrm>
                <a:off x="1074843" y="3843340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1" name="图形"/>
              <p:cNvSpPr/>
              <p:nvPr/>
            </p:nvSpPr>
            <p:spPr bwMode="auto">
              <a:xfrm>
                <a:off x="1074843" y="3805053"/>
                <a:ext cx="112218" cy="1320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2" name="图形"/>
              <p:cNvSpPr/>
              <p:nvPr/>
            </p:nvSpPr>
            <p:spPr bwMode="auto">
              <a:xfrm>
                <a:off x="937541" y="3729802"/>
                <a:ext cx="249520" cy="13202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3" name="图形"/>
              <p:cNvSpPr/>
              <p:nvPr/>
            </p:nvSpPr>
            <p:spPr bwMode="auto">
              <a:xfrm>
                <a:off x="937541" y="3766416"/>
                <a:ext cx="249520" cy="11882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4" name="图形"/>
              <p:cNvSpPr>
                <a:spLocks noEditPoints="1"/>
              </p:cNvSpPr>
              <p:nvPr/>
            </p:nvSpPr>
            <p:spPr bwMode="auto">
              <a:xfrm>
                <a:off x="937541" y="3592500"/>
                <a:ext cx="112218" cy="112218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228" name="图形"/>
            <p:cNvGrpSpPr/>
            <p:nvPr/>
          </p:nvGrpSpPr>
          <p:grpSpPr>
            <a:xfrm>
              <a:off x="7011" y="3735"/>
              <a:ext cx="723" cy="775"/>
              <a:chOff x="9205871" y="1244600"/>
              <a:chExt cx="403225" cy="431389"/>
            </a:xfrm>
            <a:solidFill>
              <a:schemeClr val="bg1"/>
            </a:solidFill>
          </p:grpSpPr>
          <p:sp>
            <p:nvSpPr>
              <p:cNvPr id="229" name="图形"/>
              <p:cNvSpPr>
                <a:spLocks noChangeArrowheads="1"/>
              </p:cNvSpPr>
              <p:nvPr/>
            </p:nvSpPr>
            <p:spPr bwMode="auto">
              <a:xfrm>
                <a:off x="9278938" y="1422400"/>
                <a:ext cx="460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0" name="图形"/>
              <p:cNvSpPr>
                <a:spLocks noChangeArrowheads="1"/>
              </p:cNvSpPr>
              <p:nvPr/>
            </p:nvSpPr>
            <p:spPr bwMode="auto">
              <a:xfrm>
                <a:off x="9278938" y="1498600"/>
                <a:ext cx="460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1" name="图形"/>
              <p:cNvSpPr>
                <a:spLocks noChangeArrowheads="1"/>
              </p:cNvSpPr>
              <p:nvPr/>
            </p:nvSpPr>
            <p:spPr bwMode="auto">
              <a:xfrm>
                <a:off x="9278938" y="1576388"/>
                <a:ext cx="460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2" name="图形"/>
              <p:cNvSpPr>
                <a:spLocks noChangeArrowheads="1"/>
              </p:cNvSpPr>
              <p:nvPr/>
            </p:nvSpPr>
            <p:spPr bwMode="auto">
              <a:xfrm>
                <a:off x="9356725" y="1452563"/>
                <a:ext cx="201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3" name="图形"/>
              <p:cNvSpPr>
                <a:spLocks noChangeArrowheads="1"/>
              </p:cNvSpPr>
              <p:nvPr/>
            </p:nvSpPr>
            <p:spPr bwMode="auto">
              <a:xfrm>
                <a:off x="9356725" y="1530350"/>
                <a:ext cx="2016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4" name="图形"/>
              <p:cNvSpPr>
                <a:spLocks noChangeArrowheads="1"/>
              </p:cNvSpPr>
              <p:nvPr/>
            </p:nvSpPr>
            <p:spPr bwMode="auto">
              <a:xfrm>
                <a:off x="9356725" y="1606550"/>
                <a:ext cx="201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5" name="图形"/>
              <p:cNvSpPr>
                <a:spLocks noEditPoints="1"/>
              </p:cNvSpPr>
              <p:nvPr/>
            </p:nvSpPr>
            <p:spPr bwMode="auto">
              <a:xfrm>
                <a:off x="9205871" y="1282451"/>
                <a:ext cx="403225" cy="393538"/>
              </a:xfrm>
              <a:custGeom>
                <a:avLst/>
                <a:gdLst>
                  <a:gd name="T0" fmla="*/ 92 w 104"/>
                  <a:gd name="T1" fmla="*/ 0 h 102"/>
                  <a:gd name="T2" fmla="*/ 84 w 104"/>
                  <a:gd name="T3" fmla="*/ 0 h 102"/>
                  <a:gd name="T4" fmla="*/ 84 w 104"/>
                  <a:gd name="T5" fmla="*/ 16 h 102"/>
                  <a:gd name="T6" fmla="*/ 80 w 104"/>
                  <a:gd name="T7" fmla="*/ 20 h 102"/>
                  <a:gd name="T8" fmla="*/ 72 w 104"/>
                  <a:gd name="T9" fmla="*/ 20 h 102"/>
                  <a:gd name="T10" fmla="*/ 68 w 104"/>
                  <a:gd name="T11" fmla="*/ 16 h 102"/>
                  <a:gd name="T12" fmla="*/ 68 w 104"/>
                  <a:gd name="T13" fmla="*/ 0 h 102"/>
                  <a:gd name="T14" fmla="*/ 36 w 104"/>
                  <a:gd name="T15" fmla="*/ 0 h 102"/>
                  <a:gd name="T16" fmla="*/ 36 w 104"/>
                  <a:gd name="T17" fmla="*/ 16 h 102"/>
                  <a:gd name="T18" fmla="*/ 32 w 104"/>
                  <a:gd name="T19" fmla="*/ 20 h 102"/>
                  <a:gd name="T20" fmla="*/ 24 w 104"/>
                  <a:gd name="T21" fmla="*/ 20 h 102"/>
                  <a:gd name="T22" fmla="*/ 20 w 104"/>
                  <a:gd name="T23" fmla="*/ 16 h 102"/>
                  <a:gd name="T24" fmla="*/ 20 w 104"/>
                  <a:gd name="T25" fmla="*/ 0 h 102"/>
                  <a:gd name="T26" fmla="*/ 12 w 104"/>
                  <a:gd name="T27" fmla="*/ 0 h 102"/>
                  <a:gd name="T28" fmla="*/ 0 w 104"/>
                  <a:gd name="T29" fmla="*/ 12 h 102"/>
                  <a:gd name="T30" fmla="*/ 0 w 104"/>
                  <a:gd name="T31" fmla="*/ 20 h 102"/>
                  <a:gd name="T32" fmla="*/ 0 w 104"/>
                  <a:gd name="T33" fmla="*/ 24 h 102"/>
                  <a:gd name="T34" fmla="*/ 0 w 104"/>
                  <a:gd name="T35" fmla="*/ 28 h 102"/>
                  <a:gd name="T36" fmla="*/ 0 w 104"/>
                  <a:gd name="T37" fmla="*/ 91 h 102"/>
                  <a:gd name="T38" fmla="*/ 12 w 104"/>
                  <a:gd name="T39" fmla="*/ 102 h 102"/>
                  <a:gd name="T40" fmla="*/ 92 w 104"/>
                  <a:gd name="T41" fmla="*/ 102 h 102"/>
                  <a:gd name="T42" fmla="*/ 104 w 104"/>
                  <a:gd name="T43" fmla="*/ 91 h 102"/>
                  <a:gd name="T44" fmla="*/ 104 w 104"/>
                  <a:gd name="T45" fmla="*/ 28 h 102"/>
                  <a:gd name="T46" fmla="*/ 104 w 104"/>
                  <a:gd name="T47" fmla="*/ 24 h 102"/>
                  <a:gd name="T48" fmla="*/ 104 w 104"/>
                  <a:gd name="T49" fmla="*/ 20 h 102"/>
                  <a:gd name="T50" fmla="*/ 104 w 104"/>
                  <a:gd name="T51" fmla="*/ 12 h 102"/>
                  <a:gd name="T52" fmla="*/ 92 w 104"/>
                  <a:gd name="T53" fmla="*/ 0 h 102"/>
                  <a:gd name="T54" fmla="*/ 96 w 104"/>
                  <a:gd name="T55" fmla="*/ 91 h 102"/>
                  <a:gd name="T56" fmla="*/ 92 w 104"/>
                  <a:gd name="T57" fmla="*/ 94 h 102"/>
                  <a:gd name="T58" fmla="*/ 12 w 104"/>
                  <a:gd name="T59" fmla="*/ 94 h 102"/>
                  <a:gd name="T60" fmla="*/ 8 w 104"/>
                  <a:gd name="T61" fmla="*/ 91 h 102"/>
                  <a:gd name="T62" fmla="*/ 8 w 104"/>
                  <a:gd name="T63" fmla="*/ 28 h 102"/>
                  <a:gd name="T64" fmla="*/ 96 w 104"/>
                  <a:gd name="T65" fmla="*/ 28 h 102"/>
                  <a:gd name="T66" fmla="*/ 96 w 104"/>
                  <a:gd name="T67" fmla="*/ 9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4" h="102">
                    <a:moveTo>
                      <a:pt x="9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8"/>
                      <a:pt x="82" y="20"/>
                      <a:pt x="80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0" y="20"/>
                      <a:pt x="68" y="18"/>
                      <a:pt x="68" y="16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8"/>
                      <a:pt x="34" y="20"/>
                      <a:pt x="32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2" y="20"/>
                      <a:pt x="20" y="18"/>
                      <a:pt x="20" y="1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7"/>
                      <a:pt x="5" y="102"/>
                      <a:pt x="12" y="102"/>
                    </a:cubicBezTo>
                    <a:cubicBezTo>
                      <a:pt x="92" y="102"/>
                      <a:pt x="92" y="102"/>
                      <a:pt x="92" y="102"/>
                    </a:cubicBezTo>
                    <a:cubicBezTo>
                      <a:pt x="99" y="102"/>
                      <a:pt x="104" y="97"/>
                      <a:pt x="104" y="91"/>
                    </a:cubicBezTo>
                    <a:cubicBezTo>
                      <a:pt x="104" y="28"/>
                      <a:pt x="104" y="28"/>
                      <a:pt x="104" y="28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4" y="5"/>
                      <a:pt x="99" y="0"/>
                      <a:pt x="92" y="0"/>
                    </a:cubicBezTo>
                    <a:close/>
                    <a:moveTo>
                      <a:pt x="96" y="91"/>
                    </a:moveTo>
                    <a:cubicBezTo>
                      <a:pt x="96" y="92"/>
                      <a:pt x="94" y="94"/>
                      <a:pt x="92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8" y="92"/>
                      <a:pt x="8" y="91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6" y="28"/>
                      <a:pt x="96" y="28"/>
                      <a:pt x="96" y="28"/>
                    </a:cubicBezTo>
                    <a:lnTo>
                      <a:pt x="96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6" name="图形"/>
              <p:cNvSpPr/>
              <p:nvPr/>
            </p:nvSpPr>
            <p:spPr bwMode="auto">
              <a:xfrm>
                <a:off x="9310688" y="1244600"/>
                <a:ext cx="30163" cy="107950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7" name="图形"/>
              <p:cNvSpPr/>
              <p:nvPr/>
            </p:nvSpPr>
            <p:spPr bwMode="auto">
              <a:xfrm>
                <a:off x="9496425" y="1244600"/>
                <a:ext cx="30163" cy="107950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312" name="图形"/>
            <p:cNvGrpSpPr/>
            <p:nvPr/>
          </p:nvGrpSpPr>
          <p:grpSpPr>
            <a:xfrm>
              <a:off x="15790" y="3959"/>
              <a:ext cx="689" cy="659"/>
              <a:chOff x="3519489" y="2917825"/>
              <a:chExt cx="341313" cy="325438"/>
            </a:xfrm>
            <a:solidFill>
              <a:schemeClr val="bg1"/>
            </a:solidFill>
          </p:grpSpPr>
          <p:sp>
            <p:nvSpPr>
              <p:cNvPr id="313" name="图形"/>
              <p:cNvSpPr>
                <a:spLocks noEditPoints="1"/>
              </p:cNvSpPr>
              <p:nvPr/>
            </p:nvSpPr>
            <p:spPr bwMode="auto">
              <a:xfrm>
                <a:off x="3519489" y="2917825"/>
                <a:ext cx="341313" cy="325438"/>
              </a:xfrm>
              <a:custGeom>
                <a:avLst/>
                <a:gdLst>
                  <a:gd name="T0" fmla="*/ 117 w 128"/>
                  <a:gd name="T1" fmla="*/ 0 h 122"/>
                  <a:gd name="T2" fmla="*/ 11 w 128"/>
                  <a:gd name="T3" fmla="*/ 0 h 122"/>
                  <a:gd name="T4" fmla="*/ 0 w 128"/>
                  <a:gd name="T5" fmla="*/ 11 h 122"/>
                  <a:gd name="T6" fmla="*/ 0 w 128"/>
                  <a:gd name="T7" fmla="*/ 93 h 122"/>
                  <a:gd name="T8" fmla="*/ 11 w 128"/>
                  <a:gd name="T9" fmla="*/ 104 h 122"/>
                  <a:gd name="T10" fmla="*/ 43 w 128"/>
                  <a:gd name="T11" fmla="*/ 104 h 122"/>
                  <a:gd name="T12" fmla="*/ 37 w 128"/>
                  <a:gd name="T13" fmla="*/ 110 h 122"/>
                  <a:gd name="T14" fmla="*/ 34 w 128"/>
                  <a:gd name="T15" fmla="*/ 113 h 122"/>
                  <a:gd name="T16" fmla="*/ 34 w 128"/>
                  <a:gd name="T17" fmla="*/ 118 h 122"/>
                  <a:gd name="T18" fmla="*/ 42 w 128"/>
                  <a:gd name="T19" fmla="*/ 122 h 122"/>
                  <a:gd name="T20" fmla="*/ 86 w 128"/>
                  <a:gd name="T21" fmla="*/ 122 h 122"/>
                  <a:gd name="T22" fmla="*/ 94 w 128"/>
                  <a:gd name="T23" fmla="*/ 118 h 122"/>
                  <a:gd name="T24" fmla="*/ 94 w 128"/>
                  <a:gd name="T25" fmla="*/ 113 h 122"/>
                  <a:gd name="T26" fmla="*/ 91 w 128"/>
                  <a:gd name="T27" fmla="*/ 110 h 122"/>
                  <a:gd name="T28" fmla="*/ 85 w 128"/>
                  <a:gd name="T29" fmla="*/ 104 h 122"/>
                  <a:gd name="T30" fmla="*/ 117 w 128"/>
                  <a:gd name="T31" fmla="*/ 104 h 122"/>
                  <a:gd name="T32" fmla="*/ 128 w 128"/>
                  <a:gd name="T33" fmla="*/ 93 h 122"/>
                  <a:gd name="T34" fmla="*/ 128 w 128"/>
                  <a:gd name="T35" fmla="*/ 11 h 122"/>
                  <a:gd name="T36" fmla="*/ 117 w 128"/>
                  <a:gd name="T37" fmla="*/ 0 h 122"/>
                  <a:gd name="T38" fmla="*/ 88 w 128"/>
                  <a:gd name="T39" fmla="*/ 113 h 122"/>
                  <a:gd name="T40" fmla="*/ 90 w 128"/>
                  <a:gd name="T41" fmla="*/ 116 h 122"/>
                  <a:gd name="T42" fmla="*/ 90 w 128"/>
                  <a:gd name="T43" fmla="*/ 116 h 122"/>
                  <a:gd name="T44" fmla="*/ 86 w 128"/>
                  <a:gd name="T45" fmla="*/ 118 h 122"/>
                  <a:gd name="T46" fmla="*/ 42 w 128"/>
                  <a:gd name="T47" fmla="*/ 118 h 122"/>
                  <a:gd name="T48" fmla="*/ 38 w 128"/>
                  <a:gd name="T49" fmla="*/ 116 h 122"/>
                  <a:gd name="T50" fmla="*/ 38 w 128"/>
                  <a:gd name="T51" fmla="*/ 116 h 122"/>
                  <a:gd name="T52" fmla="*/ 38 w 128"/>
                  <a:gd name="T53" fmla="*/ 116 h 122"/>
                  <a:gd name="T54" fmla="*/ 40 w 128"/>
                  <a:gd name="T55" fmla="*/ 113 h 122"/>
                  <a:gd name="T56" fmla="*/ 48 w 128"/>
                  <a:gd name="T57" fmla="*/ 104 h 122"/>
                  <a:gd name="T58" fmla="*/ 80 w 128"/>
                  <a:gd name="T59" fmla="*/ 104 h 122"/>
                  <a:gd name="T60" fmla="*/ 88 w 128"/>
                  <a:gd name="T61" fmla="*/ 113 h 122"/>
                  <a:gd name="T62" fmla="*/ 120 w 128"/>
                  <a:gd name="T63" fmla="*/ 93 h 122"/>
                  <a:gd name="T64" fmla="*/ 117 w 128"/>
                  <a:gd name="T65" fmla="*/ 96 h 122"/>
                  <a:gd name="T66" fmla="*/ 11 w 128"/>
                  <a:gd name="T67" fmla="*/ 96 h 122"/>
                  <a:gd name="T68" fmla="*/ 8 w 128"/>
                  <a:gd name="T69" fmla="*/ 93 h 122"/>
                  <a:gd name="T70" fmla="*/ 8 w 128"/>
                  <a:gd name="T71" fmla="*/ 11 h 122"/>
                  <a:gd name="T72" fmla="*/ 11 w 128"/>
                  <a:gd name="T73" fmla="*/ 8 h 122"/>
                  <a:gd name="T74" fmla="*/ 117 w 128"/>
                  <a:gd name="T75" fmla="*/ 8 h 122"/>
                  <a:gd name="T76" fmla="*/ 120 w 128"/>
                  <a:gd name="T77" fmla="*/ 11 h 122"/>
                  <a:gd name="T78" fmla="*/ 120 w 128"/>
                  <a:gd name="T79" fmla="*/ 9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122">
                    <a:moveTo>
                      <a:pt x="11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1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1" y="106"/>
                      <a:pt x="39" y="109"/>
                      <a:pt x="37" y="110"/>
                    </a:cubicBezTo>
                    <a:cubicBezTo>
                      <a:pt x="36" y="111"/>
                      <a:pt x="35" y="112"/>
                      <a:pt x="34" y="113"/>
                    </a:cubicBezTo>
                    <a:cubicBezTo>
                      <a:pt x="34" y="114"/>
                      <a:pt x="33" y="116"/>
                      <a:pt x="34" y="118"/>
                    </a:cubicBezTo>
                    <a:cubicBezTo>
                      <a:pt x="35" y="120"/>
                      <a:pt x="37" y="122"/>
                      <a:pt x="42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91" y="122"/>
                      <a:pt x="93" y="120"/>
                      <a:pt x="94" y="118"/>
                    </a:cubicBezTo>
                    <a:cubicBezTo>
                      <a:pt x="95" y="116"/>
                      <a:pt x="94" y="114"/>
                      <a:pt x="94" y="113"/>
                    </a:cubicBezTo>
                    <a:cubicBezTo>
                      <a:pt x="93" y="112"/>
                      <a:pt x="92" y="111"/>
                      <a:pt x="91" y="110"/>
                    </a:cubicBezTo>
                    <a:cubicBezTo>
                      <a:pt x="89" y="109"/>
                      <a:pt x="87" y="106"/>
                      <a:pt x="85" y="104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23" y="104"/>
                      <a:pt x="128" y="99"/>
                      <a:pt x="128" y="93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lose/>
                    <a:moveTo>
                      <a:pt x="88" y="113"/>
                    </a:moveTo>
                    <a:cubicBezTo>
                      <a:pt x="89" y="114"/>
                      <a:pt x="90" y="115"/>
                      <a:pt x="90" y="116"/>
                    </a:cubicBezTo>
                    <a:cubicBezTo>
                      <a:pt x="90" y="116"/>
                      <a:pt x="91" y="116"/>
                      <a:pt x="90" y="116"/>
                    </a:cubicBezTo>
                    <a:cubicBezTo>
                      <a:pt x="90" y="117"/>
                      <a:pt x="88" y="118"/>
                      <a:pt x="86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0" y="118"/>
                      <a:pt x="38" y="117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5"/>
                      <a:pt x="39" y="114"/>
                      <a:pt x="40" y="113"/>
                    </a:cubicBezTo>
                    <a:cubicBezTo>
                      <a:pt x="44" y="109"/>
                      <a:pt x="47" y="106"/>
                      <a:pt x="48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1" y="106"/>
                      <a:pt x="84" y="109"/>
                      <a:pt x="88" y="113"/>
                    </a:cubicBezTo>
                    <a:close/>
                    <a:moveTo>
                      <a:pt x="120" y="93"/>
                    </a:moveTo>
                    <a:cubicBezTo>
                      <a:pt x="120" y="95"/>
                      <a:pt x="119" y="96"/>
                      <a:pt x="117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9" y="96"/>
                      <a:pt x="8" y="95"/>
                      <a:pt x="8" y="9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8"/>
                      <a:pt x="120" y="9"/>
                      <a:pt x="120" y="11"/>
                    </a:cubicBezTo>
                    <a:lnTo>
                      <a:pt x="12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315" name="图形"/>
              <p:cNvSpPr>
                <a:spLocks noEditPoints="1"/>
              </p:cNvSpPr>
              <p:nvPr/>
            </p:nvSpPr>
            <p:spPr bwMode="auto">
              <a:xfrm>
                <a:off x="3673476" y="3136900"/>
                <a:ext cx="31750" cy="31750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</p:grpSp>
      <p:sp>
        <p:nvSpPr>
          <p:cNvPr id="73" name="图形"/>
          <p:cNvSpPr>
            <a:spLocks noChangeAspect="1" noEditPoints="1"/>
          </p:cNvSpPr>
          <p:nvPr/>
        </p:nvSpPr>
        <p:spPr bwMode="auto">
          <a:xfrm>
            <a:off x="1815869" y="2042786"/>
            <a:ext cx="372317" cy="361279"/>
          </a:xfrm>
          <a:custGeom>
            <a:avLst/>
            <a:gdLst>
              <a:gd name="T0" fmla="*/ 172 w 241"/>
              <a:gd name="T1" fmla="*/ 0 h 234"/>
              <a:gd name="T2" fmla="*/ 102 w 241"/>
              <a:gd name="T3" fmla="*/ 50 h 234"/>
              <a:gd name="T4" fmla="*/ 102 w 241"/>
              <a:gd name="T5" fmla="*/ 50 h 234"/>
              <a:gd name="T6" fmla="*/ 26 w 241"/>
              <a:gd name="T7" fmla="*/ 126 h 234"/>
              <a:gd name="T8" fmla="*/ 2 w 241"/>
              <a:gd name="T9" fmla="*/ 201 h 234"/>
              <a:gd name="T10" fmla="*/ 26 w 241"/>
              <a:gd name="T11" fmla="*/ 234 h 234"/>
              <a:gd name="T12" fmla="*/ 96 w 241"/>
              <a:gd name="T13" fmla="*/ 216 h 234"/>
              <a:gd name="T14" fmla="*/ 220 w 241"/>
              <a:gd name="T15" fmla="*/ 97 h 234"/>
              <a:gd name="T16" fmla="*/ 117 w 241"/>
              <a:gd name="T17" fmla="*/ 174 h 234"/>
              <a:gd name="T18" fmla="*/ 181 w 241"/>
              <a:gd name="T19" fmla="*/ 86 h 234"/>
              <a:gd name="T20" fmla="*/ 174 w 241"/>
              <a:gd name="T21" fmla="*/ 123 h 234"/>
              <a:gd name="T22" fmla="*/ 117 w 241"/>
              <a:gd name="T23" fmla="*/ 180 h 234"/>
              <a:gd name="T24" fmla="*/ 108 w 241"/>
              <a:gd name="T25" fmla="*/ 148 h 234"/>
              <a:gd name="T26" fmla="*/ 84 w 241"/>
              <a:gd name="T27" fmla="*/ 125 h 234"/>
              <a:gd name="T28" fmla="*/ 169 w 241"/>
              <a:gd name="T29" fmla="*/ 66 h 234"/>
              <a:gd name="T30" fmla="*/ 108 w 241"/>
              <a:gd name="T31" fmla="*/ 148 h 234"/>
              <a:gd name="T32" fmla="*/ 56 w 241"/>
              <a:gd name="T33" fmla="*/ 117 h 234"/>
              <a:gd name="T34" fmla="*/ 146 w 241"/>
              <a:gd name="T35" fmla="*/ 53 h 234"/>
              <a:gd name="T36" fmla="*/ 31 w 241"/>
              <a:gd name="T37" fmla="*/ 219 h 234"/>
              <a:gd name="T38" fmla="*/ 15 w 241"/>
              <a:gd name="T39" fmla="*/ 209 h 234"/>
              <a:gd name="T40" fmla="*/ 23 w 241"/>
              <a:gd name="T41" fmla="*/ 177 h 234"/>
              <a:gd name="T42" fmla="*/ 58 w 241"/>
              <a:gd name="T43" fmla="*/ 211 h 234"/>
              <a:gd name="T44" fmla="*/ 65 w 241"/>
              <a:gd name="T45" fmla="*/ 210 h 234"/>
              <a:gd name="T46" fmla="*/ 26 w 241"/>
              <a:gd name="T47" fmla="*/ 169 h 234"/>
              <a:gd name="T48" fmla="*/ 36 w 241"/>
              <a:gd name="T49" fmla="*/ 138 h 234"/>
              <a:gd name="T50" fmla="*/ 95 w 241"/>
              <a:gd name="T51" fmla="*/ 201 h 234"/>
              <a:gd name="T52" fmla="*/ 65 w 241"/>
              <a:gd name="T53" fmla="*/ 210 h 234"/>
              <a:gd name="T54" fmla="*/ 198 w 241"/>
              <a:gd name="T55" fmla="*/ 99 h 234"/>
              <a:gd name="T56" fmla="*/ 179 w 241"/>
              <a:gd name="T57" fmla="*/ 55 h 234"/>
              <a:gd name="T58" fmla="*/ 148 w 241"/>
              <a:gd name="T59" fmla="*/ 24 h 234"/>
              <a:gd name="T60" fmla="*/ 205 w 241"/>
              <a:gd name="T61" fmla="*/ 30 h 234"/>
              <a:gd name="T62" fmla="*/ 210 w 241"/>
              <a:gd name="T63" fmla="*/ 86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1" h="234">
                <a:moveTo>
                  <a:pt x="215" y="19"/>
                </a:moveTo>
                <a:cubicBezTo>
                  <a:pt x="203" y="7"/>
                  <a:pt x="187" y="0"/>
                  <a:pt x="172" y="0"/>
                </a:cubicBezTo>
                <a:cubicBezTo>
                  <a:pt x="159" y="0"/>
                  <a:pt x="146" y="5"/>
                  <a:pt x="138" y="14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3" y="130"/>
                  <a:pt x="20" y="134"/>
                  <a:pt x="19" y="139"/>
                </a:cubicBezTo>
                <a:cubicBezTo>
                  <a:pt x="2" y="201"/>
                  <a:pt x="2" y="201"/>
                  <a:pt x="2" y="201"/>
                </a:cubicBezTo>
                <a:cubicBezTo>
                  <a:pt x="2" y="201"/>
                  <a:pt x="0" y="206"/>
                  <a:pt x="0" y="209"/>
                </a:cubicBezTo>
                <a:cubicBezTo>
                  <a:pt x="0" y="223"/>
                  <a:pt x="12" y="234"/>
                  <a:pt x="26" y="234"/>
                </a:cubicBezTo>
                <a:cubicBezTo>
                  <a:pt x="29" y="234"/>
                  <a:pt x="34" y="233"/>
                  <a:pt x="34" y="233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101" y="215"/>
                  <a:pt x="105" y="213"/>
                  <a:pt x="109" y="209"/>
                </a:cubicBezTo>
                <a:cubicBezTo>
                  <a:pt x="220" y="97"/>
                  <a:pt x="220" y="97"/>
                  <a:pt x="220" y="97"/>
                </a:cubicBezTo>
                <a:cubicBezTo>
                  <a:pt x="241" y="76"/>
                  <a:pt x="238" y="42"/>
                  <a:pt x="215" y="19"/>
                </a:cubicBezTo>
                <a:close/>
                <a:moveTo>
                  <a:pt x="117" y="174"/>
                </a:moveTo>
                <a:cubicBezTo>
                  <a:pt x="117" y="168"/>
                  <a:pt x="115" y="161"/>
                  <a:pt x="112" y="155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5" y="99"/>
                  <a:pt x="183" y="11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78"/>
                  <a:pt x="118" y="176"/>
                  <a:pt x="117" y="174"/>
                </a:cubicBezTo>
                <a:close/>
                <a:moveTo>
                  <a:pt x="108" y="148"/>
                </a:moveTo>
                <a:cubicBezTo>
                  <a:pt x="106" y="144"/>
                  <a:pt x="103" y="140"/>
                  <a:pt x="99" y="136"/>
                </a:cubicBezTo>
                <a:cubicBezTo>
                  <a:pt x="94" y="131"/>
                  <a:pt x="89" y="128"/>
                  <a:pt x="84" y="125"/>
                </a:cubicBezTo>
                <a:cubicBezTo>
                  <a:pt x="154" y="55"/>
                  <a:pt x="154" y="55"/>
                  <a:pt x="154" y="55"/>
                </a:cubicBezTo>
                <a:cubicBezTo>
                  <a:pt x="159" y="58"/>
                  <a:pt x="164" y="61"/>
                  <a:pt x="169" y="66"/>
                </a:cubicBezTo>
                <a:cubicBezTo>
                  <a:pt x="173" y="70"/>
                  <a:pt x="176" y="74"/>
                  <a:pt x="178" y="79"/>
                </a:cubicBezTo>
                <a:lnTo>
                  <a:pt x="108" y="148"/>
                </a:lnTo>
                <a:close/>
                <a:moveTo>
                  <a:pt x="77" y="121"/>
                </a:moveTo>
                <a:cubicBezTo>
                  <a:pt x="70" y="119"/>
                  <a:pt x="63" y="117"/>
                  <a:pt x="56" y="117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21" y="52"/>
                  <a:pt x="133" y="50"/>
                  <a:pt x="146" y="53"/>
                </a:cubicBezTo>
                <a:lnTo>
                  <a:pt x="77" y="121"/>
                </a:lnTo>
                <a:close/>
                <a:moveTo>
                  <a:pt x="31" y="219"/>
                </a:moveTo>
                <a:cubicBezTo>
                  <a:pt x="30" y="219"/>
                  <a:pt x="28" y="219"/>
                  <a:pt x="26" y="220"/>
                </a:cubicBezTo>
                <a:cubicBezTo>
                  <a:pt x="20" y="219"/>
                  <a:pt x="15" y="215"/>
                  <a:pt x="15" y="209"/>
                </a:cubicBezTo>
                <a:cubicBezTo>
                  <a:pt x="15" y="207"/>
                  <a:pt x="16" y="205"/>
                  <a:pt x="16" y="204"/>
                </a:cubicBezTo>
                <a:cubicBezTo>
                  <a:pt x="23" y="177"/>
                  <a:pt x="23" y="177"/>
                  <a:pt x="23" y="177"/>
                </a:cubicBezTo>
                <a:cubicBezTo>
                  <a:pt x="32" y="176"/>
                  <a:pt x="41" y="180"/>
                  <a:pt x="48" y="187"/>
                </a:cubicBezTo>
                <a:cubicBezTo>
                  <a:pt x="55" y="194"/>
                  <a:pt x="58" y="203"/>
                  <a:pt x="58" y="211"/>
                </a:cubicBezTo>
                <a:lnTo>
                  <a:pt x="31" y="219"/>
                </a:lnTo>
                <a:close/>
                <a:moveTo>
                  <a:pt x="65" y="210"/>
                </a:moveTo>
                <a:cubicBezTo>
                  <a:pt x="65" y="200"/>
                  <a:pt x="61" y="190"/>
                  <a:pt x="53" y="182"/>
                </a:cubicBezTo>
                <a:cubicBezTo>
                  <a:pt x="45" y="174"/>
                  <a:pt x="35" y="170"/>
                  <a:pt x="26" y="169"/>
                </a:cubicBezTo>
                <a:cubicBezTo>
                  <a:pt x="33" y="143"/>
                  <a:pt x="33" y="143"/>
                  <a:pt x="33" y="143"/>
                </a:cubicBezTo>
                <a:cubicBezTo>
                  <a:pt x="33" y="141"/>
                  <a:pt x="34" y="139"/>
                  <a:pt x="36" y="138"/>
                </a:cubicBezTo>
                <a:cubicBezTo>
                  <a:pt x="50" y="127"/>
                  <a:pt x="73" y="130"/>
                  <a:pt x="88" y="146"/>
                </a:cubicBezTo>
                <a:cubicBezTo>
                  <a:pt x="105" y="163"/>
                  <a:pt x="108" y="187"/>
                  <a:pt x="95" y="201"/>
                </a:cubicBezTo>
                <a:cubicBezTo>
                  <a:pt x="94" y="202"/>
                  <a:pt x="93" y="202"/>
                  <a:pt x="92" y="202"/>
                </a:cubicBezTo>
                <a:lnTo>
                  <a:pt x="65" y="210"/>
                </a:lnTo>
                <a:close/>
                <a:moveTo>
                  <a:pt x="210" y="86"/>
                </a:moveTo>
                <a:cubicBezTo>
                  <a:pt x="198" y="99"/>
                  <a:pt x="198" y="99"/>
                  <a:pt x="198" y="99"/>
                </a:cubicBezTo>
                <a:cubicBezTo>
                  <a:pt x="198" y="97"/>
                  <a:pt x="198" y="96"/>
                  <a:pt x="198" y="94"/>
                </a:cubicBezTo>
                <a:cubicBezTo>
                  <a:pt x="196" y="80"/>
                  <a:pt x="190" y="66"/>
                  <a:pt x="179" y="55"/>
                </a:cubicBezTo>
                <a:cubicBezTo>
                  <a:pt x="167" y="44"/>
                  <a:pt x="151" y="37"/>
                  <a:pt x="136" y="37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4" y="18"/>
                  <a:pt x="162" y="15"/>
                  <a:pt x="172" y="15"/>
                </a:cubicBezTo>
                <a:cubicBezTo>
                  <a:pt x="183" y="15"/>
                  <a:pt x="196" y="20"/>
                  <a:pt x="205" y="30"/>
                </a:cubicBezTo>
                <a:cubicBezTo>
                  <a:pt x="214" y="38"/>
                  <a:pt x="219" y="49"/>
                  <a:pt x="219" y="60"/>
                </a:cubicBezTo>
                <a:cubicBezTo>
                  <a:pt x="220" y="70"/>
                  <a:pt x="217" y="80"/>
                  <a:pt x="210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p>
            <a:endParaRPr lang="id-ID" sz="900" dirty="0">
              <a:cs typeface="+mn-ea"/>
              <a:sym typeface="+mn-lt"/>
            </a:endParaRPr>
          </a:p>
        </p:txBody>
      </p:sp>
      <p:sp>
        <p:nvSpPr>
          <p:cNvPr id="75" name="图形"/>
          <p:cNvSpPr/>
          <p:nvPr/>
        </p:nvSpPr>
        <p:spPr>
          <a:xfrm>
            <a:off x="828040" y="4057015"/>
            <a:ext cx="2348865" cy="20980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dirty="0">
              <a:cs typeface="+mn-ea"/>
              <a:sym typeface="+mn-lt"/>
            </a:endParaRPr>
          </a:p>
        </p:txBody>
      </p:sp>
      <p:sp>
        <p:nvSpPr>
          <p:cNvPr id="77" name="图形"/>
          <p:cNvSpPr txBox="1"/>
          <p:nvPr/>
        </p:nvSpPr>
        <p:spPr>
          <a:xfrm>
            <a:off x="828040" y="5228590"/>
            <a:ext cx="2348865" cy="840105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acorn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 algn="ctr">
              <a:buNone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快速的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Javascript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解析器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图形"/>
          <p:cNvSpPr/>
          <p:nvPr/>
        </p:nvSpPr>
        <p:spPr>
          <a:xfrm>
            <a:off x="3587115" y="4057015"/>
            <a:ext cx="2348865" cy="20980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dirty="0">
              <a:cs typeface="+mn-ea"/>
              <a:sym typeface="+mn-lt"/>
            </a:endParaRPr>
          </a:p>
        </p:txBody>
      </p:sp>
      <p:sp>
        <p:nvSpPr>
          <p:cNvPr id="81" name="图形"/>
          <p:cNvSpPr txBox="1"/>
          <p:nvPr/>
        </p:nvSpPr>
        <p:spPr>
          <a:xfrm>
            <a:off x="3587115" y="5228590"/>
            <a:ext cx="2348865" cy="840105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open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 algn="ctr">
              <a:buNone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用于自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动打开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浏览器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6812280" y="5423535"/>
            <a:ext cx="1577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accent4"/>
                </a:solidFill>
              </a:rPr>
              <a:t>....</a:t>
            </a:r>
            <a:r>
              <a:rPr lang="zh-CN" altLang="en-US" sz="3600">
                <a:solidFill>
                  <a:schemeClr val="accent4"/>
                </a:solidFill>
              </a:rPr>
              <a:t>等等</a:t>
            </a:r>
            <a:endParaRPr lang="zh-CN" altLang="en-US" sz="3600">
              <a:solidFill>
                <a:schemeClr val="accent4"/>
              </a:solidFill>
            </a:endParaRPr>
          </a:p>
        </p:txBody>
      </p:sp>
      <p:sp>
        <p:nvSpPr>
          <p:cNvPr id="83" name="图形"/>
          <p:cNvSpPr>
            <a:spLocks noEditPoints="1"/>
          </p:cNvSpPr>
          <p:nvPr/>
        </p:nvSpPr>
        <p:spPr bwMode="auto">
          <a:xfrm>
            <a:off x="1795145" y="4523105"/>
            <a:ext cx="371475" cy="251460"/>
          </a:xfrm>
          <a:custGeom>
            <a:avLst/>
            <a:gdLst>
              <a:gd name="T0" fmla="*/ 334 w 367"/>
              <a:gd name="T1" fmla="*/ 154 h 562"/>
              <a:gd name="T2" fmla="*/ 33 w 367"/>
              <a:gd name="T3" fmla="*/ 3 h 562"/>
              <a:gd name="T4" fmla="*/ 20 w 367"/>
              <a:gd name="T5" fmla="*/ 0 h 562"/>
              <a:gd name="T6" fmla="*/ 0 w 367"/>
              <a:gd name="T7" fmla="*/ 24 h 562"/>
              <a:gd name="T8" fmla="*/ 0 w 367"/>
              <a:gd name="T9" fmla="*/ 354 h 562"/>
              <a:gd name="T10" fmla="*/ 33 w 367"/>
              <a:gd name="T11" fmla="*/ 407 h 562"/>
              <a:gd name="T12" fmla="*/ 334 w 367"/>
              <a:gd name="T13" fmla="*/ 558 h 562"/>
              <a:gd name="T14" fmla="*/ 348 w 367"/>
              <a:gd name="T15" fmla="*/ 562 h 562"/>
              <a:gd name="T16" fmla="*/ 367 w 367"/>
              <a:gd name="T17" fmla="*/ 538 h 562"/>
              <a:gd name="T18" fmla="*/ 367 w 367"/>
              <a:gd name="T19" fmla="*/ 207 h 562"/>
              <a:gd name="T20" fmla="*/ 334 w 367"/>
              <a:gd name="T21" fmla="*/ 154 h 562"/>
              <a:gd name="T22" fmla="*/ 257 w 367"/>
              <a:gd name="T23" fmla="*/ 391 h 562"/>
              <a:gd name="T24" fmla="*/ 220 w 367"/>
              <a:gd name="T25" fmla="*/ 336 h 562"/>
              <a:gd name="T26" fmla="*/ 257 w 367"/>
              <a:gd name="T27" fmla="*/ 281 h 562"/>
              <a:gd name="T28" fmla="*/ 294 w 367"/>
              <a:gd name="T29" fmla="*/ 336 h 562"/>
              <a:gd name="T30" fmla="*/ 257 w 367"/>
              <a:gd name="T31" fmla="*/ 39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7" h="562">
                <a:moveTo>
                  <a:pt x="334" y="154"/>
                </a:moveTo>
                <a:cubicBezTo>
                  <a:pt x="33" y="3"/>
                  <a:pt x="33" y="3"/>
                  <a:pt x="33" y="3"/>
                </a:cubicBezTo>
                <a:cubicBezTo>
                  <a:pt x="28" y="1"/>
                  <a:pt x="24" y="0"/>
                  <a:pt x="20" y="0"/>
                </a:cubicBezTo>
                <a:cubicBezTo>
                  <a:pt x="8" y="0"/>
                  <a:pt x="0" y="9"/>
                  <a:pt x="0" y="24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374"/>
                  <a:pt x="15" y="398"/>
                  <a:pt x="33" y="407"/>
                </a:cubicBezTo>
                <a:cubicBezTo>
                  <a:pt x="334" y="558"/>
                  <a:pt x="334" y="558"/>
                  <a:pt x="334" y="558"/>
                </a:cubicBezTo>
                <a:cubicBezTo>
                  <a:pt x="339" y="560"/>
                  <a:pt x="344" y="562"/>
                  <a:pt x="348" y="562"/>
                </a:cubicBezTo>
                <a:cubicBezTo>
                  <a:pt x="359" y="562"/>
                  <a:pt x="367" y="553"/>
                  <a:pt x="367" y="538"/>
                </a:cubicBezTo>
                <a:cubicBezTo>
                  <a:pt x="367" y="207"/>
                  <a:pt x="367" y="207"/>
                  <a:pt x="367" y="207"/>
                </a:cubicBezTo>
                <a:cubicBezTo>
                  <a:pt x="367" y="187"/>
                  <a:pt x="352" y="163"/>
                  <a:pt x="334" y="154"/>
                </a:cubicBezTo>
                <a:close/>
                <a:moveTo>
                  <a:pt x="257" y="391"/>
                </a:moveTo>
                <a:cubicBezTo>
                  <a:pt x="237" y="391"/>
                  <a:pt x="220" y="366"/>
                  <a:pt x="220" y="336"/>
                </a:cubicBezTo>
                <a:cubicBezTo>
                  <a:pt x="220" y="305"/>
                  <a:pt x="237" y="281"/>
                  <a:pt x="257" y="281"/>
                </a:cubicBezTo>
                <a:cubicBezTo>
                  <a:pt x="277" y="281"/>
                  <a:pt x="294" y="305"/>
                  <a:pt x="294" y="336"/>
                </a:cubicBezTo>
                <a:cubicBezTo>
                  <a:pt x="294" y="366"/>
                  <a:pt x="277" y="391"/>
                  <a:pt x="257" y="3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p>
            <a:endParaRPr lang="id-ID" sz="900" dirty="0">
              <a:cs typeface="+mn-ea"/>
              <a:sym typeface="+mn-lt"/>
            </a:endParaRPr>
          </a:p>
        </p:txBody>
      </p:sp>
      <p:sp>
        <p:nvSpPr>
          <p:cNvPr id="84" name="图形"/>
          <p:cNvSpPr>
            <a:spLocks noEditPoints="1"/>
          </p:cNvSpPr>
          <p:nvPr/>
        </p:nvSpPr>
        <p:spPr bwMode="auto">
          <a:xfrm>
            <a:off x="4558030" y="4453255"/>
            <a:ext cx="458470" cy="436880"/>
          </a:xfrm>
          <a:custGeom>
            <a:avLst/>
            <a:gdLst>
              <a:gd name="T0" fmla="*/ 19 w 38"/>
              <a:gd name="T1" fmla="*/ 0 h 38"/>
              <a:gd name="T2" fmla="*/ 0 w 38"/>
              <a:gd name="T3" fmla="*/ 19 h 38"/>
              <a:gd name="T4" fmla="*/ 19 w 38"/>
              <a:gd name="T5" fmla="*/ 38 h 38"/>
              <a:gd name="T6" fmla="*/ 38 w 38"/>
              <a:gd name="T7" fmla="*/ 19 h 38"/>
              <a:gd name="T8" fmla="*/ 19 w 38"/>
              <a:gd name="T9" fmla="*/ 0 h 38"/>
              <a:gd name="T10" fmla="*/ 19 w 38"/>
              <a:gd name="T11" fmla="*/ 34 h 38"/>
              <a:gd name="T12" fmla="*/ 4 w 38"/>
              <a:gd name="T13" fmla="*/ 19 h 38"/>
              <a:gd name="T14" fmla="*/ 18 w 38"/>
              <a:gd name="T15" fmla="*/ 4 h 38"/>
              <a:gd name="T16" fmla="*/ 18 w 38"/>
              <a:gd name="T17" fmla="*/ 22 h 38"/>
              <a:gd name="T18" fmla="*/ 34 w 38"/>
              <a:gd name="T19" fmla="*/ 16 h 38"/>
              <a:gd name="T20" fmla="*/ 34 w 38"/>
              <a:gd name="T21" fmla="*/ 19 h 38"/>
              <a:gd name="T22" fmla="*/ 19 w 38"/>
              <a:gd name="T23" fmla="*/ 3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38">
                <a:moveTo>
                  <a:pt x="19" y="0"/>
                </a:moveTo>
                <a:cubicBezTo>
                  <a:pt x="8" y="0"/>
                  <a:pt x="0" y="8"/>
                  <a:pt x="0" y="19"/>
                </a:cubicBezTo>
                <a:cubicBezTo>
                  <a:pt x="0" y="29"/>
                  <a:pt x="8" y="38"/>
                  <a:pt x="19" y="38"/>
                </a:cubicBezTo>
                <a:cubicBezTo>
                  <a:pt x="30" y="38"/>
                  <a:pt x="38" y="29"/>
                  <a:pt x="38" y="19"/>
                </a:cubicBezTo>
                <a:cubicBezTo>
                  <a:pt x="38" y="8"/>
                  <a:pt x="30" y="0"/>
                  <a:pt x="19" y="0"/>
                </a:cubicBezTo>
                <a:close/>
                <a:moveTo>
                  <a:pt x="19" y="34"/>
                </a:moveTo>
                <a:cubicBezTo>
                  <a:pt x="11" y="34"/>
                  <a:pt x="4" y="27"/>
                  <a:pt x="4" y="19"/>
                </a:cubicBezTo>
                <a:cubicBezTo>
                  <a:pt x="4" y="11"/>
                  <a:pt x="10" y="5"/>
                  <a:pt x="18" y="4"/>
                </a:cubicBezTo>
                <a:cubicBezTo>
                  <a:pt x="18" y="22"/>
                  <a:pt x="18" y="22"/>
                  <a:pt x="18" y="22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4" y="18"/>
                  <a:pt x="34" y="19"/>
                </a:cubicBezTo>
                <a:cubicBezTo>
                  <a:pt x="34" y="27"/>
                  <a:pt x="27" y="34"/>
                  <a:pt x="19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id-ID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36905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71945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2" name="图形"/>
          <p:cNvSpPr txBox="1"/>
          <p:nvPr/>
        </p:nvSpPr>
        <p:spPr>
          <a:xfrm>
            <a:off x="4548505" y="2117090"/>
            <a:ext cx="3754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PART TWO</a:t>
            </a:r>
            <a:endParaRPr lang="en-US" altLang="zh-CN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启动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篇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122680"/>
            <a:ext cx="3273425" cy="3427095"/>
            <a:chOff x="1671" y="1747"/>
            <a:chExt cx="5155" cy="539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3017" cy="2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en-US" altLang="zh-CN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图形"/>
          <p:cNvSpPr txBox="1"/>
          <p:nvPr/>
        </p:nvSpPr>
        <p:spPr>
          <a:xfrm>
            <a:off x="4652010" y="3913505"/>
            <a:ext cx="563435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了解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初始化到合并配置，最后根据配置启动对应的服务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流程！</a:t>
            </a:r>
            <a:endParaRPr lang="zh-CN" altLang="en-US" sz="1400" b="1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Picture 4" descr="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800" y="1005205"/>
            <a:ext cx="502285" cy="4946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110" grpId="0"/>
      <p:bldP spid="110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1626870"/>
            <a:ext cx="11768455" cy="52311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603375" y="14820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配置文件的加载</a:t>
            </a:r>
            <a:r>
              <a:rPr lang="zh-CN" altLang="en-US"/>
              <a:t>流程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862330" y="1834515"/>
            <a:ext cx="3606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配置合并组装</a:t>
            </a:r>
            <a:r>
              <a:rPr lang="en-US" altLang="zh-CN"/>
              <a:t>--</a:t>
            </a:r>
            <a:r>
              <a:rPr lang="zh-CN" altLang="en-US"/>
              <a:t>得到最终配置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865" y="259715"/>
            <a:ext cx="7307580" cy="6598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935" y="0"/>
            <a:ext cx="7861300" cy="6858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5960" y="150558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服务的</a:t>
            </a:r>
            <a:r>
              <a:rPr lang="zh-CN" altLang="en-US"/>
              <a:t>创建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36905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71945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2" name="图形"/>
          <p:cNvSpPr txBox="1"/>
          <p:nvPr/>
        </p:nvSpPr>
        <p:spPr>
          <a:xfrm>
            <a:off x="4548505" y="2117090"/>
            <a:ext cx="38677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5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three</a:t>
            </a:r>
            <a:endParaRPr lang="en-US" altLang="zh-CN" sz="5400"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编译篇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122680"/>
            <a:ext cx="3273425" cy="3427095"/>
            <a:chOff x="1671" y="1747"/>
            <a:chExt cx="5155" cy="539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3158" cy="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Picture 4" descr="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800" y="1005205"/>
            <a:ext cx="502285" cy="494665"/>
          </a:xfrm>
          <a:prstGeom prst="rect">
            <a:avLst/>
          </a:prstGeom>
        </p:spPr>
      </p:pic>
      <p:sp>
        <p:nvSpPr>
          <p:cNvPr id="7" name="图形"/>
          <p:cNvSpPr txBox="1"/>
          <p:nvPr/>
        </p:nvSpPr>
        <p:spPr>
          <a:xfrm>
            <a:off x="4652010" y="3913505"/>
            <a:ext cx="56343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学习了解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.vue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文件是如何转译成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script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的，如何把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.vue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文件挂载到页面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中！</a:t>
            </a:r>
            <a:endParaRPr lang="zh-CN" altLang="en-US" sz="1400" b="1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110" grpId="0"/>
      <p:bldP spid="110" grpId="1"/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75460" y="-2143760"/>
            <a:ext cx="14876780" cy="11003915"/>
            <a:chOff x="-2796" y="-3345"/>
            <a:chExt cx="23428" cy="17329"/>
          </a:xfrm>
        </p:grpSpPr>
        <p:sp>
          <p:nvSpPr>
            <p:cNvPr id="2" name="图形"/>
            <p:cNvSpPr/>
            <p:nvPr/>
          </p:nvSpPr>
          <p:spPr>
            <a:xfrm>
              <a:off x="0" y="0"/>
              <a:ext cx="19199" cy="10800"/>
            </a:xfrm>
            <a:prstGeom prst="rect">
              <a:avLst/>
            </a:prstGeom>
            <a:gradFill>
              <a:gsLst>
                <a:gs pos="100000">
                  <a:srgbClr val="F0B9FB"/>
                </a:gs>
                <a:gs pos="0">
                  <a:srgbClr val="EDFAFE">
                    <a:alpha val="73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图形"/>
            <p:cNvSpPr/>
            <p:nvPr/>
          </p:nvSpPr>
          <p:spPr>
            <a:xfrm>
              <a:off x="-2796" y="-3345"/>
              <a:ext cx="9000" cy="9000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图形"/>
            <p:cNvSpPr/>
            <p:nvPr/>
          </p:nvSpPr>
          <p:spPr>
            <a:xfrm>
              <a:off x="13872" y="-1105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图形"/>
            <p:cNvSpPr/>
            <p:nvPr/>
          </p:nvSpPr>
          <p:spPr>
            <a:xfrm>
              <a:off x="136" y="7224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>
              <a:off x="11563" y="3016"/>
              <a:ext cx="4697" cy="4697"/>
            </a:xfrm>
            <a:prstGeom prst="ellipse">
              <a:avLst/>
            </a:prstGeom>
            <a:gradFill>
              <a:gsLst>
                <a:gs pos="100000">
                  <a:srgbClr val="DC7957"/>
                </a:gs>
                <a:gs pos="0">
                  <a:srgbClr val="FBE779"/>
                </a:gs>
              </a:gsLst>
              <a:lin ang="540000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形" descr="b111111-6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623" y="968"/>
              <a:ext cx="17955" cy="8794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1071880" y="5430520"/>
            <a:ext cx="10047605" cy="191135"/>
            <a:chOff x="1688" y="8552"/>
            <a:chExt cx="15823" cy="301"/>
          </a:xfrm>
        </p:grpSpPr>
        <p:sp>
          <p:nvSpPr>
            <p:cNvPr id="36" name="图形"/>
            <p:cNvSpPr txBox="1"/>
            <p:nvPr/>
          </p:nvSpPr>
          <p:spPr>
            <a:xfrm>
              <a:off x="3972" y="8552"/>
              <a:ext cx="11255" cy="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1F3C79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00000"/>
                </a:lnSpc>
              </a:pPr>
              <a:endParaRPr lang="zh-CN" altLang="en-US" sz="1000" baseline="3000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  <p:grpSp>
          <p:nvGrpSpPr>
            <p:cNvPr id="23" name="图形"/>
            <p:cNvGrpSpPr/>
            <p:nvPr/>
          </p:nvGrpSpPr>
          <p:grpSpPr>
            <a:xfrm>
              <a:off x="1688" y="8687"/>
              <a:ext cx="2028" cy="156"/>
              <a:chOff x="1688" y="8687"/>
              <a:chExt cx="2028" cy="156"/>
            </a:xfrm>
            <a:gradFill>
              <a:gsLst>
                <a:gs pos="75000">
                  <a:srgbClr val="85D1F4"/>
                </a:gs>
                <a:gs pos="0">
                  <a:srgbClr val="DA59F5"/>
                </a:gs>
              </a:gsLst>
              <a:lin ang="2700000" scaled="0"/>
            </a:gradFill>
          </p:grpSpPr>
          <p:sp>
            <p:nvSpPr>
              <p:cNvPr id="13" name="图形"/>
              <p:cNvSpPr/>
              <p:nvPr/>
            </p:nvSpPr>
            <p:spPr>
              <a:xfrm rot="16200000" flipH="1" flipV="1">
                <a:off x="1678" y="8704"/>
                <a:ext cx="141" cy="1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图形"/>
              <p:cNvSpPr/>
              <p:nvPr/>
            </p:nvSpPr>
            <p:spPr>
              <a:xfrm rot="16200000" flipH="1" flipV="1">
                <a:off x="2139" y="8704"/>
                <a:ext cx="141" cy="1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图形"/>
              <p:cNvSpPr/>
              <p:nvPr/>
            </p:nvSpPr>
            <p:spPr>
              <a:xfrm rot="16200000" flipH="1" flipV="1">
                <a:off x="2600" y="8704"/>
                <a:ext cx="141" cy="1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6" name="图形"/>
              <p:cNvSpPr/>
              <p:nvPr/>
            </p:nvSpPr>
            <p:spPr>
              <a:xfrm rot="16200000" flipH="1" flipV="1">
                <a:off x="3060" y="8704"/>
                <a:ext cx="141" cy="1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图形"/>
              <p:cNvSpPr/>
              <p:nvPr/>
            </p:nvSpPr>
            <p:spPr>
              <a:xfrm flipH="1" flipV="1">
                <a:off x="3560" y="8687"/>
                <a:ext cx="156" cy="1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图形"/>
            <p:cNvGrpSpPr/>
            <p:nvPr/>
          </p:nvGrpSpPr>
          <p:grpSpPr>
            <a:xfrm flipH="1" flipV="1">
              <a:off x="15483" y="8680"/>
              <a:ext cx="2028" cy="156"/>
              <a:chOff x="2301" y="7416"/>
              <a:chExt cx="3123" cy="240"/>
            </a:xfrm>
            <a:gradFill>
              <a:gsLst>
                <a:gs pos="75000">
                  <a:srgbClr val="85D1F4"/>
                </a:gs>
                <a:gs pos="0">
                  <a:srgbClr val="DA59F5"/>
                </a:gs>
              </a:gsLst>
              <a:lin ang="2700000" scaled="0"/>
            </a:gradFill>
          </p:grpSpPr>
          <p:sp>
            <p:nvSpPr>
              <p:cNvPr id="16" name="图形"/>
              <p:cNvSpPr/>
              <p:nvPr/>
            </p:nvSpPr>
            <p:spPr>
              <a:xfrm rot="5400000">
                <a:off x="2286" y="7443"/>
                <a:ext cx="217" cy="1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/>
              <p:nvPr/>
            </p:nvSpPr>
            <p:spPr>
              <a:xfrm rot="5400000">
                <a:off x="2995" y="7443"/>
                <a:ext cx="217" cy="1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图形"/>
              <p:cNvSpPr/>
              <p:nvPr/>
            </p:nvSpPr>
            <p:spPr>
              <a:xfrm rot="5400000">
                <a:off x="3705" y="7443"/>
                <a:ext cx="217" cy="1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图形"/>
              <p:cNvSpPr/>
              <p:nvPr/>
            </p:nvSpPr>
            <p:spPr>
              <a:xfrm rot="5400000">
                <a:off x="4414" y="7443"/>
                <a:ext cx="217" cy="1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图形"/>
              <p:cNvSpPr/>
              <p:nvPr/>
            </p:nvSpPr>
            <p:spPr>
              <a:xfrm>
                <a:off x="5184" y="7416"/>
                <a:ext cx="240" cy="2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061085" y="1039495"/>
            <a:ext cx="10010775" cy="398780"/>
            <a:chOff x="1671" y="1637"/>
            <a:chExt cx="15765" cy="628"/>
          </a:xfrm>
        </p:grpSpPr>
        <p:grpSp>
          <p:nvGrpSpPr>
            <p:cNvPr id="32" name="图形"/>
            <p:cNvGrpSpPr/>
            <p:nvPr/>
          </p:nvGrpSpPr>
          <p:grpSpPr>
            <a:xfrm>
              <a:off x="17068" y="1788"/>
              <a:ext cx="368" cy="184"/>
              <a:chOff x="17068" y="1788"/>
              <a:chExt cx="368" cy="184"/>
            </a:xfrm>
          </p:grpSpPr>
          <p:cxnSp>
            <p:nvCxnSpPr>
              <p:cNvPr id="27" name="图形"/>
              <p:cNvCxnSpPr/>
              <p:nvPr/>
            </p:nvCxnSpPr>
            <p:spPr>
              <a:xfrm>
                <a:off x="17068" y="1788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图形"/>
              <p:cNvCxnSpPr/>
              <p:nvPr/>
            </p:nvCxnSpPr>
            <p:spPr>
              <a:xfrm>
                <a:off x="17068" y="1880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>
                <a:off x="17068" y="1972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图形"/>
            <p:cNvSpPr txBox="1"/>
            <p:nvPr/>
          </p:nvSpPr>
          <p:spPr>
            <a:xfrm>
              <a:off x="1671" y="1637"/>
              <a:ext cx="23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LOGO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30755" y="1915160"/>
            <a:ext cx="7211695" cy="2024939"/>
            <a:chOff x="3513" y="3016"/>
            <a:chExt cx="11357" cy="3189"/>
          </a:xfrm>
        </p:grpSpPr>
        <p:sp>
          <p:nvSpPr>
            <p:cNvPr id="7" name="图形"/>
            <p:cNvSpPr/>
            <p:nvPr/>
          </p:nvSpPr>
          <p:spPr>
            <a:xfrm>
              <a:off x="6289" y="3016"/>
              <a:ext cx="1440" cy="1440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图形"/>
            <p:cNvGrpSpPr/>
            <p:nvPr/>
          </p:nvGrpSpPr>
          <p:grpSpPr>
            <a:xfrm>
              <a:off x="4329" y="3016"/>
              <a:ext cx="10541" cy="3189"/>
              <a:chOff x="5621" y="3707"/>
              <a:chExt cx="8188" cy="2477"/>
            </a:xfrm>
          </p:grpSpPr>
          <p:sp>
            <p:nvSpPr>
              <p:cNvPr id="9" name="图形"/>
              <p:cNvSpPr txBox="1"/>
              <p:nvPr/>
            </p:nvSpPr>
            <p:spPr>
              <a:xfrm>
                <a:off x="5927" y="3707"/>
                <a:ext cx="7577" cy="1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T</a:t>
                </a:r>
                <a:r>
                  <a:rPr lang="en-US" altLang="zh-CN" sz="6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hank you</a:t>
                </a:r>
                <a:endParaRPr lang="en-US" altLang="zh-CN" sz="6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 txBox="1"/>
              <p:nvPr/>
            </p:nvSpPr>
            <p:spPr>
              <a:xfrm>
                <a:off x="5621" y="4830"/>
                <a:ext cx="8188" cy="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分享</a:t>
                </a:r>
                <a:r>
                  <a:rPr lang="zh-CN" altLang="en-US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结束</a:t>
                </a:r>
                <a:endParaRPr lang="zh-CN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图形"/>
            <p:cNvSpPr/>
            <p:nvPr/>
          </p:nvSpPr>
          <p:spPr>
            <a:xfrm>
              <a:off x="3513" y="4456"/>
              <a:ext cx="577" cy="577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图形"/>
          <p:cNvSpPr/>
          <p:nvPr/>
        </p:nvSpPr>
        <p:spPr>
          <a:xfrm>
            <a:off x="2758440" y="405130"/>
            <a:ext cx="1545590" cy="154559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207010" y="414020"/>
            <a:ext cx="11778615" cy="6030595"/>
          </a:xfrm>
          <a:prstGeom prst="rect">
            <a:avLst/>
          </a:prstGeom>
        </p:spPr>
      </p:pic>
      <p:sp>
        <p:nvSpPr>
          <p:cNvPr id="40" name="图形"/>
          <p:cNvSpPr/>
          <p:nvPr/>
        </p:nvSpPr>
        <p:spPr>
          <a:xfrm>
            <a:off x="-2183130" y="-1946910"/>
            <a:ext cx="4869180" cy="4869180"/>
          </a:xfrm>
          <a:prstGeom prst="ellipse">
            <a:avLst/>
          </a:prstGeom>
          <a:gradFill>
            <a:gsLst>
              <a:gs pos="85000">
                <a:srgbClr val="7DD3F4"/>
              </a:gs>
              <a:gs pos="0">
                <a:srgbClr val="DA59F5"/>
              </a:gs>
            </a:gsLst>
            <a:lin ang="5400000" scaled="0"/>
          </a:gradFill>
          <a:ln>
            <a:noFill/>
          </a:ln>
          <a:effectLst>
            <a:softEdge rad="1104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6930" y="2213610"/>
            <a:ext cx="2526665" cy="3159760"/>
            <a:chOff x="1318" y="3486"/>
            <a:chExt cx="3979" cy="4976"/>
          </a:xfrm>
        </p:grpSpPr>
        <p:sp>
          <p:nvSpPr>
            <p:cNvPr id="11" name="图形"/>
            <p:cNvSpPr/>
            <p:nvPr/>
          </p:nvSpPr>
          <p:spPr>
            <a:xfrm>
              <a:off x="1318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58" name="图形"/>
            <p:cNvSpPr/>
            <p:nvPr/>
          </p:nvSpPr>
          <p:spPr>
            <a:xfrm>
              <a:off x="1965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内部库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2" name="图形"/>
            <p:cNvSpPr txBox="1"/>
            <p:nvPr/>
          </p:nvSpPr>
          <p:spPr>
            <a:xfrm>
              <a:off x="1811" y="5427"/>
              <a:ext cx="3057" cy="1161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学习了解vite内部核心包的基本功能！</a:t>
              </a:r>
              <a:endPara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60445" y="2213610"/>
            <a:ext cx="2526665" cy="3159760"/>
            <a:chOff x="5607" y="3486"/>
            <a:chExt cx="3979" cy="4976"/>
          </a:xfrm>
        </p:grpSpPr>
        <p:sp>
          <p:nvSpPr>
            <p:cNvPr id="25" name="图形"/>
            <p:cNvSpPr/>
            <p:nvPr/>
          </p:nvSpPr>
          <p:spPr>
            <a:xfrm>
              <a:off x="5607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6254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启动篇</a:t>
              </a:r>
              <a:endParaRPr lang="zh-CN" altLang="en-US" sz="240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图形"/>
            <p:cNvSpPr txBox="1"/>
            <p:nvPr/>
          </p:nvSpPr>
          <p:spPr>
            <a:xfrm>
              <a:off x="6100" y="5427"/>
              <a:ext cx="3057" cy="1670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了解vite配置文件的加载合并，服务的创建和启动！</a:t>
              </a:r>
              <a:endPara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83960" y="2213610"/>
            <a:ext cx="2526665" cy="3159760"/>
            <a:chOff x="9896" y="3486"/>
            <a:chExt cx="3979" cy="4976"/>
          </a:xfrm>
        </p:grpSpPr>
        <p:sp>
          <p:nvSpPr>
            <p:cNvPr id="31" name="图形"/>
            <p:cNvSpPr/>
            <p:nvPr/>
          </p:nvSpPr>
          <p:spPr>
            <a:xfrm>
              <a:off x="9896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24" name="图形"/>
            <p:cNvSpPr/>
            <p:nvPr/>
          </p:nvSpPr>
          <p:spPr>
            <a:xfrm>
              <a:off x="10543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编译</a:t>
              </a:r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篇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9" name="图形"/>
            <p:cNvSpPr txBox="1"/>
            <p:nvPr/>
          </p:nvSpPr>
          <p:spPr>
            <a:xfrm>
              <a:off x="10389" y="5427"/>
              <a:ext cx="3057" cy="1161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sz="1400">
                  <a:cs typeface="+mn-ea"/>
                  <a:sym typeface="+mn-lt"/>
                </a:rPr>
                <a:t>了解.vue文件的编译和plugin-vue插件的流程</a:t>
              </a:r>
              <a:endParaRPr sz="140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07475" y="2213610"/>
            <a:ext cx="2526665" cy="3159760"/>
            <a:chOff x="14185" y="3486"/>
            <a:chExt cx="3979" cy="4976"/>
          </a:xfrm>
        </p:grpSpPr>
        <p:sp>
          <p:nvSpPr>
            <p:cNvPr id="39" name="图形"/>
            <p:cNvSpPr/>
            <p:nvPr/>
          </p:nvSpPr>
          <p:spPr>
            <a:xfrm>
              <a:off x="14185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4832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热更新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3" name="图形"/>
            <p:cNvSpPr txBox="1"/>
            <p:nvPr/>
          </p:nvSpPr>
          <p:spPr>
            <a:xfrm>
              <a:off x="14678" y="5427"/>
              <a:ext cx="3057" cy="1670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sz="1400">
                  <a:cs typeface="+mn-ea"/>
                  <a:sym typeface="+mn-lt"/>
                </a:rPr>
                <a:t>了解整个热更新的流程！和vite对热更新边界的定义规则</a:t>
              </a:r>
              <a:endParaRPr sz="1400">
                <a:cs typeface="+mn-ea"/>
                <a:sym typeface="+mn-lt"/>
              </a:endParaRPr>
            </a:p>
          </p:txBody>
        </p:sp>
      </p:grpSp>
      <p:sp>
        <p:nvSpPr>
          <p:cNvPr id="50" name="图形"/>
          <p:cNvSpPr txBox="1"/>
          <p:nvPr/>
        </p:nvSpPr>
        <p:spPr>
          <a:xfrm>
            <a:off x="634365" y="66103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大纲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部分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90" name="图形"/>
          <p:cNvGrpSpPr/>
          <p:nvPr/>
        </p:nvGrpSpPr>
        <p:grpSpPr>
          <a:xfrm>
            <a:off x="1191895" y="4423410"/>
            <a:ext cx="9986010" cy="1446530"/>
            <a:chOff x="1718" y="6944"/>
            <a:chExt cx="15726" cy="2278"/>
          </a:xfrm>
        </p:grpSpPr>
        <p:grpSp>
          <p:nvGrpSpPr>
            <p:cNvPr id="61" name="组合 60"/>
            <p:cNvGrpSpPr/>
            <p:nvPr/>
          </p:nvGrpSpPr>
          <p:grpSpPr>
            <a:xfrm>
              <a:off x="1718" y="6944"/>
              <a:ext cx="2904" cy="2278"/>
              <a:chOff x="1718" y="6944"/>
              <a:chExt cx="2904" cy="2278"/>
            </a:xfrm>
          </p:grpSpPr>
          <p:sp>
            <p:nvSpPr>
              <p:cNvPr id="59" name="图形"/>
              <p:cNvSpPr/>
              <p:nvPr/>
            </p:nvSpPr>
            <p:spPr>
              <a:xfrm>
                <a:off x="1718" y="8205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45" name="图形"/>
              <p:cNvSpPr txBox="1"/>
              <p:nvPr/>
            </p:nvSpPr>
            <p:spPr>
              <a:xfrm>
                <a:off x="2201" y="6944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01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60" name="图形"/>
              <p:cNvSpPr txBox="1"/>
              <p:nvPr/>
            </p:nvSpPr>
            <p:spPr>
              <a:xfrm>
                <a:off x="2183" y="8313"/>
                <a:ext cx="1888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ONE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06" y="6944"/>
              <a:ext cx="2862" cy="2278"/>
              <a:chOff x="1718" y="6944"/>
              <a:chExt cx="2862" cy="2278"/>
            </a:xfrm>
          </p:grpSpPr>
          <p:sp>
            <p:nvSpPr>
              <p:cNvPr id="63" name="图形"/>
              <p:cNvSpPr/>
              <p:nvPr/>
            </p:nvSpPr>
            <p:spPr>
              <a:xfrm>
                <a:off x="1718" y="8205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64" name="图形"/>
              <p:cNvSpPr txBox="1"/>
              <p:nvPr/>
            </p:nvSpPr>
            <p:spPr>
              <a:xfrm>
                <a:off x="2003" y="6944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02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65" name="图形"/>
              <p:cNvSpPr txBox="1"/>
              <p:nvPr/>
            </p:nvSpPr>
            <p:spPr>
              <a:xfrm>
                <a:off x="2183" y="8313"/>
                <a:ext cx="1888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TWO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10294" y="6944"/>
              <a:ext cx="2862" cy="2278"/>
              <a:chOff x="1718" y="6944"/>
              <a:chExt cx="2862" cy="2278"/>
            </a:xfrm>
          </p:grpSpPr>
          <p:sp>
            <p:nvSpPr>
              <p:cNvPr id="83" name="图形"/>
              <p:cNvSpPr/>
              <p:nvPr/>
            </p:nvSpPr>
            <p:spPr>
              <a:xfrm>
                <a:off x="1718" y="8205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84" name="图形"/>
              <p:cNvSpPr txBox="1"/>
              <p:nvPr/>
            </p:nvSpPr>
            <p:spPr>
              <a:xfrm>
                <a:off x="2003" y="6944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03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5" name="图形"/>
              <p:cNvSpPr txBox="1"/>
              <p:nvPr/>
            </p:nvSpPr>
            <p:spPr>
              <a:xfrm>
                <a:off x="2002" y="8313"/>
                <a:ext cx="2069" cy="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THREE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4582" y="6944"/>
              <a:ext cx="2862" cy="2278"/>
              <a:chOff x="1718" y="6944"/>
              <a:chExt cx="2862" cy="2278"/>
            </a:xfrm>
          </p:grpSpPr>
          <p:sp>
            <p:nvSpPr>
              <p:cNvPr id="87" name="图形"/>
              <p:cNvSpPr/>
              <p:nvPr/>
            </p:nvSpPr>
            <p:spPr>
              <a:xfrm>
                <a:off x="1718" y="8205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88" name="图形"/>
              <p:cNvSpPr txBox="1"/>
              <p:nvPr/>
            </p:nvSpPr>
            <p:spPr>
              <a:xfrm>
                <a:off x="2003" y="6944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04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9" name="图形"/>
              <p:cNvSpPr txBox="1"/>
              <p:nvPr/>
            </p:nvSpPr>
            <p:spPr>
              <a:xfrm>
                <a:off x="2183" y="8313"/>
                <a:ext cx="1888" cy="82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FOUR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45" y="166370"/>
            <a:ext cx="502285" cy="4946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2000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36905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66357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11" name="图形"/>
          <p:cNvSpPr txBox="1"/>
          <p:nvPr/>
        </p:nvSpPr>
        <p:spPr>
          <a:xfrm>
            <a:off x="4618355" y="3867785"/>
            <a:ext cx="5634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通过学习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外部的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npm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包，了解基本包的作用，有利于我们更清楚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整个流程环节！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里面使用大量的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npm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包！官网也有说明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拒绝重复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造轮子！</a:t>
            </a:r>
            <a:endParaRPr lang="zh-CN" altLang="en-US" sz="1200" b="1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2" name="图形"/>
          <p:cNvSpPr txBox="1"/>
          <p:nvPr/>
        </p:nvSpPr>
        <p:spPr>
          <a:xfrm>
            <a:off x="4548505" y="2117090"/>
            <a:ext cx="3581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PART ONE</a:t>
            </a:r>
            <a:endParaRPr lang="en-US" altLang="zh-CN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vite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内部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库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039495"/>
            <a:ext cx="3273425" cy="3496945"/>
            <a:chOff x="1671" y="1637"/>
            <a:chExt cx="5155" cy="550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3017" cy="2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en-US" altLang="zh-CN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图形"/>
            <p:cNvSpPr txBox="1"/>
            <p:nvPr/>
          </p:nvSpPr>
          <p:spPr>
            <a:xfrm>
              <a:off x="1671" y="1637"/>
              <a:ext cx="23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Picture 3" descr="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85" y="1005205"/>
            <a:ext cx="502285" cy="4946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1" grpId="1"/>
      <p:bldP spid="292" grpId="0"/>
      <p:bldP spid="292" grpId="1"/>
      <p:bldP spid="110" grpId="0"/>
      <p:bldP spid="1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6455" y="682625"/>
            <a:ext cx="8805545" cy="61753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544320" y="1305560"/>
            <a:ext cx="567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命令脚本工具</a:t>
            </a:r>
            <a:r>
              <a:rPr lang="zh-CN" altLang="en-US"/>
              <a:t>包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44955"/>
            <a:ext cx="12192000" cy="4458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79980"/>
            <a:ext cx="11964670" cy="43167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097915" y="191706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终端颜色字体输出设置</a:t>
            </a:r>
            <a:r>
              <a:rPr lang="zh-CN" altLang="en-US"/>
              <a:t>包！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91410"/>
            <a:ext cx="12192000" cy="2074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38860" y="15519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文件变动监听</a:t>
            </a:r>
            <a:r>
              <a:rPr lang="zh-CN" altLang="en-US"/>
              <a:t>包！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6640" y="0"/>
            <a:ext cx="732536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2003425"/>
            <a:ext cx="11188700" cy="2451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演示</Application>
  <PresentationFormat>自定义</PresentationFormat>
  <Paragraphs>112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汉仪旗黑</vt:lpstr>
      <vt:lpstr>Wingdings</vt:lpstr>
      <vt:lpstr>字魂58号-创中黑</vt:lpstr>
      <vt:lpstr>汉仪中黑KW</vt:lpstr>
      <vt:lpstr>宋体</vt:lpstr>
      <vt:lpstr>Arial Unicode MS</vt:lpstr>
      <vt:lpstr>微软雅黑</vt:lpstr>
      <vt:lpstr>Calibri</vt:lpstr>
      <vt:lpstr>Helvetica Neue</vt:lpstr>
      <vt:lpstr>汉仪书宋二KW</vt:lpstr>
      <vt:lpstr>第一PPT，www.1ppt.com​</vt:lpstr>
      <vt:lpstr>自定义设计方案</vt:lpstr>
      <vt:lpstr>1_第一PPT，www.1ppt.com​</vt:lpstr>
      <vt:lpstr>2_第一PPT，www.1ppt.com​</vt:lpstr>
      <vt:lpstr>3_第一PPT，www.1ppt.com​</vt:lpstr>
      <vt:lpstr>Custom Design</vt:lpstr>
      <vt:lpstr>4_第一PPT，www.1ppt.com​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</dc:title>
  <dc:creator>第一PPT</dc:creator>
  <cp:keywords>www.1ppt.com</cp:keywords>
  <dc:description>www.1ppt.com</dc:description>
  <cp:lastModifiedBy>Xy</cp:lastModifiedBy>
  <cp:revision>304</cp:revision>
  <dcterms:created xsi:type="dcterms:W3CDTF">2022-11-29T15:47:18Z</dcterms:created>
  <dcterms:modified xsi:type="dcterms:W3CDTF">2022-11-29T15:47:18Z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2052-4.2.0.6717</vt:lpwstr>
  </property>
  <property fmtid="{D5CDD505-2E9C-101B-9397-08002B2CF9AE}" pid="3" name="KSOSaveFontToCloudKey">
    <vt:lpwstr>212913176_cloud</vt:lpwstr>
  </property>
  <property fmtid="{D5CDD505-2E9C-101B-9397-08002B2CF9AE}" pid="4" name="ICV">
    <vt:lpwstr>34A87A8623BA4D7C8FEEAA3B5DA9FDE1</vt:lpwstr>
  </property>
</Properties>
</file>