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0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9055-9044-4639-B28B-015C3FC8059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AC66-2473-42EC-82DF-58B438EB3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On-Time </a:t>
            </a:r>
            <a:r>
              <a:rPr lang="en-US" dirty="0"/>
              <a:t>R</a:t>
            </a:r>
            <a:r>
              <a:rPr lang="en-US" dirty="0" smtClean="0"/>
              <a:t>ate and Ticket </a:t>
            </a:r>
            <a:r>
              <a:rPr lang="en-US" dirty="0"/>
              <a:t>P</a:t>
            </a:r>
            <a:r>
              <a:rPr lang="en-US" dirty="0" smtClean="0"/>
              <a:t>rice Prediction </a:t>
            </a:r>
            <a:br>
              <a:rPr lang="en-US" dirty="0" smtClean="0"/>
            </a:br>
            <a:r>
              <a:rPr lang="en-US" dirty="0" smtClean="0"/>
              <a:t>for Commercial Flights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3525"/>
            <a:ext cx="9144000" cy="1655762"/>
          </a:xfrm>
        </p:spPr>
        <p:txBody>
          <a:bodyPr/>
          <a:lstStyle/>
          <a:p>
            <a:r>
              <a:rPr lang="en-US" dirty="0" smtClean="0"/>
              <a:t>Guanyu Huang</a:t>
            </a:r>
          </a:p>
          <a:p>
            <a:r>
              <a:rPr lang="en-US" dirty="0" smtClean="0"/>
              <a:t>Data Incubator Data Science Fellowship Application</a:t>
            </a:r>
          </a:p>
          <a:p>
            <a:r>
              <a:rPr lang="en-US" dirty="0" smtClean="0"/>
              <a:t>July,2016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1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9"/>
    </mc:Choice>
    <mc:Fallback>
      <p:transition spd="slow" advTm="569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463" y="1152764"/>
            <a:ext cx="5553974" cy="4351338"/>
          </a:xfrm>
        </p:spPr>
        <p:txBody>
          <a:bodyPr/>
          <a:lstStyle/>
          <a:p>
            <a:r>
              <a:rPr lang="en-US" dirty="0" smtClean="0"/>
              <a:t>Expensive air tickets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oose some money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aughed by cheap ticket buyers</a:t>
            </a:r>
          </a:p>
          <a:p>
            <a:endParaRPr lang="en-US" dirty="0"/>
          </a:p>
          <a:p>
            <a:r>
              <a:rPr lang="en-US" dirty="0" smtClean="0"/>
              <a:t>Delayed flights (even get cancelled)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iss our business meetings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iss our family moments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iss the one we love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75" y="1596564"/>
            <a:ext cx="5181600" cy="3342967"/>
          </a:xfrm>
        </p:spPr>
      </p:pic>
    </p:spTree>
    <p:extLst>
      <p:ext uri="{BB962C8B-B14F-4D97-AF65-F5344CB8AC3E}">
        <p14:creationId xmlns:p14="http://schemas.microsoft.com/office/powerpoint/2010/main" val="20917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choice is always hard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40" y="2049055"/>
            <a:ext cx="6552732" cy="3685912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6211" y="1553914"/>
            <a:ext cx="5181600" cy="4351338"/>
          </a:xfrm>
        </p:spPr>
        <p:txBody>
          <a:bodyPr/>
          <a:lstStyle/>
          <a:p>
            <a:r>
              <a:rPr lang="en-US" dirty="0" smtClean="0"/>
              <a:t>Which Airlines?</a:t>
            </a:r>
          </a:p>
          <a:p>
            <a:r>
              <a:rPr lang="en-US" dirty="0" smtClean="0"/>
              <a:t>Non-stop or stop flights</a:t>
            </a:r>
          </a:p>
          <a:p>
            <a:r>
              <a:rPr lang="en-US" dirty="0" smtClean="0"/>
              <a:t>If non-stop, which hub for layer-over</a:t>
            </a:r>
          </a:p>
          <a:p>
            <a:r>
              <a:rPr lang="en-US" dirty="0" smtClean="0"/>
              <a:t>Which departure airports?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r>
              <a:rPr lang="en-US" dirty="0" smtClean="0"/>
              <a:t>Will we be on 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6757" y="5905252"/>
            <a:ext cx="44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Busiest air routes by passenger number in U.S. by top three airlines (AA, DL and UA)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travel and when to buy?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8" y="1677283"/>
            <a:ext cx="5181600" cy="40386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3438" y="1677283"/>
            <a:ext cx="5181600" cy="4351338"/>
          </a:xfrm>
        </p:spPr>
        <p:txBody>
          <a:bodyPr/>
          <a:lstStyle/>
          <a:p>
            <a:r>
              <a:rPr lang="en-US" dirty="0" smtClean="0"/>
              <a:t>We may always want to go vacation in summer, however, everyone thinks so</a:t>
            </a:r>
          </a:p>
          <a:p>
            <a:r>
              <a:rPr lang="en-US" dirty="0" smtClean="0"/>
              <a:t>The earlier we buy, not necessary the cheaper our tickets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4839" y="5771407"/>
            <a:ext cx="467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U.S. domestic monthly </a:t>
            </a:r>
            <a:r>
              <a:rPr lang="en-US" dirty="0"/>
              <a:t>p</a:t>
            </a:r>
            <a:r>
              <a:rPr lang="en-US" dirty="0" smtClean="0"/>
              <a:t>assengers by airlines, AA’s big jump in June is because AA and US’s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37" y="1825625"/>
            <a:ext cx="5181600" cy="4351338"/>
          </a:xfrm>
        </p:spPr>
        <p:txBody>
          <a:bodyPr/>
          <a:lstStyle/>
          <a:p>
            <a:r>
              <a:rPr lang="en-US" dirty="0" smtClean="0"/>
              <a:t>Predict the cheap ticket price</a:t>
            </a:r>
          </a:p>
          <a:p>
            <a:r>
              <a:rPr lang="en-US" dirty="0" smtClean="0"/>
              <a:t>Predict the on-time rate flights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37" y="1825625"/>
            <a:ext cx="5955954" cy="3350224"/>
          </a:xfrm>
        </p:spPr>
      </p:pic>
    </p:spTree>
    <p:extLst>
      <p:ext uri="{BB962C8B-B14F-4D97-AF65-F5344CB8AC3E}">
        <p14:creationId xmlns:p14="http://schemas.microsoft.com/office/powerpoint/2010/main" val="19106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use 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Everyone, who travels by air</a:t>
            </a:r>
          </a:p>
          <a:p>
            <a:r>
              <a:rPr lang="en-US" dirty="0" smtClean="0"/>
              <a:t>Travel agents</a:t>
            </a:r>
          </a:p>
          <a:p>
            <a:r>
              <a:rPr lang="en-US" dirty="0" smtClean="0"/>
              <a:t>Large international companies</a:t>
            </a:r>
          </a:p>
          <a:p>
            <a:r>
              <a:rPr lang="en-US" dirty="0" smtClean="0"/>
              <a:t>FAA</a:t>
            </a:r>
          </a:p>
          <a:p>
            <a:r>
              <a:rPr lang="en-US" dirty="0" smtClean="0"/>
              <a:t>Airlines (maybe hate it)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 smtClean="0"/>
              <a:t>Thank you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huangguanyu@gmail.com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191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On-Time Rate and Ticket Price Prediction  for Commercial Flights</vt:lpstr>
      <vt:lpstr>PowerPoint Presentation</vt:lpstr>
      <vt:lpstr>Making a choice is always hard</vt:lpstr>
      <vt:lpstr>When to travel and when to buy?</vt:lpstr>
      <vt:lpstr>What we expect</vt:lpstr>
      <vt:lpstr>Who will use 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Guanyu Huang</dc:creator>
  <cp:lastModifiedBy>Guanyu Huang</cp:lastModifiedBy>
  <cp:revision>13</cp:revision>
  <dcterms:created xsi:type="dcterms:W3CDTF">2016-07-18T21:40:21Z</dcterms:created>
  <dcterms:modified xsi:type="dcterms:W3CDTF">2016-07-19T00:47:36Z</dcterms:modified>
</cp:coreProperties>
</file>