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s/slide2.xml" ContentType="application/vnd.openxmlformats-officedocument.presentationml.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1.xml" ContentType="application/vnd.openxmlformats-officedocument.themeOverride+xml"/>
  <Override PartName="/ppt/slides/slide5.xml" ContentType="application/vnd.openxmlformats-officedocument.presentationml.slide+xml"/>
  <Override PartName="/ppt/theme/themeOverride2.xml" ContentType="application/vnd.openxmlformats-officedocument.themeOverride+xml"/>
  <Override PartName="/ppt/slides/slide6.xml" ContentType="application/vnd.openxmlformats-officedocument.presentationml.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s/slide7.xml" ContentType="application/vnd.openxmlformats-officedocument.presentationml.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3.xml" ContentType="application/vnd.openxmlformats-officedocument.themeOverride+xml"/>
  <Override PartName="/ppt/slides/slide8.xml" ContentType="application/vnd.openxmlformats-officedocument.presentationml.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Override4.xml" ContentType="application/vnd.openxmlformats-officedocument.themeOverride+xml"/>
  <Override PartName="/ppt/slides/slide9.xml" ContentType="application/vnd.openxmlformats-officedocument.presentationml.slide+xml"/>
  <Override PartName="/ppt/tags/tag34.xml" ContentType="application/vnd.openxmlformats-officedocument.presentationml.tags+xml"/>
  <Override PartName="/ppt/tags/tag35.xml" ContentType="application/vnd.openxmlformats-officedocument.presentationml.tags+xml"/>
  <Override PartName="/ppt/theme/themeOverride5.xml" ContentType="application/vnd.openxmlformats-officedocument.themeOverride+xml"/>
  <Override PartName="/ppt/slides/slide10.xml" ContentType="application/vnd.openxmlformats-officedocument.presentationml.slide+xml"/>
  <Override PartName="/ppt/theme/themeOverride6.xml" ContentType="application/vnd.openxmlformats-officedocument.themeOverride+xml"/>
  <Override PartName="/ppt/slides/slide11.xml" ContentType="application/vnd.openxmlformats-officedocument.presentationml.slide+xml"/>
  <Override PartName="/ppt/tags/tag36.xml" ContentType="application/vnd.openxmlformats-officedocument.presentationml.tags+xml"/>
  <Override PartName="/ppt/theme/themeOverride7.xml" ContentType="application/vnd.openxmlformats-officedocument.themeOverride+xml"/>
  <Override PartName="/ppt/slides/slide12.xml" ContentType="application/vnd.openxmlformats-officedocument.presentationml.slide+xml"/>
  <Override PartName="/ppt/tags/tag37.xml" ContentType="application/vnd.openxmlformats-officedocument.presentationml.tags+xml"/>
  <Override PartName="/ppt/slides/slide13.xml" ContentType="application/vnd.openxmlformats-officedocument.presentationml.slide+xml"/>
  <Override PartName="/ppt/slides/slide14.xml" ContentType="application/vnd.openxmlformats-officedocument.presentationml.slide+xml"/>
  <Override PartName="/ppt/tags/tag38.xml" ContentType="application/vnd.openxmlformats-officedocument.presentationml.tags+xml"/>
  <Override PartName="/ppt/slides/slide15.xml" ContentType="application/vnd.openxmlformats-officedocument.presentationml.slide+xml"/>
  <Override PartName="/ppt/tags/tag39.xml" ContentType="application/vnd.openxmlformats-officedocument.presentationml.tags+xml"/>
  <Override PartName="/ppt/slides/slide16.xml" ContentType="application/vnd.openxmlformats-officedocument.presentationml.slide+xml"/>
  <Override PartName="/ppt/tags/tag40.xml" ContentType="application/vnd.openxmlformats-officedocument.presentationml.tags+xml"/>
  <Override PartName="/ppt/slides/slide17.xml" ContentType="application/vnd.openxmlformats-officedocument.presentationml.slide+xml"/>
  <Override PartName="/ppt/tags/tag41.xml" ContentType="application/vnd.openxmlformats-officedocument.presentationml.tags+xml"/>
  <Override PartName="/ppt/slides/slide18.xml" ContentType="application/vnd.openxmlformats-officedocument.presentationml.slide+xml"/>
  <Override PartName="/ppt/tags/tag42.xml" ContentType="application/vnd.openxmlformats-officedocument.presentationml.tags+xml"/>
  <Override PartName="/ppt/notesSlides/notesSlide2.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s/slide21.xml" ContentType="application/vnd.openxmlformats-officedocument.presentationml.slide+xml"/>
  <Override PartName="/ppt/tags/tag48.xml" ContentType="application/vnd.openxmlformats-officedocument.presentationml.tags+xml"/>
  <Override PartName="/ppt/slides/slide22.xml" ContentType="application/vnd.openxmlformats-officedocument.presentationml.slide+xml"/>
  <Override PartName="/ppt/slides/slide23.xml" ContentType="application/vnd.openxmlformats-officedocument.presentationml.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s/slide24.xml" ContentType="application/vnd.openxmlformats-officedocument.presentationml.slide+xml"/>
  <Override PartName="/ppt/tags/tag54.xml" ContentType="application/vnd.openxmlformats-officedocument.presentationml.tags+xml"/>
  <Override PartName="/ppt/slides/slide25.xml" ContentType="application/vnd.openxmlformats-officedocument.presentationml.slide+xml"/>
  <Override PartName="/ppt/slides/slide26.xml" ContentType="application/vnd.openxmlformats-officedocument.presentationml.slide+xml"/>
  <Override PartName="/ppt/tags/tag55.xml" ContentType="application/vnd.openxmlformats-officedocument.presentationml.tags+xml"/>
  <Override PartName="/ppt/slides/slide27.xml" ContentType="application/vnd.openxmlformats-officedocument.presentationml.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s/slide28.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44F54"/>
    <a:srgbClr val="91969B"/>
    <a:srgbClr val="4A4F4F"/>
    <a:srgbClr val="E6E6E6"/>
    <a:srgbClr val="FFFFFF"/>
    <a:srgbClr val="FFFFFC"/>
    <a:srgbClr val="F7FCFE"/>
    <a:srgbClr val="F3F3F3"/>
    <a:srgbClr val="44BE9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2024" autoAdjust="0"/>
    <p:restoredTop sz="95317" autoAdjust="0"/>
  </p:normalViewPr>
  <p:slideViewPr>
    <p:cSldViewPr showGuides="1" snapToGrid="0">
      <p:cViewPr>
        <p:scale>
          <a:sx n="100" d="100"/>
          <a:sy n="100" d="100"/>
        </p:scale>
        <p:origin x="45" y="391"/>
      </p:cViewPr>
      <p:guideLst>
        <p:guide orient="horz" pos="142"/>
        <p:guide orient="horz" pos="4190"/>
        <p:guide pos="230"/>
        <p:guide pos="7449"/>
        <p:guide orient="horz" pos="561"/>
        <p:guide orient="horz" pos="691"/>
        <p:guide orient="horz" pos="4017"/>
        <p:guide orient="horz" pos="388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8" name=""/>
        <p:cNvGrpSpPr/>
        <p:nvPr/>
      </p:nvGrpSpPr>
      <p:grpSpPr>
        <a:xfrm>
          <a:off x="0" y="0"/>
          <a:ext cx="0" cy="0"/>
          <a:chOff x="0" y="0"/>
          <a:chExt cx="0" cy="0"/>
        </a:xfrm>
      </p:grpSpPr>
      <p:sp>
        <p:nvSpPr>
          <p:cNvPr id="104885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6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41743F9-9B08-422F-9ECE-BE7148BC7DDC}" type="datetimeFigureOut">
              <a:rPr altLang="en-US" lang="zh-CN" smtClean="0"/>
              <a:t>2019/5/29</a:t>
            </a:fld>
            <a:endParaRPr altLang="en-US" lang="zh-CN"/>
          </a:p>
        </p:txBody>
      </p:sp>
      <p:sp>
        <p:nvSpPr>
          <p:cNvPr id="104886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86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6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6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34C0232-94FA-4EBE-BB9B-79FBE486032D}"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7" name="幻灯片图像占位符 1"/>
          <p:cNvSpPr>
            <a:spLocks noChangeAspect="1" noRot="1" noGrp="1"/>
          </p:cNvSpPr>
          <p:nvPr>
            <p:ph type="sldImg"/>
          </p:nvPr>
        </p:nvSpPr>
        <p:spPr/>
      </p:sp>
      <p:sp>
        <p:nvSpPr>
          <p:cNvPr id="1048618" name="备注占位符 2"/>
          <p:cNvSpPr>
            <a:spLocks noGrp="1"/>
          </p:cNvSpPr>
          <p:nvPr>
            <p:ph type="body" idx="1"/>
          </p:nvPr>
        </p:nvSpPr>
        <p:spPr/>
        <p:txBody>
          <a:bodyPr/>
          <a:p>
            <a:endParaRPr altLang="en-US" dirty="0" lang="zh-CN"/>
          </a:p>
        </p:txBody>
      </p:sp>
      <p:sp>
        <p:nvSpPr>
          <p:cNvPr id="1048619" name="灯片编号占位符 3"/>
          <p:cNvSpPr>
            <a:spLocks noGrp="1"/>
          </p:cNvSpPr>
          <p:nvPr>
            <p:ph type="sldNum" sz="quarter" idx="10"/>
          </p:nvPr>
        </p:nvSpPr>
        <p:spPr/>
        <p:txBody>
          <a:bodyPr/>
          <a:p>
            <a:fld id="{D34C0232-94FA-4EBE-BB9B-79FBE486032D}" type="slidenum">
              <a:rPr altLang="en-US" lang="zh-CN" smtClean="0"/>
              <a:t>3</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57" name="幻灯片图像占位符 1"/>
          <p:cNvSpPr>
            <a:spLocks noChangeAspect="1" noRot="1" noGrp="1"/>
          </p:cNvSpPr>
          <p:nvPr>
            <p:ph type="sldImg"/>
          </p:nvPr>
        </p:nvSpPr>
        <p:spPr/>
      </p:sp>
      <p:sp>
        <p:nvSpPr>
          <p:cNvPr id="1048758" name="备注占位符 2"/>
          <p:cNvSpPr>
            <a:spLocks noGrp="1"/>
          </p:cNvSpPr>
          <p:nvPr>
            <p:ph type="body" idx="1"/>
          </p:nvPr>
        </p:nvSpPr>
        <p:spPr/>
        <p:txBody>
          <a:bodyPr/>
          <a:p>
            <a:endParaRPr altLang="en-US" dirty="0" lang="zh-CN"/>
          </a:p>
        </p:txBody>
      </p:sp>
      <p:sp>
        <p:nvSpPr>
          <p:cNvPr id="1048759" name="灯片编号占位符 3"/>
          <p:cNvSpPr>
            <a:spLocks noGrp="1"/>
          </p:cNvSpPr>
          <p:nvPr>
            <p:ph type="sldNum" sz="quarter" idx="5"/>
          </p:nvPr>
        </p:nvSpPr>
        <p:spPr/>
        <p:txBody>
          <a:bodyPr/>
          <a:p>
            <a:fld id="{D34C0232-94FA-4EBE-BB9B-79FBE486032D}" type="slidenum">
              <a:rPr altLang="en-US" lang="zh-CN" smtClean="0"/>
              <a:t>18</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54" name="幻灯片图像占位符 1"/>
          <p:cNvSpPr>
            <a:spLocks noChangeAspect="1" noRot="1" noGrp="1"/>
          </p:cNvSpPr>
          <p:nvPr>
            <p:ph type="sldImg"/>
          </p:nvPr>
        </p:nvSpPr>
        <p:spPr/>
      </p:sp>
      <p:sp>
        <p:nvSpPr>
          <p:cNvPr id="1048855" name="备注占位符 2"/>
          <p:cNvSpPr>
            <a:spLocks noGrp="1"/>
          </p:cNvSpPr>
          <p:nvPr>
            <p:ph type="body" idx="1"/>
          </p:nvPr>
        </p:nvSpPr>
        <p:spPr/>
        <p:txBody>
          <a:bodyPr/>
          <a:p>
            <a:endParaRPr altLang="en-US" dirty="0" lang="zh-CN"/>
          </a:p>
        </p:txBody>
      </p:sp>
      <p:sp>
        <p:nvSpPr>
          <p:cNvPr id="1048856" name="灯片编号占位符 3"/>
          <p:cNvSpPr>
            <a:spLocks noGrp="1"/>
          </p:cNvSpPr>
          <p:nvPr>
            <p:ph type="sldNum" sz="quarter" idx="10"/>
          </p:nvPr>
        </p:nvSpPr>
        <p:spPr/>
        <p:txBody>
          <a:bodyPr/>
          <a:p>
            <a:fld id="{D34C0232-94FA-4EBE-BB9B-79FBE486032D}" type="slidenum">
              <a:rPr altLang="en-US" lang="zh-CN" smtClean="0"/>
              <a:t>28</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49"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74"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72" name=""/>
        <p:cNvGrpSpPr/>
        <p:nvPr/>
      </p:nvGrpSpPr>
      <p:grpSpPr>
        <a:xfrm>
          <a:off x="0" y="0"/>
          <a:ext cx="0" cy="0"/>
          <a:chOff x="0" y="0"/>
          <a:chExt cx="0" cy="0"/>
        </a:xfrm>
      </p:grpSpPr>
    </p:spTree>
  </p:cSld>
  <p:clrMapOvr>
    <a:masterClrMapping/>
  </p:clrMapOvr>
  <p:transition spd="slow" advClick="0" advTm="500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54"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1600">
        <p14:prism dir="u"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blank">
  <p:cSld name="过度页1">
    <p:spTree>
      <p:nvGrpSpPr>
        <p:cNvPr id="62"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0" advTm="5000" p14:dur="2000">
        <p15:prstTrans prst="prestig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75" name=""/>
        <p:cNvGrpSpPr/>
        <p:nvPr/>
      </p:nvGrpSpPr>
      <p:grpSpPr>
        <a:xfrm>
          <a:off x="0" y="0"/>
          <a:ext cx="0" cy="0"/>
          <a:chOff x="0" y="0"/>
          <a:chExt cx="0" cy="0"/>
        </a:xfrm>
      </p:grpSpPr>
      <p:sp>
        <p:nvSpPr>
          <p:cNvPr id="1048857" name="标题 1"/>
          <p:cNvSpPr>
            <a:spLocks noGrp="1"/>
          </p:cNvSpPr>
          <p:nvPr>
            <p:ph type="title"/>
          </p:nvPr>
        </p:nvSpPr>
        <p:spPr>
          <a:xfrm>
            <a:off x="609600" y="274638"/>
            <a:ext cx="10972800" cy="1143000"/>
          </a:xfrm>
          <a:prstGeom prst="rect"/>
        </p:spPr>
        <p:txBody>
          <a:bodyPr/>
          <a:p>
            <a:r>
              <a:rPr altLang="en-US" lang="zh-CN"/>
              <a:t>单击此处编辑母版标题样式</a:t>
            </a:r>
          </a:p>
        </p:txBody>
      </p:sp>
      <p:sp>
        <p:nvSpPr>
          <p:cNvPr id="1048858" name="矩形 3"/>
          <p:cNvSpPr/>
          <p:nvPr userDrawn="1"/>
        </p:nvSpPr>
        <p:spPr>
          <a:xfrm>
            <a:off x="8325228" y="6545425"/>
            <a:ext cx="775136" cy="246221"/>
          </a:xfrm>
          <a:prstGeom prst="rect"/>
        </p:spPr>
        <p:txBody>
          <a:bodyPr wrap="square">
            <a:spAutoFit/>
          </a:bodyPr>
          <a:p>
            <a:r>
              <a:rPr altLang="zh-CN" dirty="0" sz="100" lang="en-US">
                <a:solidFill>
                  <a:prstClr val="white"/>
                </a:solidFill>
                <a:latin typeface="Calibri"/>
                <a:ea typeface="宋体"/>
              </a:rPr>
              <a:t>PPT</a:t>
            </a:r>
            <a:r>
              <a:rPr altLang="en-US" dirty="0" sz="100" lang="zh-CN">
                <a:solidFill>
                  <a:prstClr val="white"/>
                </a:solidFill>
                <a:latin typeface="Calibri"/>
                <a:ea typeface="宋体"/>
              </a:rPr>
              <a:t>模板下载：</a:t>
            </a:r>
            <a:r>
              <a:rPr altLang="zh-CN" dirty="0" sz="100" lang="en-US">
                <a:solidFill>
                  <a:prstClr val="white"/>
                </a:solidFill>
                <a:latin typeface="Calibri"/>
                <a:ea typeface="宋体"/>
              </a:rPr>
              <a:t>www.1ppt.com/moban/     </a:t>
            </a:r>
            <a:r>
              <a:rPr altLang="en-US" dirty="0" sz="100" lang="zh-CN">
                <a:solidFill>
                  <a:prstClr val="white"/>
                </a:solidFill>
                <a:latin typeface="Calibri"/>
                <a:ea typeface="宋体"/>
              </a:rPr>
              <a:t>行业</a:t>
            </a:r>
            <a:r>
              <a:rPr altLang="zh-CN" dirty="0" sz="100" lang="en-US">
                <a:solidFill>
                  <a:prstClr val="white"/>
                </a:solidFill>
                <a:latin typeface="Calibri"/>
                <a:ea typeface="宋体"/>
              </a:rPr>
              <a:t>PPT</a:t>
            </a:r>
            <a:r>
              <a:rPr altLang="en-US" dirty="0" sz="100" lang="zh-CN">
                <a:solidFill>
                  <a:prstClr val="white"/>
                </a:solidFill>
                <a:latin typeface="Calibri"/>
                <a:ea typeface="宋体"/>
              </a:rPr>
              <a:t>模板：</a:t>
            </a:r>
            <a:r>
              <a:rPr altLang="zh-CN" dirty="0" sz="100" lang="en-US">
                <a:solidFill>
                  <a:prstClr val="white"/>
                </a:solidFill>
                <a:latin typeface="Calibri"/>
                <a:ea typeface="宋体"/>
              </a:rPr>
              <a:t>www.1ppt.com/hangye/ </a:t>
            </a:r>
          </a:p>
          <a:p>
            <a:r>
              <a:rPr altLang="en-US" dirty="0" sz="100" lang="zh-CN">
                <a:solidFill>
                  <a:prstClr val="white"/>
                </a:solidFill>
                <a:latin typeface="Calibri"/>
                <a:ea typeface="宋体"/>
              </a:rPr>
              <a:t>节日</a:t>
            </a:r>
            <a:r>
              <a:rPr altLang="zh-CN" dirty="0" sz="100" lang="en-US">
                <a:solidFill>
                  <a:prstClr val="white"/>
                </a:solidFill>
                <a:latin typeface="Calibri"/>
                <a:ea typeface="宋体"/>
              </a:rPr>
              <a:t>PPT</a:t>
            </a:r>
            <a:r>
              <a:rPr altLang="en-US" dirty="0" sz="100" lang="zh-CN">
                <a:solidFill>
                  <a:prstClr val="white"/>
                </a:solidFill>
                <a:latin typeface="Calibri"/>
                <a:ea typeface="宋体"/>
              </a:rPr>
              <a:t>模板：</a:t>
            </a:r>
            <a:r>
              <a:rPr altLang="zh-CN" dirty="0" sz="100" lang="en-US">
                <a:solidFill>
                  <a:prstClr val="white"/>
                </a:solidFill>
                <a:latin typeface="Calibri"/>
                <a:ea typeface="宋体"/>
              </a:rPr>
              <a:t>www.1ppt.com/jieri/           PPT</a:t>
            </a:r>
            <a:r>
              <a:rPr altLang="en-US" dirty="0" sz="100" lang="zh-CN">
                <a:solidFill>
                  <a:prstClr val="white"/>
                </a:solidFill>
                <a:latin typeface="Calibri"/>
                <a:ea typeface="宋体"/>
              </a:rPr>
              <a:t>素材下载：</a:t>
            </a:r>
            <a:r>
              <a:rPr altLang="zh-CN" dirty="0" sz="100" lang="en-US">
                <a:solidFill>
                  <a:prstClr val="white"/>
                </a:solidFill>
                <a:latin typeface="Calibri"/>
                <a:ea typeface="宋体"/>
              </a:rPr>
              <a:t>www.1ppt.com/sucai/</a:t>
            </a:r>
          </a:p>
          <a:p>
            <a:r>
              <a:rPr altLang="zh-CN" dirty="0" sz="100" lang="en-US">
                <a:solidFill>
                  <a:prstClr val="white"/>
                </a:solidFill>
                <a:latin typeface="Calibri"/>
                <a:ea typeface="宋体"/>
              </a:rPr>
              <a:t>PPT</a:t>
            </a:r>
            <a:r>
              <a:rPr altLang="en-US" dirty="0" sz="100" lang="zh-CN">
                <a:solidFill>
                  <a:prstClr val="white"/>
                </a:solidFill>
                <a:latin typeface="Calibri"/>
                <a:ea typeface="宋体"/>
              </a:rPr>
              <a:t>背景图片：</a:t>
            </a:r>
            <a:r>
              <a:rPr altLang="zh-CN" dirty="0" sz="100" lang="en-US">
                <a:solidFill>
                  <a:prstClr val="white"/>
                </a:solidFill>
                <a:latin typeface="Calibri"/>
                <a:ea typeface="宋体"/>
              </a:rPr>
              <a:t>www.1ppt.com/beijing/      PPT</a:t>
            </a:r>
            <a:r>
              <a:rPr altLang="en-US" dirty="0" sz="100" lang="zh-CN">
                <a:solidFill>
                  <a:prstClr val="white"/>
                </a:solidFill>
                <a:latin typeface="Calibri"/>
                <a:ea typeface="宋体"/>
              </a:rPr>
              <a:t>图表下载：</a:t>
            </a:r>
            <a:r>
              <a:rPr altLang="zh-CN" dirty="0" sz="100" lang="en-US">
                <a:solidFill>
                  <a:prstClr val="white"/>
                </a:solidFill>
                <a:latin typeface="Calibri"/>
                <a:ea typeface="宋体"/>
              </a:rPr>
              <a:t>www.1ppt.com/tubiao/      </a:t>
            </a:r>
          </a:p>
          <a:p>
            <a:r>
              <a:rPr altLang="en-US" dirty="0" sz="100" lang="zh-CN">
                <a:solidFill>
                  <a:prstClr val="white"/>
                </a:solidFill>
                <a:latin typeface="Calibri"/>
                <a:ea typeface="宋体"/>
              </a:rPr>
              <a:t>优秀</a:t>
            </a:r>
            <a:r>
              <a:rPr altLang="zh-CN" dirty="0" sz="100" lang="en-US">
                <a:solidFill>
                  <a:prstClr val="white"/>
                </a:solidFill>
                <a:latin typeface="Calibri"/>
                <a:ea typeface="宋体"/>
              </a:rPr>
              <a:t>PPT</a:t>
            </a:r>
            <a:r>
              <a:rPr altLang="en-US" dirty="0" sz="100" lang="zh-CN">
                <a:solidFill>
                  <a:prstClr val="white"/>
                </a:solidFill>
                <a:latin typeface="Calibri"/>
                <a:ea typeface="宋体"/>
              </a:rPr>
              <a:t>下载：</a:t>
            </a:r>
            <a:r>
              <a:rPr altLang="zh-CN" dirty="0" sz="100" lang="en-US">
                <a:solidFill>
                  <a:prstClr val="white"/>
                </a:solidFill>
                <a:latin typeface="Calibri"/>
                <a:ea typeface="宋体"/>
              </a:rPr>
              <a:t>www.1ppt.com/xiazai/        PPT</a:t>
            </a:r>
            <a:r>
              <a:rPr altLang="en-US" dirty="0" sz="100" lang="zh-CN">
                <a:solidFill>
                  <a:prstClr val="white"/>
                </a:solidFill>
                <a:latin typeface="Calibri"/>
                <a:ea typeface="宋体"/>
              </a:rPr>
              <a:t>教程： </a:t>
            </a:r>
            <a:r>
              <a:rPr altLang="zh-CN" dirty="0" sz="100" lang="en-US">
                <a:solidFill>
                  <a:prstClr val="white"/>
                </a:solidFill>
                <a:latin typeface="Calibri"/>
                <a:ea typeface="宋体"/>
              </a:rPr>
              <a:t>www.1ppt.com/powerpoint/      </a:t>
            </a:r>
          </a:p>
          <a:p>
            <a:r>
              <a:rPr altLang="zh-CN" dirty="0" sz="100" lang="en-US">
                <a:solidFill>
                  <a:prstClr val="white"/>
                </a:solidFill>
                <a:latin typeface="Calibri"/>
                <a:ea typeface="宋体"/>
              </a:rPr>
              <a:t>Word</a:t>
            </a:r>
            <a:r>
              <a:rPr altLang="en-US" dirty="0" sz="100" lang="zh-CN">
                <a:solidFill>
                  <a:prstClr val="white"/>
                </a:solidFill>
                <a:latin typeface="Calibri"/>
                <a:ea typeface="宋体"/>
              </a:rPr>
              <a:t>教程： </a:t>
            </a:r>
            <a:r>
              <a:rPr altLang="zh-CN" dirty="0" sz="100" lang="en-US">
                <a:solidFill>
                  <a:prstClr val="white"/>
                </a:solidFill>
                <a:latin typeface="Calibri"/>
                <a:ea typeface="宋体"/>
              </a:rPr>
              <a:t>www.1ppt.com/word/              Excel</a:t>
            </a:r>
            <a:r>
              <a:rPr altLang="en-US" dirty="0" sz="100" lang="zh-CN">
                <a:solidFill>
                  <a:prstClr val="white"/>
                </a:solidFill>
                <a:latin typeface="Calibri"/>
                <a:ea typeface="宋体"/>
              </a:rPr>
              <a:t>教程：</a:t>
            </a:r>
            <a:r>
              <a:rPr altLang="zh-CN" dirty="0" sz="100" lang="en-US">
                <a:solidFill>
                  <a:prstClr val="white"/>
                </a:solidFill>
                <a:latin typeface="Calibri"/>
                <a:ea typeface="宋体"/>
              </a:rPr>
              <a:t>www.1ppt.com/excel/  </a:t>
            </a:r>
          </a:p>
          <a:p>
            <a:r>
              <a:rPr altLang="en-US" dirty="0" sz="100" lang="zh-CN">
                <a:solidFill>
                  <a:prstClr val="white"/>
                </a:solidFill>
                <a:latin typeface="Calibri"/>
                <a:ea typeface="宋体"/>
              </a:rPr>
              <a:t>资料下载：</a:t>
            </a:r>
            <a:r>
              <a:rPr altLang="zh-CN" dirty="0" sz="100" lang="en-US">
                <a:solidFill>
                  <a:prstClr val="white"/>
                </a:solidFill>
                <a:latin typeface="Calibri"/>
                <a:ea typeface="宋体"/>
              </a:rPr>
              <a:t>www.1ppt.com/ziliao/                PPT</a:t>
            </a:r>
            <a:r>
              <a:rPr altLang="en-US" dirty="0" sz="100" lang="zh-CN">
                <a:solidFill>
                  <a:prstClr val="white"/>
                </a:solidFill>
                <a:latin typeface="Calibri"/>
                <a:ea typeface="宋体"/>
              </a:rPr>
              <a:t>课件下载：</a:t>
            </a:r>
            <a:r>
              <a:rPr altLang="zh-CN" dirty="0" sz="100" lang="en-US">
                <a:solidFill>
                  <a:prstClr val="white"/>
                </a:solidFill>
                <a:latin typeface="Calibri"/>
                <a:ea typeface="宋体"/>
              </a:rPr>
              <a:t>www.1ppt.com/kejian/ </a:t>
            </a:r>
          </a:p>
          <a:p>
            <a:r>
              <a:rPr altLang="en-US" dirty="0" sz="100" lang="zh-CN">
                <a:solidFill>
                  <a:prstClr val="white"/>
                </a:solidFill>
                <a:latin typeface="Calibri"/>
                <a:ea typeface="宋体"/>
              </a:rPr>
              <a:t>范文下载：</a:t>
            </a:r>
            <a:r>
              <a:rPr altLang="zh-CN" dirty="0" sz="100" lang="en-US">
                <a:solidFill>
                  <a:prstClr val="white"/>
                </a:solidFill>
                <a:latin typeface="Calibri"/>
                <a:ea typeface="宋体"/>
              </a:rPr>
              <a:t>www.1ppt.com/fanwen/             </a:t>
            </a:r>
            <a:r>
              <a:rPr altLang="en-US" dirty="0" sz="100" lang="zh-CN">
                <a:solidFill>
                  <a:prstClr val="white"/>
                </a:solidFill>
                <a:latin typeface="Calibri"/>
                <a:ea typeface="宋体"/>
              </a:rPr>
              <a:t>试卷下载：</a:t>
            </a:r>
            <a:r>
              <a:rPr altLang="zh-CN" dirty="0" sz="100" lang="en-US">
                <a:solidFill>
                  <a:prstClr val="white"/>
                </a:solidFill>
                <a:latin typeface="Calibri"/>
                <a:ea typeface="宋体"/>
              </a:rPr>
              <a:t>www.1ppt.com/shiti/  </a:t>
            </a:r>
          </a:p>
          <a:p>
            <a:r>
              <a:rPr altLang="en-US" dirty="0" sz="100" lang="zh-CN">
                <a:solidFill>
                  <a:prstClr val="white"/>
                </a:solidFill>
                <a:latin typeface="Calibri"/>
                <a:ea typeface="宋体"/>
              </a:rPr>
              <a:t>教案下载：</a:t>
            </a:r>
            <a:r>
              <a:rPr altLang="zh-CN" dirty="0" sz="100" lang="en-US">
                <a:solidFill>
                  <a:prstClr val="white"/>
                </a:solidFill>
                <a:latin typeface="Calibri"/>
                <a:ea typeface="宋体"/>
              </a:rPr>
              <a:t>www.1ppt.com/jiaoan/        </a:t>
            </a:r>
          </a:p>
          <a:p>
            <a:r>
              <a:rPr altLang="en-US" dirty="0" sz="100" lang="zh-CN">
                <a:solidFill>
                  <a:prstClr val="white"/>
                </a:solidFill>
                <a:latin typeface="Calibri"/>
                <a:ea typeface="宋体"/>
              </a:rPr>
              <a:t>字体下载：</a:t>
            </a:r>
            <a:r>
              <a:rPr altLang="zh-CN" dirty="0" sz="100" lang="en-US">
                <a:solidFill>
                  <a:prstClr val="white"/>
                </a:solidFill>
                <a:latin typeface="Calibri"/>
                <a:ea typeface="宋体"/>
              </a:rPr>
              <a:t>www.1ppt.com/ziti/</a:t>
            </a:r>
          </a:p>
          <a:p>
            <a:r>
              <a:rPr altLang="zh-CN" dirty="0" sz="100" lang="en-US">
                <a:solidFill>
                  <a:prstClr val="white"/>
                </a:solidFill>
                <a:latin typeface="Calibri"/>
                <a:ea typeface="宋体"/>
              </a:rPr>
              <a:t> </a:t>
            </a:r>
            <a:endParaRPr altLang="en-US" dirty="0" sz="100" lang="zh-CN">
              <a:solidFill>
                <a:prstClr val="white"/>
              </a:solidFill>
              <a:latin typeface="Calibri"/>
              <a:ea typeface="宋体"/>
            </a:endParaRPr>
          </a:p>
        </p:txBody>
      </p:sp>
    </p:spTree>
  </p:cSld>
  <p:clrMapOvr>
    <a:masterClrMapping/>
  </p:clrMapOvr>
  <p:transition advClick="0" advTm="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24"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7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76"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77"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73"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5000" p14:dur="900">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p:bgPr>
    </p:bg>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5000"/>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image" Target="../media/image2.jpeg"/><Relationship Id="rId6"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themeOverride" Target="../theme/themeOverride6.xml"/><Relationship Id="rId3"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image" Target="../media/image1.emf"/><Relationship Id="rId3" Type="http://schemas.openxmlformats.org/officeDocument/2006/relationships/image" Target="../media/image3.png"/><Relationship Id="rId4" Type="http://schemas.openxmlformats.org/officeDocument/2006/relationships/themeOverride" Target="../theme/themeOverride7.xml"/><Relationship Id="rId5"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tags" Target="../tags/tag37.xml"/><Relationship Id="rId3" Type="http://schemas.openxmlformats.org/officeDocument/2006/relationships/image" Target="../media/image1.emf"/><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tags" Target="../tags/tag38.xml"/><Relationship Id="rId3" Type="http://schemas.openxmlformats.org/officeDocument/2006/relationships/image" Target="../media/image1.emf"/><Relationship Id="rId4"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tags" Target="../tags/tag39.xml"/><Relationship Id="rId3" Type="http://schemas.openxmlformats.org/officeDocument/2006/relationships/image" Target="../media/image1.emf"/><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tags" Target="../tags/tag40.xml"/><Relationship Id="rId3" Type="http://schemas.openxmlformats.org/officeDocument/2006/relationships/image" Target="../media/image1.emf"/><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tags" Target="../tags/tag41.xml"/><Relationship Id="rId3" Type="http://schemas.openxmlformats.org/officeDocument/2006/relationships/image" Target="../media/image1.emf"/><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image" Target="../media/image1.emf"/><Relationship Id="rId3" Type="http://schemas.openxmlformats.org/officeDocument/2006/relationships/image" Target="../media/image9.png"/><Relationship Id="rId4" Type="http://schemas.openxmlformats.org/officeDocument/2006/relationships/slideLayout" Target="../slideLayouts/slideLayout5.xml"/><Relationship Id="rId5"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tags" Target="../tags/tag10.xml"/><Relationship Id="rId8" Type="http://schemas.openxmlformats.org/officeDocument/2006/relationships/tags" Target="../tags/tag11.xml"/><Relationship Id="rId9" Type="http://schemas.openxmlformats.org/officeDocument/2006/relationships/image" Target="../media/image1.emf"/><Relationship Id="rId10"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tags" Target="../tags/tag44.xml"/><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image" Target="../media/image1.emf"/><Relationship Id="rId7"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image" Target="../media/image1.emf"/><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tags" Target="../tags/tag53.xml"/><Relationship Id="rId6" Type="http://schemas.openxmlformats.org/officeDocument/2006/relationships/image" Target="../media/image1.emf"/><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image" Target="../media/image1.emf"/><Relationship Id="rId3"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image" Target="../media/image1.emf"/><Relationship Id="rId3"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tags" Target="../tags/tag57.xml"/><Relationship Id="rId3" Type="http://schemas.openxmlformats.org/officeDocument/2006/relationships/tags" Target="../tags/tag58.xml"/><Relationship Id="rId4" Type="http://schemas.openxmlformats.org/officeDocument/2006/relationships/image" Target="../media/image1.emf"/><Relationship Id="rId5"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tags" Target="../tags/tag12.xml"/><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tags" Target="../tags/tag16.xml"/><Relationship Id="rId7" Type="http://schemas.openxmlformats.org/officeDocument/2006/relationships/tags" Target="../tags/tag17.xml"/><Relationship Id="rId8" Type="http://schemas.openxmlformats.org/officeDocument/2006/relationships/themeOverride" Target="../theme/themeOverride1.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themeOverride" Target="../theme/themeOverride2.xml"/><Relationship Id="rId3"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tags" Target="../tags/tag19.xml"/><Relationship Id="rId3" Type="http://schemas.openxmlformats.org/officeDocument/2006/relationships/tags" Target="../tags/tag20.xml"/><Relationship Id="rId4" Type="http://schemas.openxmlformats.org/officeDocument/2006/relationships/image" Target="../media/image1.emf"/><Relationship Id="rId5" Type="http://schemas.openxmlformats.org/officeDocument/2006/relationships/tags" Target="../tags/tag21.xml"/><Relationship Id="rId6" Type="http://schemas.openxmlformats.org/officeDocument/2006/relationships/tags" Target="../tags/tag22.xml"/><Relationship Id="rId7" Type="http://schemas.openxmlformats.org/officeDocument/2006/relationships/tags" Target="../tags/tag23.xml"/><Relationship Id="rId8" Type="http://schemas.openxmlformats.org/officeDocument/2006/relationships/tags" Target="../tags/tag24.xml"/><Relationship Id="rId9" Type="http://schemas.openxmlformats.org/officeDocument/2006/relationships/tags" Target="../tags/tag25.xml"/><Relationship Id="rId10" Type="http://schemas.openxmlformats.org/officeDocument/2006/relationships/tags" Target="../tags/tag26.xml"/><Relationship Id="rId1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tags" Target="../tags/tag28.xml"/><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image" Target="../media/image1.emf"/><Relationship Id="rId6" Type="http://schemas.openxmlformats.org/officeDocument/2006/relationships/themeOverride" Target="../theme/themeOverride3.xml"/><Relationship Id="rId7"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image" Target="../media/image1.emf"/><Relationship Id="rId5" Type="http://schemas.openxmlformats.org/officeDocument/2006/relationships/themeOverride" Target="../theme/themeOverride4.xml"/><Relationship Id="rId6"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tags" Target="../tags/tag35.xml"/><Relationship Id="rId3" Type="http://schemas.openxmlformats.org/officeDocument/2006/relationships/image" Target="../media/image1.emf"/><Relationship Id="rId4" Type="http://schemas.openxmlformats.org/officeDocument/2006/relationships/themeOverride" Target="../theme/themeOverride5.xml"/><Relationship Id="rId5"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图片 43"/>
          <p:cNvPicPr>
            <a:picLocks noChangeAspect="1"/>
          </p:cNvPicPr>
          <p:nvPr/>
        </p:nvPicPr>
        <p:blipFill>
          <a:blip xmlns:r="http://schemas.openxmlformats.org/officeDocument/2006/relationships" r:embed="rId1" cstate="screen"/>
          <a:srcRect l="35490" b="47335"/>
          <a:stretch>
            <a:fillRect/>
          </a:stretch>
        </p:blipFill>
        <p:spPr>
          <a:xfrm flipV="1">
            <a:off x="10913" y="-2"/>
            <a:ext cx="3430161" cy="2979176"/>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nvGrpSpPr>
          <p:cNvPr id="26" name="PA_库_组合 34"/>
          <p:cNvGrpSpPr/>
          <p:nvPr>
            <p:custDataLst>
              <p:tags r:id="rId2"/>
            </p:custDataLst>
          </p:nvPr>
        </p:nvGrpSpPr>
        <p:grpSpPr>
          <a:xfrm>
            <a:off x="6094736" y="2070765"/>
            <a:ext cx="4807104" cy="513230"/>
            <a:chOff x="6204012" y="3284984"/>
            <a:chExt cx="4807104" cy="513230"/>
          </a:xfrm>
        </p:grpSpPr>
        <p:sp>
          <p:nvSpPr>
            <p:cNvPr id="1048576" name="Rectangle: Rounded Corners 3"/>
            <p:cNvSpPr/>
            <p:nvPr/>
          </p:nvSpPr>
          <p:spPr>
            <a:xfrm>
              <a:off x="6204012" y="3284984"/>
              <a:ext cx="513230" cy="513230"/>
            </a:xfrm>
            <a:prstGeom prst="roundRect"/>
            <a:solidFill>
              <a:srgbClr val="4A4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577" name="Rectangle 7"/>
            <p:cNvSpPr/>
            <p:nvPr/>
          </p:nvSpPr>
          <p:spPr>
            <a:xfrm>
              <a:off x="6831918" y="3419155"/>
              <a:ext cx="3232271" cy="294184"/>
            </a:xfrm>
            <a:prstGeom prst="rect"/>
          </p:spPr>
          <p:txBody>
            <a:bodyPr anchor="ctr" wrap="none">
              <a:noAutofit/>
            </a:bodyPr>
            <a:p>
              <a:r>
                <a:rPr altLang="en-US" b="1" dirty="0" sz="2400" lang="zh-CN">
                  <a:solidFill>
                    <a:schemeClr val="accent1"/>
                  </a:solidFill>
                </a:rPr>
                <a:t>世界宜居性第一</a:t>
              </a:r>
            </a:p>
          </p:txBody>
        </p:sp>
        <p:sp>
          <p:nvSpPr>
            <p:cNvPr id="1048578" name="Freeform: Shape 11"/>
            <p:cNvSpPr/>
            <p:nvPr/>
          </p:nvSpPr>
          <p:spPr>
            <a:xfrm>
              <a:off x="10203142" y="3473834"/>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79" name="Freeform: Shape 12"/>
            <p:cNvSpPr/>
            <p:nvPr/>
          </p:nvSpPr>
          <p:spPr>
            <a:xfrm>
              <a:off x="10370275" y="3473834"/>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0" name="Freeform: Shape 13"/>
            <p:cNvSpPr/>
            <p:nvPr/>
          </p:nvSpPr>
          <p:spPr>
            <a:xfrm>
              <a:off x="10537408" y="3473834"/>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1" name="Freeform: Shape 14"/>
            <p:cNvSpPr/>
            <p:nvPr/>
          </p:nvSpPr>
          <p:spPr>
            <a:xfrm>
              <a:off x="10704543" y="3473834"/>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2" name="Freeform: Shape 15"/>
            <p:cNvSpPr/>
            <p:nvPr/>
          </p:nvSpPr>
          <p:spPr>
            <a:xfrm>
              <a:off x="10871677" y="3473834"/>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grpSp>
      <p:grpSp>
        <p:nvGrpSpPr>
          <p:cNvPr id="27" name="PA_库_组合 35"/>
          <p:cNvGrpSpPr/>
          <p:nvPr>
            <p:custDataLst>
              <p:tags r:id="rId3"/>
            </p:custDataLst>
          </p:nvPr>
        </p:nvGrpSpPr>
        <p:grpSpPr>
          <a:xfrm>
            <a:off x="6094736" y="2773704"/>
            <a:ext cx="4807104" cy="513230"/>
            <a:chOff x="6204012" y="3987923"/>
            <a:chExt cx="4807104" cy="513230"/>
          </a:xfrm>
        </p:grpSpPr>
        <p:sp>
          <p:nvSpPr>
            <p:cNvPr id="1048583" name="Rectangle: Rounded Corners 4"/>
            <p:cNvSpPr/>
            <p:nvPr/>
          </p:nvSpPr>
          <p:spPr>
            <a:xfrm>
              <a:off x="6204012" y="3987923"/>
              <a:ext cx="513230" cy="513230"/>
            </a:xfrm>
            <a:prstGeom prst="roundRect"/>
            <a:solidFill>
              <a:srgbClr val="4A4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584" name="Rectangle 8"/>
            <p:cNvSpPr/>
            <p:nvPr/>
          </p:nvSpPr>
          <p:spPr>
            <a:xfrm>
              <a:off x="6831918" y="4122094"/>
              <a:ext cx="3232271" cy="294184"/>
            </a:xfrm>
            <a:prstGeom prst="rect"/>
          </p:spPr>
          <p:txBody>
            <a:bodyPr anchor="ctr" wrap="none">
              <a:noAutofit/>
            </a:bodyPr>
            <a:p>
              <a:r>
                <a:rPr altLang="en-US" b="1" dirty="0" sz="2400" lang="zh-CN">
                  <a:solidFill>
                    <a:srgbClr val="4A4F4F"/>
                  </a:solidFill>
                </a:rPr>
                <a:t>干净度第一</a:t>
              </a:r>
            </a:p>
          </p:txBody>
        </p:sp>
        <p:sp>
          <p:nvSpPr>
            <p:cNvPr id="1048585" name="Freeform: Shape 16"/>
            <p:cNvSpPr/>
            <p:nvPr/>
          </p:nvSpPr>
          <p:spPr>
            <a:xfrm>
              <a:off x="10203142" y="415496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6" name="Freeform: Shape 17"/>
            <p:cNvSpPr/>
            <p:nvPr/>
          </p:nvSpPr>
          <p:spPr>
            <a:xfrm>
              <a:off x="10370275" y="415496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7" name="Freeform: Shape 18"/>
            <p:cNvSpPr/>
            <p:nvPr/>
          </p:nvSpPr>
          <p:spPr>
            <a:xfrm>
              <a:off x="10537408" y="415496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8" name="Freeform: Shape 19"/>
            <p:cNvSpPr/>
            <p:nvPr/>
          </p:nvSpPr>
          <p:spPr>
            <a:xfrm>
              <a:off x="10704543" y="415496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sp>
          <p:nvSpPr>
            <p:cNvPr id="1048589" name="Freeform: Shape 20"/>
            <p:cNvSpPr/>
            <p:nvPr/>
          </p:nvSpPr>
          <p:spPr>
            <a:xfrm>
              <a:off x="10871677" y="415496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4A4F4F"/>
            </a:solidFill>
            <a:ln>
              <a:noFill/>
            </a:ln>
            <a:effectLst/>
          </p:spPr>
          <p:txBody>
            <a:bodyPr anchor="ctr"/>
            <a:p>
              <a:pPr algn="ctr"/>
            </a:p>
          </p:txBody>
        </p:sp>
      </p:grpSp>
      <p:grpSp>
        <p:nvGrpSpPr>
          <p:cNvPr id="28" name="PA_库_组合 36"/>
          <p:cNvGrpSpPr/>
          <p:nvPr>
            <p:custDataLst>
              <p:tags r:id="rId4"/>
            </p:custDataLst>
          </p:nvPr>
        </p:nvGrpSpPr>
        <p:grpSpPr>
          <a:xfrm>
            <a:off x="6094736" y="3476643"/>
            <a:ext cx="4807104" cy="513230"/>
            <a:chOff x="6204012" y="4690862"/>
            <a:chExt cx="4807104" cy="513230"/>
          </a:xfrm>
        </p:grpSpPr>
        <p:sp>
          <p:nvSpPr>
            <p:cNvPr id="1048590" name="Rectangle: Rounded Corners 6"/>
            <p:cNvSpPr/>
            <p:nvPr/>
          </p:nvSpPr>
          <p:spPr>
            <a:xfrm>
              <a:off x="6204012" y="4690862"/>
              <a:ext cx="513230" cy="513230"/>
            </a:xfrm>
            <a:prstGeom prst="roundRect"/>
            <a:solidFill>
              <a:srgbClr val="F44F54"/>
            </a:solidFill>
            <a:ln>
              <a:solidFill>
                <a:srgbClr val="F44F54"/>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591" name="Rectangle 9"/>
            <p:cNvSpPr/>
            <p:nvPr/>
          </p:nvSpPr>
          <p:spPr>
            <a:xfrm>
              <a:off x="6831918" y="4825033"/>
              <a:ext cx="3232271" cy="294184"/>
            </a:xfrm>
            <a:prstGeom prst="rect"/>
          </p:spPr>
          <p:txBody>
            <a:bodyPr anchor="ctr" wrap="none">
              <a:noAutofit/>
            </a:bodyPr>
            <a:p>
              <a:r>
                <a:rPr altLang="en-US" b="1" dirty="0" sz="2400" lang="zh-CN">
                  <a:solidFill>
                    <a:srgbClr val="FF0000"/>
                  </a:solidFill>
                </a:rPr>
                <a:t>电费价格第一</a:t>
              </a:r>
            </a:p>
          </p:txBody>
        </p:sp>
        <p:sp>
          <p:nvSpPr>
            <p:cNvPr id="1048592" name="Freeform: Shape 21"/>
            <p:cNvSpPr/>
            <p:nvPr/>
          </p:nvSpPr>
          <p:spPr>
            <a:xfrm>
              <a:off x="10203142" y="483609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F44F54"/>
            </a:solidFill>
            <a:ln>
              <a:solidFill>
                <a:srgbClr val="F44F54"/>
              </a:solidFill>
            </a:ln>
            <a:effectLst/>
          </p:spPr>
          <p:txBody>
            <a:bodyPr anchor="ctr"/>
            <a:p>
              <a:pPr algn="ctr"/>
            </a:p>
          </p:txBody>
        </p:sp>
        <p:sp>
          <p:nvSpPr>
            <p:cNvPr id="1048593" name="Freeform: Shape 22"/>
            <p:cNvSpPr/>
            <p:nvPr/>
          </p:nvSpPr>
          <p:spPr>
            <a:xfrm>
              <a:off x="10370275" y="483609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F44F54"/>
            </a:solidFill>
            <a:ln>
              <a:solidFill>
                <a:srgbClr val="F44F54"/>
              </a:solidFill>
            </a:ln>
            <a:effectLst/>
          </p:spPr>
          <p:txBody>
            <a:bodyPr anchor="ctr"/>
            <a:p>
              <a:pPr algn="ctr"/>
            </a:p>
          </p:txBody>
        </p:sp>
        <p:sp>
          <p:nvSpPr>
            <p:cNvPr id="1048594" name="Freeform: Shape 23"/>
            <p:cNvSpPr/>
            <p:nvPr/>
          </p:nvSpPr>
          <p:spPr>
            <a:xfrm>
              <a:off x="10537408" y="483609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F44F54"/>
            </a:solidFill>
            <a:ln>
              <a:solidFill>
                <a:srgbClr val="F44F54"/>
              </a:solidFill>
            </a:ln>
            <a:effectLst/>
          </p:spPr>
          <p:txBody>
            <a:bodyPr anchor="ctr"/>
            <a:p>
              <a:pPr algn="ctr"/>
            </a:p>
          </p:txBody>
        </p:sp>
        <p:sp>
          <p:nvSpPr>
            <p:cNvPr id="1048595" name="Freeform: Shape 24"/>
            <p:cNvSpPr/>
            <p:nvPr/>
          </p:nvSpPr>
          <p:spPr>
            <a:xfrm>
              <a:off x="10704543" y="483609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F44F54"/>
            </a:solidFill>
            <a:ln>
              <a:solidFill>
                <a:srgbClr val="F44F54"/>
              </a:solidFill>
            </a:ln>
            <a:effectLst/>
          </p:spPr>
          <p:txBody>
            <a:bodyPr anchor="ctr"/>
            <a:p>
              <a:pPr algn="ctr"/>
            </a:p>
          </p:txBody>
        </p:sp>
        <p:sp>
          <p:nvSpPr>
            <p:cNvPr id="1048596" name="Freeform: Shape 25"/>
            <p:cNvSpPr/>
            <p:nvPr/>
          </p:nvSpPr>
          <p:spPr>
            <a:xfrm>
              <a:off x="10871677" y="4836093"/>
              <a:ext cx="139439" cy="132986"/>
            </a:xfrm>
            <a:custGeom>
              <a:avLst/>
              <a:ahLst/>
              <a:rect l="l" t="t" r="r" b="b"/>
              <a:pathLst>
                <a:path w="212272" h="202449">
                  <a:moveTo>
                    <a:pt x="106136" y="0"/>
                  </a:moveTo>
                  <a:cubicBezTo>
                    <a:pt x="108687" y="0"/>
                    <a:pt x="110771" y="1744"/>
                    <a:pt x="112387" y="5231"/>
                  </a:cubicBezTo>
                  <a:lnTo>
                    <a:pt x="141089" y="63274"/>
                  </a:lnTo>
                  <a:lnTo>
                    <a:pt x="205128" y="72586"/>
                  </a:lnTo>
                  <a:cubicBezTo>
                    <a:pt x="209890" y="73351"/>
                    <a:pt x="212272" y="75307"/>
                    <a:pt x="212272" y="78454"/>
                  </a:cubicBezTo>
                  <a:cubicBezTo>
                    <a:pt x="212272" y="80325"/>
                    <a:pt x="211166" y="82366"/>
                    <a:pt x="208955" y="84577"/>
                  </a:cubicBezTo>
                  <a:lnTo>
                    <a:pt x="162648" y="129736"/>
                  </a:lnTo>
                  <a:lnTo>
                    <a:pt x="173619" y="193520"/>
                  </a:lnTo>
                  <a:cubicBezTo>
                    <a:pt x="173704" y="194115"/>
                    <a:pt x="173746" y="194965"/>
                    <a:pt x="173746" y="196071"/>
                  </a:cubicBezTo>
                  <a:cubicBezTo>
                    <a:pt x="173746" y="197857"/>
                    <a:pt x="173300" y="199366"/>
                    <a:pt x="172407" y="200599"/>
                  </a:cubicBezTo>
                  <a:cubicBezTo>
                    <a:pt x="171514" y="201833"/>
                    <a:pt x="170217" y="202449"/>
                    <a:pt x="168516" y="202449"/>
                  </a:cubicBezTo>
                  <a:cubicBezTo>
                    <a:pt x="166900" y="202449"/>
                    <a:pt x="165199" y="201939"/>
                    <a:pt x="163414" y="200918"/>
                  </a:cubicBezTo>
                  <a:lnTo>
                    <a:pt x="106136" y="170813"/>
                  </a:lnTo>
                  <a:lnTo>
                    <a:pt x="48858" y="200918"/>
                  </a:lnTo>
                  <a:cubicBezTo>
                    <a:pt x="46987" y="201939"/>
                    <a:pt x="45287" y="202449"/>
                    <a:pt x="43756" y="202449"/>
                  </a:cubicBezTo>
                  <a:cubicBezTo>
                    <a:pt x="41970" y="202449"/>
                    <a:pt x="40630" y="201833"/>
                    <a:pt x="39737" y="200599"/>
                  </a:cubicBezTo>
                  <a:cubicBezTo>
                    <a:pt x="38844" y="199366"/>
                    <a:pt x="38398" y="197857"/>
                    <a:pt x="38398" y="196071"/>
                  </a:cubicBezTo>
                  <a:cubicBezTo>
                    <a:pt x="38398" y="195561"/>
                    <a:pt x="38483" y="194710"/>
                    <a:pt x="38653" y="193520"/>
                  </a:cubicBezTo>
                  <a:lnTo>
                    <a:pt x="49624" y="129736"/>
                  </a:lnTo>
                  <a:lnTo>
                    <a:pt x="3189" y="84577"/>
                  </a:lnTo>
                  <a:cubicBezTo>
                    <a:pt x="1063" y="82281"/>
                    <a:pt x="0" y="80240"/>
                    <a:pt x="0" y="78454"/>
                  </a:cubicBezTo>
                  <a:cubicBezTo>
                    <a:pt x="0" y="75307"/>
                    <a:pt x="2381" y="73351"/>
                    <a:pt x="7144" y="72586"/>
                  </a:cubicBezTo>
                  <a:lnTo>
                    <a:pt x="71183" y="63274"/>
                  </a:lnTo>
                  <a:lnTo>
                    <a:pt x="99885" y="5231"/>
                  </a:lnTo>
                  <a:cubicBezTo>
                    <a:pt x="101501" y="1744"/>
                    <a:pt x="103585" y="0"/>
                    <a:pt x="106136" y="0"/>
                  </a:cubicBezTo>
                  <a:close/>
                </a:path>
              </a:pathLst>
            </a:custGeom>
            <a:solidFill>
              <a:srgbClr val="F44F54"/>
            </a:solidFill>
            <a:ln>
              <a:solidFill>
                <a:srgbClr val="F44F54"/>
              </a:solidFill>
            </a:ln>
            <a:effectLst/>
          </p:spPr>
          <p:txBody>
            <a:bodyPr anchor="ctr"/>
            <a:p>
              <a:pPr algn="ctr"/>
            </a:p>
          </p:txBody>
        </p:sp>
      </p:grpSp>
      <p:sp>
        <p:nvSpPr>
          <p:cNvPr id="1048597" name="Rectangle 33"/>
          <p:cNvSpPr/>
          <p:nvPr/>
        </p:nvSpPr>
        <p:spPr>
          <a:xfrm>
            <a:off x="6097265" y="1562934"/>
            <a:ext cx="5251782" cy="369332"/>
          </a:xfrm>
          <a:prstGeom prst="rect"/>
        </p:spPr>
        <p:txBody>
          <a:bodyPr wrap="none">
            <a:noAutofit/>
          </a:bodyPr>
          <a:p>
            <a:pPr lvl="0"/>
            <a:r>
              <a:rPr altLang="en-US" b="1" dirty="0" sz="2400" lang="zh-CN">
                <a:solidFill>
                  <a:schemeClr val="accent1"/>
                </a:solidFill>
              </a:rPr>
              <a:t>澳洲有很多第一</a:t>
            </a:r>
          </a:p>
        </p:txBody>
      </p:sp>
      <p:sp>
        <p:nvSpPr>
          <p:cNvPr id="1048598" name="Rectangle 34"/>
          <p:cNvSpPr/>
          <p:nvPr/>
        </p:nvSpPr>
        <p:spPr>
          <a:xfrm>
            <a:off x="6097265" y="2070765"/>
            <a:ext cx="5251782" cy="1030300"/>
          </a:xfrm>
          <a:prstGeom prst="rect"/>
        </p:spPr>
        <p:txBody>
          <a:bodyPr wrap="square">
            <a:normAutofit/>
          </a:bodyPr>
          <a:p>
            <a:pPr lvl="0">
              <a:lnSpc>
                <a:spcPct val="120000"/>
              </a:lnSpc>
            </a:pPr>
            <a:endParaRPr altLang="en-US" dirty="0" sz="1100" lang="zh-CN">
              <a:solidFill>
                <a:schemeClr val="dk1">
                  <a:lumMod val="100000"/>
                </a:schemeClr>
              </a:solidFill>
            </a:endParaRPr>
          </a:p>
        </p:txBody>
      </p:sp>
      <p:sp>
        <p:nvSpPr>
          <p:cNvPr id="1048599" name="文本框 41"/>
          <p:cNvSpPr txBox="1"/>
          <p:nvPr/>
        </p:nvSpPr>
        <p:spPr>
          <a:xfrm>
            <a:off x="6013449" y="4093281"/>
            <a:ext cx="4949875" cy="1513840"/>
          </a:xfrm>
          <a:prstGeom prst="rect"/>
          <a:noFill/>
        </p:spPr>
        <p:txBody>
          <a:bodyPr anchor="ctr" anchorCtr="0" rtlCol="0" wrap="square">
            <a:spAutoFit/>
          </a:bodyPr>
          <a:p>
            <a:r>
              <a:rPr altLang="zh-CN" b="1" dirty="0" sz="2400" lang="en-US">
                <a:solidFill>
                  <a:schemeClr val="accent1"/>
                </a:solidFill>
              </a:rPr>
              <a:t>	</a:t>
            </a:r>
            <a:r>
              <a:rPr altLang="en-US" b="1" dirty="0" sz="2400" lang="zh-CN">
                <a:solidFill>
                  <a:schemeClr val="accent1"/>
                </a:solidFill>
              </a:rPr>
              <a:t>澳洲新闻网就曾报道：随着电费持续上涨，许多家庭已面临高额债务，甚至不少未支付的燃气、电费就高达</a:t>
            </a:r>
            <a:r>
              <a:rPr altLang="zh-CN" b="1" dirty="0" sz="2400" lang="en-US">
                <a:solidFill>
                  <a:schemeClr val="accent1"/>
                </a:solidFill>
              </a:rPr>
              <a:t>1.8</a:t>
            </a:r>
            <a:r>
              <a:rPr altLang="en-US" b="1" dirty="0" sz="2400" lang="zh-CN">
                <a:solidFill>
                  <a:schemeClr val="accent1"/>
                </a:solidFill>
              </a:rPr>
              <a:t>万澳元（</a:t>
            </a:r>
            <a:r>
              <a:rPr altLang="zh-CN" b="1" dirty="0" sz="2400" lang="en-US">
                <a:solidFill>
                  <a:schemeClr val="accent1"/>
                </a:solidFill>
              </a:rPr>
              <a:t>7</a:t>
            </a:r>
            <a:r>
              <a:rPr altLang="en-US" b="1" dirty="0" sz="2400" lang="zh-CN">
                <a:solidFill>
                  <a:schemeClr val="accent1"/>
                </a:solidFill>
              </a:rPr>
              <a:t>万多元）！</a:t>
            </a:r>
          </a:p>
        </p:txBody>
      </p:sp>
      <p:pic>
        <p:nvPicPr>
          <p:cNvPr id="2097153" name="Picture 1" descr="page1image27002912"/>
          <p:cNvPicPr>
            <a:picLocks noChangeAspect="1" noChangeArrowheads="1"/>
          </p:cNvPicPr>
          <p:nvPr/>
        </p:nvPicPr>
        <p:blipFill>
          <a:blip xmlns:r="http://schemas.openxmlformats.org/officeDocument/2006/relationships" r:embed="rId5" cstate="screen"/>
          <a:srcRect/>
          <a:stretch>
            <a:fillRect/>
          </a:stretch>
        </p:blipFill>
        <p:spPr bwMode="auto">
          <a:xfrm>
            <a:off x="2089883" y="1517940"/>
            <a:ext cx="3131840" cy="4283151"/>
          </a:xfrm>
          <a:prstGeom prst="rect"/>
          <a:noFill/>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4" presetSubtype="10">
                                  <p:stCondLst>
                                    <p:cond delay="0"/>
                                  </p:stCondLst>
                                  <p:childTnLst>
                                    <p:set>
                                      <p:cBhvr>
                                        <p:cTn dur="1" fill="hold" id="6">
                                          <p:stCondLst>
                                            <p:cond delay="0"/>
                                          </p:stCondLst>
                                        </p:cTn>
                                        <p:tgtEl>
                                          <p:spTgt spid="1048597"/>
                                        </p:tgtEl>
                                        <p:attrNameLst>
                                          <p:attrName>style.visibility</p:attrName>
                                        </p:attrNameLst>
                                      </p:cBhvr>
                                      <p:to>
                                        <p:strVal val="visible"/>
                                      </p:to>
                                    </p:set>
                                    <p:animEffect transition="in" filter="randombar(horizontal)">
                                      <p:cBhvr>
                                        <p:cTn dur="500" id="7"/>
                                        <p:tgtEl>
                                          <p:spTgt spid="1048597"/>
                                        </p:tgtEl>
                                      </p:cBhvr>
                                    </p:animEffect>
                                  </p:childTnLst>
                                </p:cTn>
                              </p:par>
                              <p:par>
                                <p:cTn fill="hold" id="8" nodeType="withEffect" presetClass="entr" presetID="14" presetSubtype="10">
                                  <p:stCondLst>
                                    <p:cond delay="0"/>
                                  </p:stCondLst>
                                  <p:childTnLst>
                                    <p:set>
                                      <p:cBhvr>
                                        <p:cTn dur="1" fill="hold" id="9">
                                          <p:stCondLst>
                                            <p:cond delay="0"/>
                                          </p:stCondLst>
                                        </p:cTn>
                                        <p:tgtEl>
                                          <p:spTgt spid="26"/>
                                        </p:tgtEl>
                                        <p:attrNameLst>
                                          <p:attrName>style.visibility</p:attrName>
                                        </p:attrNameLst>
                                      </p:cBhvr>
                                      <p:to>
                                        <p:strVal val="visible"/>
                                      </p:to>
                                    </p:set>
                                    <p:animEffect transition="in" filter="randombar(horizontal)">
                                      <p:cBhvr>
                                        <p:cTn dur="500" id="10"/>
                                        <p:tgtEl>
                                          <p:spTgt spid="26"/>
                                        </p:tgtEl>
                                      </p:cBhvr>
                                    </p:animEffect>
                                  </p:childTnLst>
                                </p:cTn>
                              </p:par>
                              <p:par>
                                <p:cTn fill="hold" id="11" nodeType="withEffect" presetClass="entr" presetID="14" presetSubtype="10">
                                  <p:stCondLst>
                                    <p:cond delay="0"/>
                                  </p:stCondLst>
                                  <p:childTnLst>
                                    <p:set>
                                      <p:cBhvr>
                                        <p:cTn dur="1" fill="hold" id="12">
                                          <p:stCondLst>
                                            <p:cond delay="0"/>
                                          </p:stCondLst>
                                        </p:cTn>
                                        <p:tgtEl>
                                          <p:spTgt spid="27"/>
                                        </p:tgtEl>
                                        <p:attrNameLst>
                                          <p:attrName>style.visibility</p:attrName>
                                        </p:attrNameLst>
                                      </p:cBhvr>
                                      <p:to>
                                        <p:strVal val="visible"/>
                                      </p:to>
                                    </p:set>
                                    <p:animEffect transition="in" filter="randombar(horizontal)">
                                      <p:cBhvr>
                                        <p:cTn dur="500" id="13"/>
                                        <p:tgtEl>
                                          <p:spTgt spid="27"/>
                                        </p:tgtEl>
                                      </p:cBhvr>
                                    </p:animEffect>
                                  </p:childTnLst>
                                </p:cTn>
                              </p:par>
                              <p:par>
                                <p:cTn fill="hold" id="14" nodeType="withEffect" presetClass="entr" presetID="14" presetSubtype="10">
                                  <p:stCondLst>
                                    <p:cond delay="0"/>
                                  </p:stCondLst>
                                  <p:childTnLst>
                                    <p:set>
                                      <p:cBhvr>
                                        <p:cTn dur="1" fill="hold" id="15">
                                          <p:stCondLst>
                                            <p:cond delay="0"/>
                                          </p:stCondLst>
                                        </p:cTn>
                                        <p:tgtEl>
                                          <p:spTgt spid="28"/>
                                        </p:tgtEl>
                                        <p:attrNameLst>
                                          <p:attrName>style.visibility</p:attrName>
                                        </p:attrNameLst>
                                      </p:cBhvr>
                                      <p:to>
                                        <p:strVal val="visible"/>
                                      </p:to>
                                    </p:set>
                                    <p:animEffect transition="in" filter="randombar(horizontal)">
                                      <p:cBhvr>
                                        <p:cTn dur="500" id="16"/>
                                        <p:tgtEl>
                                          <p:spTgt spid="28"/>
                                        </p:tgtEl>
                                      </p:cBhvr>
                                    </p:animEffect>
                                  </p:childTnLst>
                                </p:cTn>
                              </p:par>
                              <p:par>
                                <p:cTn fill="hold" grpId="0" id="17" nodeType="withEffect" presetClass="entr" presetID="14" presetSubtype="10">
                                  <p:stCondLst>
                                    <p:cond delay="0"/>
                                  </p:stCondLst>
                                  <p:childTnLst>
                                    <p:set>
                                      <p:cBhvr>
                                        <p:cTn dur="1" fill="hold" id="18">
                                          <p:stCondLst>
                                            <p:cond delay="0"/>
                                          </p:stCondLst>
                                        </p:cTn>
                                        <p:tgtEl>
                                          <p:spTgt spid="1048599"/>
                                        </p:tgtEl>
                                        <p:attrNameLst>
                                          <p:attrName>style.visibility</p:attrName>
                                        </p:attrNameLst>
                                      </p:cBhvr>
                                      <p:to>
                                        <p:strVal val="visible"/>
                                      </p:to>
                                    </p:set>
                                    <p:animEffect transition="in" filter="randombar(horizontal)">
                                      <p:cBhvr>
                                        <p:cTn dur="500" id="19"/>
                                        <p:tgtEl>
                                          <p:spTgt spid="1048599"/>
                                        </p:tgtEl>
                                      </p:cBhvr>
                                    </p:animEffect>
                                  </p:childTnLst>
                                </p:cTn>
                              </p:par>
                              <p:par>
                                <p:cTn fill="hold" id="20" nodeType="withEffect" presetClass="entr" presetID="6" presetSubtype="16">
                                  <p:stCondLst>
                                    <p:cond delay="0"/>
                                  </p:stCondLst>
                                  <p:childTnLst>
                                    <p:set>
                                      <p:cBhvr>
                                        <p:cTn dur="1" fill="hold" id="21">
                                          <p:stCondLst>
                                            <p:cond delay="0"/>
                                          </p:stCondLst>
                                        </p:cTn>
                                        <p:tgtEl>
                                          <p:spTgt spid="2097153"/>
                                        </p:tgtEl>
                                        <p:attrNameLst>
                                          <p:attrName>style.visibility</p:attrName>
                                        </p:attrNameLst>
                                      </p:cBhvr>
                                      <p:to>
                                        <p:strVal val="visible"/>
                                      </p:to>
                                    </p:set>
                                    <p:animEffect transition="in" filter="circle(in)">
                                      <p:cBhvr>
                                        <p:cTn dur="2000" id="22"/>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7" grpId="0"/>
      <p:bldP spid="10485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pic>
        <p:nvPicPr>
          <p:cNvPr id="2097164"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738"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739"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02</a:t>
            </a:r>
            <a:endParaRPr altLang="en-US" dirty="0" sz="9600" lang="zh-CN">
              <a:solidFill>
                <a:schemeClr val="accent2"/>
              </a:solidFill>
              <a:latin typeface="+mj-lt"/>
            </a:endParaRPr>
          </a:p>
        </p:txBody>
      </p:sp>
      <p:sp>
        <p:nvSpPr>
          <p:cNvPr id="1048740" name="文本框 5"/>
          <p:cNvSpPr txBox="1"/>
          <p:nvPr/>
        </p:nvSpPr>
        <p:spPr>
          <a:xfrm>
            <a:off x="4837778" y="3098595"/>
            <a:ext cx="5857875" cy="646331"/>
          </a:xfrm>
          <a:prstGeom prst="rect"/>
          <a:noFill/>
        </p:spPr>
        <p:txBody>
          <a:bodyPr anchor="ctr" anchorCtr="0" rtlCol="0" wrap="square">
            <a:spAutoFit/>
          </a:bodyPr>
          <a:p>
            <a:pPr algn="ctr"/>
            <a:r>
              <a:rPr altLang="zh-CN" b="1" dirty="0" sz="3600" lang="en-US">
                <a:solidFill>
                  <a:schemeClr val="accent1"/>
                </a:solidFill>
                <a:latin typeface="+mn-ea"/>
              </a:rPr>
              <a:t>ACD</a:t>
            </a:r>
            <a:r>
              <a:rPr altLang="en-US" b="1" dirty="0" sz="3600" lang="zh-CN">
                <a:solidFill>
                  <a:schemeClr val="accent1"/>
                </a:solidFill>
                <a:latin typeface="+mn-ea"/>
              </a:rPr>
              <a:t>模型</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grpSp>
        <p:nvGrpSpPr>
          <p:cNvPr id="108" name="组合 1"/>
          <p:cNvGrpSpPr/>
          <p:nvPr/>
        </p:nvGrpSpPr>
        <p:grpSpPr>
          <a:xfrm>
            <a:off x="0" y="0"/>
            <a:ext cx="9518399" cy="1036550"/>
            <a:chOff x="0" y="0"/>
            <a:chExt cx="9518399" cy="1036550"/>
          </a:xfrm>
        </p:grpSpPr>
        <p:sp>
          <p:nvSpPr>
            <p:cNvPr id="1048741" name="PA-文本框 10"/>
            <p:cNvSpPr txBox="1"/>
            <p:nvPr>
              <p:custDataLst>
                <p:tags r:id="rId1"/>
              </p:custDataLst>
            </p:nvPr>
          </p:nvSpPr>
          <p:spPr>
            <a:xfrm>
              <a:off x="862314" y="30762"/>
              <a:ext cx="8656085" cy="1005788"/>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ACD(Autoregressive Conditional Duration)</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endParaRPr altLang="en-US" b="1" dirty="0" sz="2400" lang="zh-CN">
                <a:latin typeface="微软雅黑" panose="020B0503020204020204" pitchFamily="34" charset="-122"/>
                <a:ea typeface="微软雅黑" panose="020B0503020204020204" pitchFamily="34" charset="-122"/>
              </a:endParaRPr>
            </a:p>
          </p:txBody>
        </p:sp>
        <p:pic>
          <p:nvPicPr>
            <p:cNvPr id="2097165" name="图片 32"/>
            <p:cNvPicPr>
              <a:picLocks noChangeAspect="1"/>
            </p:cNvPicPr>
            <p:nvPr/>
          </p:nvPicPr>
          <p:blipFill>
            <a:blip xmlns:r="http://schemas.openxmlformats.org/officeDocument/2006/relationships"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
        <p:nvSpPr>
          <p:cNvPr id="1048742" name="文本框 2"/>
          <p:cNvSpPr txBox="1">
            <a:spLocks noChangeAspect="1" noMove="1" noResize="1" noRot="1" noAdjustHandles="1" noEditPoints="1" noChangeArrowheads="1" noChangeShapeType="1" noTextEdit="1"/>
          </p:cNvSpPr>
          <p:nvPr/>
        </p:nvSpPr>
        <p:spPr>
          <a:xfrm>
            <a:off x="862315" y="1754977"/>
            <a:ext cx="11190485" cy="4069832"/>
          </a:xfrm>
          <a:prstGeom prst="rect"/>
          <a:blipFill>
            <a:blip xmlns:r="http://schemas.openxmlformats.org/officeDocument/2006/relationships" r:embed="rId3"/>
            <a:stretch>
              <a:fillRect l="-545" b="-2096"/>
            </a:stretch>
          </a:blipFill>
        </p:spPr>
        <p:txBody>
          <a:bodyPr/>
          <a:p>
            <a:r>
              <a:rPr altLang="en-US" lang="zh-CN">
                <a:noFill/>
              </a:rPr>
              <a:t> </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43" name="文本框 2"/>
          <p:cNvSpPr txBox="1">
            <a:spLocks noChangeAspect="1" noMove="1" noResize="1" noRot="1" noAdjustHandles="1" noEditPoints="1" noChangeArrowheads="1" noChangeShapeType="1" noTextEdit="1"/>
          </p:cNvSpPr>
          <p:nvPr/>
        </p:nvSpPr>
        <p:spPr>
          <a:xfrm>
            <a:off x="862314" y="2234930"/>
            <a:ext cx="11190485" cy="2274725"/>
          </a:xfrm>
          <a:prstGeom prst="rect"/>
          <a:blipFill>
            <a:blip xmlns:r="http://schemas.openxmlformats.org/officeDocument/2006/relationships" r:embed="rId1"/>
            <a:stretch>
              <a:fillRect l="-545" t="-1072"/>
            </a:stretch>
          </a:blipFill>
        </p:spPr>
        <p:txBody>
          <a:bodyPr/>
          <a:p>
            <a:r>
              <a:rPr altLang="en-US" lang="zh-CN">
                <a:noFill/>
              </a:rPr>
              <a:t> </a:t>
            </a:r>
          </a:p>
        </p:txBody>
      </p:sp>
      <p:grpSp>
        <p:nvGrpSpPr>
          <p:cNvPr id="110" name="组合 6"/>
          <p:cNvGrpSpPr/>
          <p:nvPr/>
        </p:nvGrpSpPr>
        <p:grpSpPr>
          <a:xfrm>
            <a:off x="0" y="-21600"/>
            <a:ext cx="9518399" cy="1036550"/>
            <a:chOff x="0" y="0"/>
            <a:chExt cx="9518399" cy="1036550"/>
          </a:xfrm>
        </p:grpSpPr>
        <p:sp>
          <p:nvSpPr>
            <p:cNvPr id="1048744" name="PA-文本框 10"/>
            <p:cNvSpPr txBox="1"/>
            <p:nvPr>
              <p:custDataLst>
                <p:tags r:id="rId2"/>
              </p:custDataLst>
            </p:nvPr>
          </p:nvSpPr>
          <p:spPr>
            <a:xfrm>
              <a:off x="862314" y="30762"/>
              <a:ext cx="8656085" cy="1005788"/>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ACD(Autoregressive Conditional Duration)</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endParaRPr altLang="en-US" b="1" dirty="0" sz="2400" lang="zh-CN">
                <a:latin typeface="微软雅黑" panose="020B0503020204020204" pitchFamily="34" charset="-122"/>
                <a:ea typeface="微软雅黑" panose="020B0503020204020204" pitchFamily="34" charset="-122"/>
              </a:endParaRPr>
            </a:p>
          </p:txBody>
        </p:sp>
        <p:pic>
          <p:nvPicPr>
            <p:cNvPr id="2097166" name="图片 8"/>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pic>
        <p:nvPicPr>
          <p:cNvPr id="2097167"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745"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746"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03</a:t>
            </a:r>
            <a:endParaRPr altLang="en-US" dirty="0" sz="9600" lang="zh-CN">
              <a:solidFill>
                <a:schemeClr val="accent2"/>
              </a:solidFill>
              <a:latin typeface="+mj-lt"/>
            </a:endParaRPr>
          </a:p>
        </p:txBody>
      </p:sp>
      <p:sp>
        <p:nvSpPr>
          <p:cNvPr id="1048747" name="文本框 5"/>
          <p:cNvSpPr txBox="1"/>
          <p:nvPr/>
        </p:nvSpPr>
        <p:spPr>
          <a:xfrm>
            <a:off x="4837778" y="3098595"/>
            <a:ext cx="5857875" cy="646331"/>
          </a:xfrm>
          <a:prstGeom prst="rect"/>
          <a:noFill/>
        </p:spPr>
        <p:txBody>
          <a:bodyPr anchor="ctr" anchorCtr="0" rtlCol="0" wrap="square">
            <a:spAutoFit/>
          </a:bodyPr>
          <a:p>
            <a:pPr algn="ctr"/>
            <a:r>
              <a:rPr altLang="zh-CN" b="1" dirty="0" sz="3600" lang="en-US">
                <a:solidFill>
                  <a:schemeClr val="accent1"/>
                </a:solidFill>
                <a:latin typeface="+mn-ea"/>
              </a:rPr>
              <a:t>ACH</a:t>
            </a:r>
            <a:r>
              <a:rPr altLang="en-US" b="1" dirty="0" sz="3600" lang="zh-CN">
                <a:solidFill>
                  <a:schemeClr val="accent1"/>
                </a:solidFill>
                <a:latin typeface="+mn-ea"/>
              </a:rPr>
              <a:t>模型</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48" name="文本框 2"/>
          <p:cNvSpPr txBox="1">
            <a:spLocks noChangeAspect="1" noMove="1" noResize="1" noRot="1" noAdjustHandles="1" noEditPoints="1" noChangeArrowheads="1" noChangeShapeType="1" noTextEdit="1"/>
          </p:cNvSpPr>
          <p:nvPr/>
        </p:nvSpPr>
        <p:spPr>
          <a:xfrm>
            <a:off x="862314" y="1664194"/>
            <a:ext cx="11190485" cy="2293000"/>
          </a:xfrm>
          <a:prstGeom prst="rect"/>
          <a:blipFill>
            <a:blip xmlns:r="http://schemas.openxmlformats.org/officeDocument/2006/relationships" r:embed="rId1"/>
            <a:stretch>
              <a:fillRect l="-545" t="-1064" b="-4521"/>
            </a:stretch>
          </a:blipFill>
        </p:spPr>
        <p:txBody>
          <a:bodyPr/>
          <a:p>
            <a:r>
              <a:rPr altLang="en-US" lang="zh-CN">
                <a:noFill/>
              </a:rPr>
              <a:t> </a:t>
            </a:r>
          </a:p>
        </p:txBody>
      </p:sp>
      <p:grpSp>
        <p:nvGrpSpPr>
          <p:cNvPr id="113" name="组合 6"/>
          <p:cNvGrpSpPr/>
          <p:nvPr/>
        </p:nvGrpSpPr>
        <p:grpSpPr>
          <a:xfrm>
            <a:off x="0" y="-21600"/>
            <a:ext cx="9518399" cy="1273267"/>
            <a:chOff x="0" y="0"/>
            <a:chExt cx="9518399" cy="842443"/>
          </a:xfrm>
        </p:grpSpPr>
        <p:sp>
          <p:nvSpPr>
            <p:cNvPr id="1048749" name="PA-文本框 10"/>
            <p:cNvSpPr txBox="1"/>
            <p:nvPr>
              <p:custDataLst>
                <p:tags r:id="rId2"/>
              </p:custDataLst>
            </p:nvPr>
          </p:nvSpPr>
          <p:spPr>
            <a:xfrm>
              <a:off x="862314" y="30762"/>
              <a:ext cx="8656085" cy="623489"/>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a:t>
              </a:r>
              <a:r>
                <a:rPr altLang="zh-CN" b="1" dirty="0" sz="2400" lang="en-US">
                  <a:latin typeface="微软雅黑" panose="020B0503020204020204" pitchFamily="34" charset="-122"/>
                  <a:ea typeface="微软雅黑" panose="020B0503020204020204" pitchFamily="34" charset="-122"/>
                </a:rPr>
                <a:t>C</a:t>
              </a:r>
              <a:r>
                <a:rPr altLang="zh-CN" b="1" dirty="0" sz="2400" lang="en-US">
                  <a:latin typeface="微软雅黑" panose="020B0503020204020204" pitchFamily="34" charset="-122"/>
                  <a:ea typeface="微软雅黑" panose="020B0503020204020204" pitchFamily="34" charset="-122"/>
                </a:rPr>
                <a:t>H</a:t>
              </a:r>
              <a:r>
                <a:rPr altLang="zh-CN" b="1" dirty="0" sz="2400" lang="en-US">
                  <a:latin typeface="微软雅黑" panose="020B0503020204020204" pitchFamily="34" charset="-122"/>
                  <a:ea typeface="微软雅黑" panose="020B0503020204020204" pitchFamily="34" charset="-122"/>
                </a:rPr>
                <a:t>(Autoregressive Conditional Hazard)</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定义条件危害</a:t>
              </a:r>
            </a:p>
          </p:txBody>
        </p:sp>
        <p:pic>
          <p:nvPicPr>
            <p:cNvPr id="2097168" name="图片 8"/>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50" name="文本框 2"/>
          <p:cNvSpPr txBox="1">
            <a:spLocks noChangeAspect="1" noMove="1" noResize="1" noRot="1" noAdjustHandles="1" noEditPoints="1" noChangeArrowheads="1" noChangeShapeType="1" noTextEdit="1"/>
          </p:cNvSpPr>
          <p:nvPr/>
        </p:nvSpPr>
        <p:spPr>
          <a:xfrm>
            <a:off x="862314" y="2173084"/>
            <a:ext cx="11190485" cy="1275221"/>
          </a:xfrm>
          <a:prstGeom prst="rect"/>
          <a:blipFill>
            <a:blip xmlns:r="http://schemas.openxmlformats.org/officeDocument/2006/relationships" r:embed="rId1"/>
            <a:stretch>
              <a:fillRect l="-545" t="-1905"/>
            </a:stretch>
          </a:blipFill>
        </p:spPr>
        <p:txBody>
          <a:bodyPr/>
          <a:p>
            <a:r>
              <a:rPr altLang="en-US" lang="zh-CN">
                <a:noFill/>
              </a:rPr>
              <a:t> </a:t>
            </a:r>
          </a:p>
        </p:txBody>
      </p:sp>
      <p:grpSp>
        <p:nvGrpSpPr>
          <p:cNvPr id="115" name="组合 6"/>
          <p:cNvGrpSpPr/>
          <p:nvPr/>
        </p:nvGrpSpPr>
        <p:grpSpPr>
          <a:xfrm>
            <a:off x="0" y="-21600"/>
            <a:ext cx="9518399" cy="964351"/>
            <a:chOff x="0" y="0"/>
            <a:chExt cx="9518399" cy="964351"/>
          </a:xfrm>
        </p:grpSpPr>
        <p:sp>
          <p:nvSpPr>
            <p:cNvPr id="1048751" name="PA-文本框 10"/>
            <p:cNvSpPr txBox="1"/>
            <p:nvPr>
              <p:custDataLst>
                <p:tags r:id="rId2"/>
              </p:custDataLst>
            </p:nvPr>
          </p:nvSpPr>
          <p:spPr>
            <a:xfrm>
              <a:off x="862314" y="30762"/>
              <a:ext cx="8656085" cy="933589"/>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a:t>
              </a:r>
              <a:r>
                <a:rPr altLang="zh-CN" b="1" dirty="0" sz="2400" lang="en-US">
                  <a:latin typeface="微软雅黑" panose="020B0503020204020204" pitchFamily="34" charset="-122"/>
                  <a:ea typeface="微软雅黑" panose="020B0503020204020204" pitchFamily="34" charset="-122"/>
                </a:rPr>
                <a:t>C</a:t>
              </a:r>
              <a:r>
                <a:rPr altLang="zh-CN" b="1" dirty="0" sz="2400" lang="en-US">
                  <a:latin typeface="微软雅黑" panose="020B0503020204020204" pitchFamily="34" charset="-122"/>
                  <a:ea typeface="微软雅黑" panose="020B0503020204020204" pitchFamily="34" charset="-122"/>
                </a:rPr>
                <a:t>H</a:t>
              </a:r>
              <a:r>
                <a:rPr altLang="zh-CN" b="1" dirty="0" sz="2400" lang="en-US">
                  <a:latin typeface="微软雅黑" panose="020B0503020204020204" pitchFamily="34" charset="-122"/>
                  <a:ea typeface="微软雅黑" panose="020B0503020204020204" pitchFamily="34" charset="-122"/>
                </a:rPr>
                <a:t>(Autoregressive Conditional Hazard)</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最优参数</a:t>
              </a:r>
            </a:p>
          </p:txBody>
        </p:sp>
        <p:pic>
          <p:nvPicPr>
            <p:cNvPr id="2097169" name="图片 8"/>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52" name="文本框 2"/>
          <p:cNvSpPr txBox="1">
            <a:spLocks noChangeAspect="1" noMove="1" noResize="1" noRot="1" noAdjustHandles="1" noEditPoints="1" noChangeArrowheads="1" noChangeShapeType="1" noTextEdit="1"/>
          </p:cNvSpPr>
          <p:nvPr/>
        </p:nvSpPr>
        <p:spPr>
          <a:xfrm>
            <a:off x="862314" y="1513059"/>
            <a:ext cx="11190485" cy="3831883"/>
          </a:xfrm>
          <a:prstGeom prst="rect"/>
          <a:blipFill>
            <a:blip xmlns:r="http://schemas.openxmlformats.org/officeDocument/2006/relationships" r:embed="rId1"/>
            <a:stretch>
              <a:fillRect l="-545" t="-318" b="-2385"/>
            </a:stretch>
          </a:blipFill>
        </p:spPr>
        <p:txBody>
          <a:bodyPr/>
          <a:p>
            <a:r>
              <a:rPr altLang="en-US" lang="zh-CN">
                <a:noFill/>
              </a:rPr>
              <a:t> </a:t>
            </a:r>
          </a:p>
        </p:txBody>
      </p:sp>
      <p:grpSp>
        <p:nvGrpSpPr>
          <p:cNvPr id="117" name="组合 6"/>
          <p:cNvGrpSpPr/>
          <p:nvPr/>
        </p:nvGrpSpPr>
        <p:grpSpPr>
          <a:xfrm>
            <a:off x="0" y="-21600"/>
            <a:ext cx="9518399" cy="964351"/>
            <a:chOff x="0" y="0"/>
            <a:chExt cx="9518399" cy="964351"/>
          </a:xfrm>
        </p:grpSpPr>
        <p:sp>
          <p:nvSpPr>
            <p:cNvPr id="1048753" name="PA-文本框 10"/>
            <p:cNvSpPr txBox="1"/>
            <p:nvPr>
              <p:custDataLst>
                <p:tags r:id="rId2"/>
              </p:custDataLst>
            </p:nvPr>
          </p:nvSpPr>
          <p:spPr>
            <a:xfrm>
              <a:off x="862314" y="30762"/>
              <a:ext cx="8656085" cy="933589"/>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a:t>
              </a:r>
              <a:r>
                <a:rPr altLang="zh-CN" b="1" dirty="0" sz="2400" lang="en-US">
                  <a:latin typeface="微软雅黑" panose="020B0503020204020204" pitchFamily="34" charset="-122"/>
                  <a:ea typeface="微软雅黑" panose="020B0503020204020204" pitchFamily="34" charset="-122"/>
                </a:rPr>
                <a:t>C</a:t>
              </a:r>
              <a:r>
                <a:rPr altLang="zh-CN" b="1" dirty="0" sz="2400" lang="en-US">
                  <a:latin typeface="微软雅黑" panose="020B0503020204020204" pitchFamily="34" charset="-122"/>
                  <a:ea typeface="微软雅黑" panose="020B0503020204020204" pitchFamily="34" charset="-122"/>
                </a:rPr>
                <a:t>H</a:t>
              </a:r>
              <a:r>
                <a:rPr altLang="zh-CN" b="1" dirty="0" sz="2400" lang="en-US">
                  <a:latin typeface="微软雅黑" panose="020B0503020204020204" pitchFamily="34" charset="-122"/>
                  <a:ea typeface="微软雅黑" panose="020B0503020204020204" pitchFamily="34" charset="-122"/>
                </a:rPr>
                <a:t>(Autoregressive Conditional Hazard)</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归一化表示</a:t>
              </a:r>
            </a:p>
          </p:txBody>
        </p:sp>
        <p:pic>
          <p:nvPicPr>
            <p:cNvPr id="2097170" name="图片 8"/>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54" name="文本框 2"/>
          <p:cNvSpPr txBox="1">
            <a:spLocks noChangeAspect="1" noMove="1" noResize="1" noRot="1" noAdjustHandles="1" noEditPoints="1" noChangeArrowheads="1" noChangeShapeType="1" noTextEdit="1"/>
          </p:cNvSpPr>
          <p:nvPr/>
        </p:nvSpPr>
        <p:spPr>
          <a:xfrm>
            <a:off x="862314" y="913849"/>
            <a:ext cx="11190485" cy="5419112"/>
          </a:xfrm>
          <a:prstGeom prst="rect"/>
          <a:blipFill>
            <a:blip xmlns:r="http://schemas.openxmlformats.org/officeDocument/2006/relationships" r:embed="rId1"/>
            <a:stretch>
              <a:fillRect l="-545" t="-112"/>
            </a:stretch>
          </a:blipFill>
        </p:spPr>
        <p:txBody>
          <a:bodyPr/>
          <a:p>
            <a:r>
              <a:rPr altLang="en-US" lang="zh-CN">
                <a:noFill/>
              </a:rPr>
              <a:t> </a:t>
            </a:r>
          </a:p>
        </p:txBody>
      </p:sp>
      <p:grpSp>
        <p:nvGrpSpPr>
          <p:cNvPr id="119" name="组合 6"/>
          <p:cNvGrpSpPr/>
          <p:nvPr/>
        </p:nvGrpSpPr>
        <p:grpSpPr>
          <a:xfrm>
            <a:off x="0" y="-21600"/>
            <a:ext cx="9518399" cy="964351"/>
            <a:chOff x="0" y="0"/>
            <a:chExt cx="9518399" cy="964351"/>
          </a:xfrm>
        </p:grpSpPr>
        <p:sp>
          <p:nvSpPr>
            <p:cNvPr id="1048755" name="PA-文本框 10"/>
            <p:cNvSpPr txBox="1"/>
            <p:nvPr>
              <p:custDataLst>
                <p:tags r:id="rId2"/>
              </p:custDataLst>
            </p:nvPr>
          </p:nvSpPr>
          <p:spPr>
            <a:xfrm>
              <a:off x="862314" y="30762"/>
              <a:ext cx="8656085" cy="933589"/>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a:t>
              </a:r>
              <a:r>
                <a:rPr altLang="zh-CN" b="1" dirty="0" sz="2400" lang="en-US">
                  <a:latin typeface="微软雅黑" panose="020B0503020204020204" pitchFamily="34" charset="-122"/>
                  <a:ea typeface="微软雅黑" panose="020B0503020204020204" pitchFamily="34" charset="-122"/>
                </a:rPr>
                <a:t>C</a:t>
              </a:r>
              <a:r>
                <a:rPr altLang="zh-CN" b="1" dirty="0" sz="2400" lang="en-US">
                  <a:latin typeface="微软雅黑" panose="020B0503020204020204" pitchFamily="34" charset="-122"/>
                  <a:ea typeface="微软雅黑" panose="020B0503020204020204" pitchFamily="34" charset="-122"/>
                </a:rPr>
                <a:t>H</a:t>
              </a:r>
              <a:r>
                <a:rPr altLang="zh-CN" b="1" dirty="0" sz="2400" lang="en-US">
                  <a:latin typeface="微软雅黑" panose="020B0503020204020204" pitchFamily="34" charset="-122"/>
                  <a:ea typeface="微软雅黑" panose="020B0503020204020204" pitchFamily="34" charset="-122"/>
                </a:rPr>
                <a:t>(Autoregressive Conditional Hazard)</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最大化似然函数</a:t>
              </a:r>
            </a:p>
          </p:txBody>
        </p:sp>
        <p:pic>
          <p:nvPicPr>
            <p:cNvPr id="2097171" name="图片 8"/>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grpSp>
        <p:nvGrpSpPr>
          <p:cNvPr id="121" name="组合 6"/>
          <p:cNvGrpSpPr/>
          <p:nvPr/>
        </p:nvGrpSpPr>
        <p:grpSpPr>
          <a:xfrm>
            <a:off x="0" y="-21600"/>
            <a:ext cx="9518399" cy="842443"/>
            <a:chOff x="0" y="0"/>
            <a:chExt cx="9518399" cy="842443"/>
          </a:xfrm>
        </p:grpSpPr>
        <p:sp>
          <p:nvSpPr>
            <p:cNvPr id="1048756" name="PA-文本框 10"/>
            <p:cNvSpPr txBox="1"/>
            <p:nvPr>
              <p:custDataLst>
                <p:tags r:id="rId1"/>
              </p:custDataLst>
            </p:nvPr>
          </p:nvSpPr>
          <p:spPr>
            <a:xfrm>
              <a:off x="862314" y="30762"/>
              <a:ext cx="8656085" cy="525657"/>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a:t>
              </a:r>
              <a:r>
                <a:rPr altLang="zh-CN" b="1" dirty="0" sz="2400" lang="en-US">
                  <a:latin typeface="微软雅黑" panose="020B0503020204020204" pitchFamily="34" charset="-122"/>
                  <a:ea typeface="微软雅黑" panose="020B0503020204020204" pitchFamily="34" charset="-122"/>
                </a:rPr>
                <a:t>C</a:t>
              </a:r>
              <a:r>
                <a:rPr altLang="zh-CN" b="1" dirty="0" sz="2400" lang="en-US">
                  <a:latin typeface="微软雅黑" panose="020B0503020204020204" pitchFamily="34" charset="-122"/>
                  <a:ea typeface="微软雅黑" panose="020B0503020204020204" pitchFamily="34" charset="-122"/>
                </a:rPr>
                <a:t>H</a:t>
              </a:r>
              <a:r>
                <a:rPr altLang="zh-CN" b="1" dirty="0" sz="2400" lang="en-US">
                  <a:latin typeface="微软雅黑" panose="020B0503020204020204" pitchFamily="34" charset="-122"/>
                  <a:ea typeface="微软雅黑" panose="020B0503020204020204" pitchFamily="34" charset="-122"/>
                </a:rPr>
                <a:t>(Autoregressive Conditional Hazard)</a:t>
              </a:r>
              <a:r>
                <a:rPr altLang="zh-CN" b="1" dirty="0" sz="2400" lang="zh-CN">
                  <a:latin typeface="微软雅黑" panose="020B0503020204020204" pitchFamily="34" charset="-122"/>
                  <a:ea typeface="微软雅黑" panose="020B0503020204020204" pitchFamily="34" charset="-122"/>
                </a:rPr>
                <a:t>模型 </a:t>
              </a:r>
              <a:endParaRPr altLang="en-US" b="1" dirty="0" sz="2400" lang="zh-CN">
                <a:latin typeface="微软雅黑" panose="020B0503020204020204" pitchFamily="34" charset="-122"/>
                <a:ea typeface="微软雅黑" panose="020B0503020204020204" pitchFamily="34" charset="-122"/>
              </a:endParaRPr>
            </a:p>
          </p:txBody>
        </p:sp>
        <p:pic>
          <p:nvPicPr>
            <p:cNvPr id="2097172" name="图片 8"/>
            <p:cNvPicPr>
              <a:picLocks noChangeAspect="1"/>
            </p:cNvPicPr>
            <p:nvPr/>
          </p:nvPicPr>
          <p:blipFill>
            <a:blip xmlns:r="http://schemas.openxmlformats.org/officeDocument/2006/relationships"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graphicFrame>
        <p:nvGraphicFramePr>
          <p:cNvPr id="4194304" name="表格 10"/>
          <p:cNvGraphicFramePr>
            <a:graphicFrameLocks noGrp="1"/>
          </p:cNvGraphicFramePr>
          <p:nvPr/>
        </p:nvGraphicFramePr>
        <p:xfrm>
          <a:off x="950400" y="820844"/>
          <a:ext cx="7947114" cy="5890896"/>
        </p:xfrm>
        <a:graphic>
          <a:graphicData uri="http://schemas.openxmlformats.org/drawingml/2006/table">
            <a:tbl>
              <a:tblPr firstRow="1" bandRow="1">
                <a:tableStyleId>{5940675A-B579-460E-94D1-54222C63F5DA}</a:tableStyleId>
              </a:tblPr>
              <a:tblGrid>
                <a:gridCol w="1324519"/>
                <a:gridCol w="1324519"/>
                <a:gridCol w="1324519"/>
                <a:gridCol w="1324519"/>
                <a:gridCol w="1324519"/>
                <a:gridCol w="1324519"/>
              </a:tblGrid>
              <a:tr h="365760">
                <a:tc>
                  <a:txBody>
                    <a:bodyPr/>
                    <a:p>
                      <a:r>
                        <a:rPr altLang="en-US" dirty="0" lang="zh-CN"/>
                        <a:t>变量</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p>
                      <a:pPr algn="ctr"/>
                      <a:r>
                        <a:rPr altLang="en-US" dirty="0" lang="zh-CN"/>
                        <a:t>参数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p>
                      <a:pPr algn="ctr"/>
                      <a:r>
                        <a:rPr altLang="zh-CN" dirty="0" lang="en-US"/>
                        <a:t>NSW</a:t>
                      </a: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p>
                      <a:pPr algn="ctr"/>
                      <a:r>
                        <a:rPr altLang="zh-CN" dirty="0" lang="en-US"/>
                        <a:t>Qld</a:t>
                      </a: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p>
                      <a:pPr algn="ctr"/>
                      <a:r>
                        <a:rPr altLang="zh-CN" dirty="0" lang="en-US"/>
                        <a:t>SA</a:t>
                      </a: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p>
                      <a:pPr algn="ctr"/>
                      <a:r>
                        <a:rPr altLang="zh-CN" dirty="0" lang="en-US"/>
                        <a:t>Vic</a:t>
                      </a: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65760">
                <a:tc>
                  <a:txBody>
                    <a:bodyPr/>
                    <a:p>
                      <a:r>
                        <a:rPr altLang="zh-CN" dirty="0" lang="en-US"/>
                        <a:t>Constant</a:t>
                      </a: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108333" r="-401382" b="-1438333"/>
                      </a:stretch>
                    </a:blipFill>
                  </a:tcPr>
                </a:tc>
                <a:tc>
                  <a:txBody>
                    <a:bodyPr/>
                    <a:p>
                      <a:pPr algn="ctr" fontAlgn="t"/>
                      <a:r>
                        <a:rPr altLang="zh-CN" dirty="0" sz="1800" kern="1200" lang="en-US">
                          <a:solidFill>
                            <a:schemeClr val="tx1"/>
                          </a:solidFill>
                          <a:latin typeface="+mn-lt"/>
                          <a:ea typeface="+mn-ea"/>
                          <a:cs typeface="+mn-cs"/>
                        </a:rPr>
                        <a:t>-6.0563</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-4.9352</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-5.3748</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-6.0496</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dirty="0" sz="1800" kern="1200" lang="en-US">
                          <a:solidFill>
                            <a:schemeClr val="tx1"/>
                          </a:solidFill>
                          <a:latin typeface="+mn-lt"/>
                          <a:ea typeface="+mn-ea"/>
                          <a:cs typeface="+mn-cs"/>
                        </a:rPr>
                        <a:t>(0.1926)</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(0.0328)</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(0.0634)</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(0.0533)</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r>
                        <a:rPr altLang="zh-CN" dirty="0" lang="en-US" err="1"/>
                        <a:t>Load</a:t>
                      </a:r>
                      <a:r>
                        <a:rPr altLang="zh-CN" baseline="-25000" dirty="0" lang="en-US" err="1"/>
                        <a:t>t</a:t>
                      </a:r>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308333" r="-401382" b="-1238333"/>
                      </a:stretch>
                    </a:blipFill>
                  </a:tcPr>
                </a:tc>
                <a:tc>
                  <a:txBody>
                    <a:bodyPr/>
                    <a:p>
                      <a:pPr algn="ctr" fontAlgn="t"/>
                      <a:r>
                        <a:rPr altLang="zh-CN" sz="1800" kern="1200" lang="en-US">
                          <a:solidFill>
                            <a:schemeClr val="tx1"/>
                          </a:solidFill>
                          <a:latin typeface="+mn-lt"/>
                          <a:ea typeface="+mn-ea"/>
                          <a:cs typeface="+mn-cs"/>
                        </a:rPr>
                        <a:t>2.5463</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2.8329</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1.8809</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2.5013</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dirty="0" sz="1800" kern="1200" lang="en-US">
                          <a:solidFill>
                            <a:schemeClr val="tx1"/>
                          </a:solidFill>
                          <a:latin typeface="+mn-lt"/>
                          <a:ea typeface="+mn-ea"/>
                          <a:cs typeface="+mn-cs"/>
                        </a:rPr>
                        <a:t>(0.1337)</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(0.0392)</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(0.0428)</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(0.0129)</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r>
                        <a:rPr altLang="zh-CN" dirty="0" lang="en-US" err="1"/>
                        <a:t>T</a:t>
                      </a:r>
                      <a:r>
                        <a:rPr altLang="zh-CN" baseline="-25000" dirty="0" lang="en-US" err="1"/>
                        <a:t>max,t</a:t>
                      </a:r>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510000" r="-401382" b="-1036667"/>
                      </a:stretch>
                    </a:blipFill>
                  </a:tcPr>
                </a:tc>
                <a:tc>
                  <a:txBody>
                    <a:bodyPr/>
                    <a:p>
                      <a:pPr algn="ctr" fontAlgn="t"/>
                      <a:r>
                        <a:rPr altLang="zh-CN" sz="1800" kern="1200" lang="en-US">
                          <a:solidFill>
                            <a:schemeClr val="tx1"/>
                          </a:solidFill>
                          <a:latin typeface="+mn-lt"/>
                          <a:ea typeface="+mn-ea"/>
                          <a:cs typeface="+mn-cs"/>
                        </a:rPr>
                        <a:t>0.1914</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0.6075</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-0.0210</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0.3058</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sz="1800" kern="1200" lang="en-US">
                          <a:solidFill>
                            <a:schemeClr val="tx1"/>
                          </a:solidFill>
                          <a:latin typeface="+mn-lt"/>
                          <a:ea typeface="+mn-ea"/>
                          <a:cs typeface="+mn-cs"/>
                        </a:rPr>
                        <a:t>(0.0225)</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(0.0162)</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(0.0093)</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(0.0027)</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r>
                        <a:rPr altLang="zh-CN" dirty="0" lang="en-US" err="1"/>
                        <a:t>T</a:t>
                      </a:r>
                      <a:r>
                        <a:rPr altLang="zh-CN" baseline="-25000" dirty="0" lang="en-US" err="1"/>
                        <a:t>min,t</a:t>
                      </a:r>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710000" r="-401382" b="-836667"/>
                      </a:stretch>
                    </a:blipFill>
                  </a:tcPr>
                </a:tc>
                <a:tc>
                  <a:txBody>
                    <a:bodyPr/>
                    <a:p>
                      <a:pPr algn="ctr" fontAlgn="t"/>
                      <a:r>
                        <a:rPr altLang="zh-CN" sz="1800" kern="1200" lang="en-US">
                          <a:solidFill>
                            <a:schemeClr val="tx1"/>
                          </a:solidFill>
                          <a:latin typeface="+mn-lt"/>
                          <a:ea typeface="+mn-ea"/>
                          <a:cs typeface="+mn-cs"/>
                        </a:rPr>
                        <a:t>-0.0446</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-0.0538</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0.0898</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-0.0375</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baseline="-25000"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sz="1800" kern="1200" lang="en-US">
                          <a:solidFill>
                            <a:schemeClr val="tx1"/>
                          </a:solidFill>
                          <a:latin typeface="+mn-lt"/>
                          <a:ea typeface="+mn-ea"/>
                          <a:cs typeface="+mn-cs"/>
                        </a:rPr>
                        <a:t>(0.0435)</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(0.0178)</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(0.0096)</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(0.0057)</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85128">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t="-866667" r="-499083" b="-601587"/>
                      </a:stretch>
                    </a:blipFill>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866667" r="-401382" b="-601587"/>
                      </a:stretch>
                    </a:blipFill>
                  </a:tcPr>
                </a:tc>
                <a:tc>
                  <a:txBody>
                    <a:bodyPr/>
                    <a:p>
                      <a:pPr algn="ctr" fontAlgn="t"/>
                      <a:r>
                        <a:rPr altLang="zh-CN" sz="1800" kern="1200" lang="en-US">
                          <a:solidFill>
                            <a:schemeClr val="tx1"/>
                          </a:solidFill>
                          <a:latin typeface="+mn-lt"/>
                          <a:ea typeface="+mn-ea"/>
                          <a:cs typeface="+mn-cs"/>
                        </a:rPr>
                        <a:t>0.0310</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0.0141</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0.0517</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0.0298</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pPr algn="l"/>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sz="1800" kern="1200" lang="en-US">
                          <a:solidFill>
                            <a:schemeClr val="tx1"/>
                          </a:solidFill>
                          <a:latin typeface="+mn-lt"/>
                          <a:ea typeface="+mn-ea"/>
                          <a:cs typeface="+mn-cs"/>
                        </a:rPr>
                        <a:t>(0.0104)</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(0.0007)</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sz="1800" kern="1200" lang="en-US">
                          <a:solidFill>
                            <a:schemeClr val="tx1"/>
                          </a:solidFill>
                          <a:latin typeface="+mn-lt"/>
                          <a:ea typeface="+mn-ea"/>
                          <a:cs typeface="+mn-cs"/>
                        </a:rPr>
                        <a:t>(0.0001)</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(0.0007)</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85128">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t="-1045313" r="-499083" b="-398438"/>
                      </a:stretch>
                    </a:blipFill>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1045313" r="-401382" b="-398438"/>
                      </a:stretch>
                    </a:blipFill>
                  </a:tcPr>
                </a:tc>
                <a:tc>
                  <a:txBody>
                    <a:bodyPr/>
                    <a:p>
                      <a:pPr algn="ctr" fontAlgn="t"/>
                      <a:r>
                        <a:rPr altLang="zh-CN" sz="1800" kern="1200" lang="en-US">
                          <a:solidFill>
                            <a:schemeClr val="tx1"/>
                          </a:solidFill>
                          <a:latin typeface="+mn-lt"/>
                          <a:ea typeface="+mn-ea"/>
                          <a:cs typeface="+mn-cs"/>
                        </a:rPr>
                        <a:t>0.9522</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0.9474</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0.9481</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0.9553</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ctr" fontAlgn="t"/>
                      <a:r>
                        <a:rPr altLang="zh-CN" sz="1800" kern="1200" lang="en-US">
                          <a:solidFill>
                            <a:schemeClr val="tx1"/>
                          </a:solidFill>
                          <a:latin typeface="+mn-lt"/>
                          <a:ea typeface="+mn-ea"/>
                          <a:cs typeface="+mn-cs"/>
                        </a:rPr>
                        <a:t>(0.0021)</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(0.0002)</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0.0000 </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(0.0001)</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xmlns:r="http://schemas.openxmlformats.org/officeDocument/2006/relationships" r:embed="rId3"/>
                      <a:stretch>
                        <a:fillRect l="-100461" t="-1321667" r="-401382" b="-225000"/>
                      </a:stretch>
                    </a:blipFill>
                  </a:tcPr>
                </a:tc>
                <a:tc>
                  <a:txBody>
                    <a:bodyPr/>
                    <a:p>
                      <a:pPr algn="ctr" fontAlgn="t"/>
                      <a:r>
                        <a:rPr altLang="zh-CN" dirty="0" sz="1800" kern="1200" lang="en-US">
                          <a:solidFill>
                            <a:schemeClr val="tx1"/>
                          </a:solidFill>
                          <a:latin typeface="+mn-lt"/>
                          <a:ea typeface="+mn-ea"/>
                          <a:cs typeface="+mn-cs"/>
                        </a:rPr>
                        <a:t>0.4888</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1.3425</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0.0216</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0.6993</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65760">
                <a:tc>
                  <a:txBody>
                    <a:bodyPr/>
                    <a:p>
                      <a:endParaRPr altLang="en-US"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t"/>
                      <a:r>
                        <a:rPr altLang="zh-CN" dirty="0" sz="1800" kern="1200" lang="en-US">
                          <a:solidFill>
                            <a:schemeClr val="tx1"/>
                          </a:solidFill>
                          <a:latin typeface="+mn-lt"/>
                          <a:ea typeface="+mn-ea"/>
                          <a:cs typeface="+mn-cs"/>
                        </a:rPr>
                        <a:t>(0.1672)</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fontAlgn="t"/>
                      <a:r>
                        <a:rPr altLang="zh-CN" sz="1800" kern="1200" lang="en-US">
                          <a:solidFill>
                            <a:schemeClr val="tx1"/>
                          </a:solidFill>
                          <a:latin typeface="+mn-lt"/>
                          <a:ea typeface="+mn-ea"/>
                          <a:cs typeface="+mn-cs"/>
                        </a:rPr>
                        <a:t>(0.0313)</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r" fontAlgn="t"/>
                      <a:r>
                        <a:rPr altLang="zh-CN" dirty="0" sz="1800" kern="1200" lang="en-US">
                          <a:solidFill>
                            <a:schemeClr val="tx1"/>
                          </a:solidFill>
                          <a:latin typeface="+mn-lt"/>
                          <a:ea typeface="+mn-ea"/>
                          <a:cs typeface="+mn-cs"/>
                        </a:rPr>
                        <a:t>(0.0004)</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fontAlgn="t"/>
                      <a:r>
                        <a:rPr altLang="zh-CN" dirty="0" sz="1800" kern="1200" lang="en-US">
                          <a:solidFill>
                            <a:schemeClr val="tx1"/>
                          </a:solidFill>
                          <a:latin typeface="+mn-lt"/>
                          <a:ea typeface="+mn-ea"/>
                          <a:cs typeface="+mn-cs"/>
                        </a:rPr>
                        <a:t>(0.0251)</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p>
                      <a:r>
                        <a:rPr altLang="en-US" dirty="0" lang="zh-CN"/>
                        <a:t>对数概率</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p>
                      <a:endParaRPr altLang="en-US" dirty="0"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p>
                      <a:pPr algn="ctr" fontAlgn="t"/>
                      <a:r>
                        <a:rPr altLang="zh-CN" sz="1800" kern="1200" lang="en-US">
                          <a:solidFill>
                            <a:schemeClr val="tx1"/>
                          </a:solidFill>
                          <a:latin typeface="+mn-lt"/>
                          <a:ea typeface="+mn-ea"/>
                          <a:cs typeface="+mn-cs"/>
                        </a:rPr>
                        <a:t>-7498.9</a:t>
                      </a:r>
                    </a:p>
                  </a:txBody>
                  <a:tcPr marL="5443"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p>
                      <a:pPr algn="l" fontAlgn="t"/>
                      <a:r>
                        <a:rPr altLang="zh-CN" sz="1800" kern="1200" lang="en-US">
                          <a:solidFill>
                            <a:schemeClr val="tx1"/>
                          </a:solidFill>
                          <a:latin typeface="+mn-lt"/>
                          <a:ea typeface="+mn-ea"/>
                          <a:cs typeface="+mn-cs"/>
                        </a:rPr>
                        <a:t>-8234.1</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p>
                      <a:pPr algn="r" fontAlgn="t"/>
                      <a:r>
                        <a:rPr altLang="zh-CN" sz="1800" kern="1200" lang="en-US">
                          <a:solidFill>
                            <a:schemeClr val="tx1"/>
                          </a:solidFill>
                          <a:latin typeface="+mn-lt"/>
                          <a:ea typeface="+mn-ea"/>
                          <a:cs typeface="+mn-cs"/>
                        </a:rPr>
                        <a:t>-8013.3</a:t>
                      </a:r>
                    </a:p>
                  </a:txBody>
                  <a:tcPr marL="5443" marR="97971"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p>
                      <a:pPr algn="l" fontAlgn="t"/>
                      <a:r>
                        <a:rPr altLang="zh-CN" dirty="0" sz="1800" kern="1200" lang="en-US">
                          <a:solidFill>
                            <a:schemeClr val="tx1"/>
                          </a:solidFill>
                          <a:latin typeface="+mn-lt"/>
                          <a:ea typeface="+mn-ea"/>
                          <a:cs typeface="+mn-cs"/>
                        </a:rPr>
                        <a:t>-5993.2</a:t>
                      </a:r>
                    </a:p>
                  </a:txBody>
                  <a:tcPr marL="97971" marR="5443" marT="544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pic>
        <p:nvPicPr>
          <p:cNvPr id="2097173"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760"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761"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04</a:t>
            </a:r>
            <a:endParaRPr altLang="en-US" dirty="0" sz="9600" lang="zh-CN">
              <a:solidFill>
                <a:schemeClr val="accent2"/>
              </a:solidFill>
              <a:latin typeface="+mj-lt"/>
            </a:endParaRPr>
          </a:p>
        </p:txBody>
      </p:sp>
      <p:sp>
        <p:nvSpPr>
          <p:cNvPr id="1048762" name="文本框 5"/>
          <p:cNvSpPr txBox="1"/>
          <p:nvPr/>
        </p:nvSpPr>
        <p:spPr>
          <a:xfrm>
            <a:off x="4661565" y="3105834"/>
            <a:ext cx="5857875" cy="646331"/>
          </a:xfrm>
          <a:prstGeom prst="rect"/>
          <a:noFill/>
        </p:spPr>
        <p:txBody>
          <a:bodyPr anchor="ctr" anchorCtr="0" rtlCol="0" wrap="square">
            <a:spAutoFit/>
          </a:bodyPr>
          <a:p>
            <a:pPr algn="ctr"/>
            <a:r>
              <a:rPr altLang="en-US" b="1" dirty="0" sz="3600" lang="zh-CN">
                <a:solidFill>
                  <a:schemeClr val="accent1"/>
                </a:solidFill>
                <a:latin typeface="+mn-ea"/>
              </a:rPr>
              <a:t>模型预测与评估</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组合 2"/>
          <p:cNvGrpSpPr/>
          <p:nvPr/>
        </p:nvGrpSpPr>
        <p:grpSpPr>
          <a:xfrm>
            <a:off x="7657426" y="1497455"/>
            <a:ext cx="3863089" cy="3863090"/>
            <a:chOff x="4174751" y="1696376"/>
            <a:chExt cx="3863089" cy="3863090"/>
          </a:xfrm>
        </p:grpSpPr>
        <p:sp>
          <p:nvSpPr>
            <p:cNvPr id="1048600" name="PA_库_Freeform: Shape 5"/>
            <p:cNvSpPr/>
            <p:nvPr>
              <p:custDataLst>
                <p:tags r:id="rId1"/>
              </p:custDataLst>
            </p:nvPr>
          </p:nvSpPr>
          <p:spPr bwMode="auto">
            <a:xfrm>
              <a:off x="4862138" y="3627921"/>
              <a:ext cx="2489423" cy="1931545"/>
            </a:xfrm>
            <a:custGeom>
              <a:avLst/>
              <a:gdLst>
                <a:gd name="T0" fmla="*/ 143 w 950"/>
                <a:gd name="T1" fmla="*/ 227 h 737"/>
                <a:gd name="T2" fmla="*/ 193 w 950"/>
                <a:gd name="T3" fmla="*/ 244 h 737"/>
                <a:gd name="T4" fmla="*/ 198 w 950"/>
                <a:gd name="T5" fmla="*/ 277 h 737"/>
                <a:gd name="T6" fmla="*/ 0 w 950"/>
                <a:gd name="T7" fmla="*/ 475 h 737"/>
                <a:gd name="T8" fmla="*/ 950 w 950"/>
                <a:gd name="T9" fmla="*/ 475 h 737"/>
                <a:gd name="T10" fmla="*/ 950 w 950"/>
                <a:gd name="T11" fmla="*/ 475 h 737"/>
                <a:gd name="T12" fmla="*/ 475 w 950"/>
                <a:gd name="T13" fmla="*/ 0 h 737"/>
                <a:gd name="T14" fmla="*/ 277 w 950"/>
                <a:gd name="T15" fmla="*/ 198 h 737"/>
                <a:gd name="T16" fmla="*/ 244 w 950"/>
                <a:gd name="T17" fmla="*/ 192 h 737"/>
                <a:gd name="T18" fmla="*/ 227 w 950"/>
                <a:gd name="T19" fmla="*/ 143 h 737"/>
                <a:gd name="T20" fmla="*/ 143 w 950"/>
                <a:gd name="T21" fmla="*/ 143 h 737"/>
                <a:gd name="T22" fmla="*/ 143 w 950"/>
                <a:gd name="T23" fmla="*/ 22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0" h="737">
                  <a:moveTo>
                    <a:pt x="143" y="227"/>
                  </a:moveTo>
                  <a:cubicBezTo>
                    <a:pt x="157" y="240"/>
                    <a:pt x="175" y="246"/>
                    <a:pt x="193" y="244"/>
                  </a:cubicBezTo>
                  <a:cubicBezTo>
                    <a:pt x="198" y="253"/>
                    <a:pt x="199" y="266"/>
                    <a:pt x="198" y="277"/>
                  </a:cubicBezTo>
                  <a:cubicBezTo>
                    <a:pt x="0" y="475"/>
                    <a:pt x="0" y="475"/>
                    <a:pt x="0" y="475"/>
                  </a:cubicBezTo>
                  <a:cubicBezTo>
                    <a:pt x="262" y="737"/>
                    <a:pt x="688" y="737"/>
                    <a:pt x="950" y="475"/>
                  </a:cubicBezTo>
                  <a:cubicBezTo>
                    <a:pt x="950" y="475"/>
                    <a:pt x="950" y="475"/>
                    <a:pt x="950" y="475"/>
                  </a:cubicBezTo>
                  <a:cubicBezTo>
                    <a:pt x="475" y="0"/>
                    <a:pt x="475" y="0"/>
                    <a:pt x="475" y="0"/>
                  </a:cubicBezTo>
                  <a:cubicBezTo>
                    <a:pt x="277" y="198"/>
                    <a:pt x="277" y="198"/>
                    <a:pt x="277" y="198"/>
                  </a:cubicBezTo>
                  <a:cubicBezTo>
                    <a:pt x="266" y="199"/>
                    <a:pt x="254" y="198"/>
                    <a:pt x="244" y="192"/>
                  </a:cubicBezTo>
                  <a:cubicBezTo>
                    <a:pt x="246" y="175"/>
                    <a:pt x="241" y="156"/>
                    <a:pt x="227" y="143"/>
                  </a:cubicBezTo>
                  <a:cubicBezTo>
                    <a:pt x="204" y="120"/>
                    <a:pt x="166" y="120"/>
                    <a:pt x="143" y="143"/>
                  </a:cubicBezTo>
                  <a:cubicBezTo>
                    <a:pt x="120" y="166"/>
                    <a:pt x="120" y="204"/>
                    <a:pt x="143" y="227"/>
                  </a:cubicBezTo>
                </a:path>
              </a:pathLst>
            </a:custGeom>
            <a:solidFill>
              <a:schemeClr val="accent3"/>
            </a:solidFill>
            <a:ln>
              <a:noFill/>
            </a:ln>
          </p:spPr>
          <p:txBody>
            <a:bodyPr anchor="ctr"/>
            <a:p>
              <a:pPr algn="ctr"/>
            </a:p>
          </p:txBody>
        </p:sp>
        <p:sp>
          <p:nvSpPr>
            <p:cNvPr id="1048601" name="PA_库_Freeform: Shape 6"/>
            <p:cNvSpPr/>
            <p:nvPr>
              <p:custDataLst>
                <p:tags r:id="rId2"/>
              </p:custDataLst>
            </p:nvPr>
          </p:nvSpPr>
          <p:spPr bwMode="auto">
            <a:xfrm>
              <a:off x="6106295" y="2382655"/>
              <a:ext cx="1931545" cy="2490530"/>
            </a:xfrm>
            <a:custGeom>
              <a:avLst/>
              <a:gdLst>
                <a:gd name="T0" fmla="*/ 198 w 737"/>
                <a:gd name="T1" fmla="*/ 673 h 950"/>
                <a:gd name="T2" fmla="*/ 193 w 737"/>
                <a:gd name="T3" fmla="*/ 706 h 950"/>
                <a:gd name="T4" fmla="*/ 143 w 737"/>
                <a:gd name="T5" fmla="*/ 723 h 950"/>
                <a:gd name="T6" fmla="*/ 143 w 737"/>
                <a:gd name="T7" fmla="*/ 807 h 950"/>
                <a:gd name="T8" fmla="*/ 227 w 737"/>
                <a:gd name="T9" fmla="*/ 807 h 950"/>
                <a:gd name="T10" fmla="*/ 244 w 737"/>
                <a:gd name="T11" fmla="*/ 757 h 950"/>
                <a:gd name="T12" fmla="*/ 277 w 737"/>
                <a:gd name="T13" fmla="*/ 752 h 950"/>
                <a:gd name="T14" fmla="*/ 475 w 737"/>
                <a:gd name="T15" fmla="*/ 950 h 950"/>
                <a:gd name="T16" fmla="*/ 475 w 737"/>
                <a:gd name="T17" fmla="*/ 0 h 950"/>
                <a:gd name="T18" fmla="*/ 475 w 737"/>
                <a:gd name="T19" fmla="*/ 0 h 950"/>
                <a:gd name="T20" fmla="*/ 0 w 737"/>
                <a:gd name="T21" fmla="*/ 475 h 950"/>
                <a:gd name="T22" fmla="*/ 198 w 737"/>
                <a:gd name="T23" fmla="*/ 673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950">
                  <a:moveTo>
                    <a:pt x="198" y="673"/>
                  </a:moveTo>
                  <a:cubicBezTo>
                    <a:pt x="199" y="684"/>
                    <a:pt x="198" y="696"/>
                    <a:pt x="193" y="706"/>
                  </a:cubicBezTo>
                  <a:cubicBezTo>
                    <a:pt x="175" y="704"/>
                    <a:pt x="156" y="709"/>
                    <a:pt x="143" y="723"/>
                  </a:cubicBezTo>
                  <a:cubicBezTo>
                    <a:pt x="120" y="746"/>
                    <a:pt x="120" y="784"/>
                    <a:pt x="143" y="807"/>
                  </a:cubicBezTo>
                  <a:cubicBezTo>
                    <a:pt x="166" y="830"/>
                    <a:pt x="204" y="830"/>
                    <a:pt x="227" y="807"/>
                  </a:cubicBezTo>
                  <a:cubicBezTo>
                    <a:pt x="240" y="793"/>
                    <a:pt x="246" y="775"/>
                    <a:pt x="244" y="757"/>
                  </a:cubicBezTo>
                  <a:cubicBezTo>
                    <a:pt x="254" y="752"/>
                    <a:pt x="266" y="751"/>
                    <a:pt x="277" y="752"/>
                  </a:cubicBezTo>
                  <a:cubicBezTo>
                    <a:pt x="475" y="950"/>
                    <a:pt x="475" y="950"/>
                    <a:pt x="475" y="950"/>
                  </a:cubicBezTo>
                  <a:cubicBezTo>
                    <a:pt x="737" y="687"/>
                    <a:pt x="737" y="262"/>
                    <a:pt x="475" y="0"/>
                  </a:cubicBezTo>
                  <a:cubicBezTo>
                    <a:pt x="475" y="0"/>
                    <a:pt x="475" y="0"/>
                    <a:pt x="475" y="0"/>
                  </a:cubicBezTo>
                  <a:cubicBezTo>
                    <a:pt x="0" y="475"/>
                    <a:pt x="0" y="475"/>
                    <a:pt x="0" y="475"/>
                  </a:cubicBezTo>
                  <a:cubicBezTo>
                    <a:pt x="198" y="673"/>
                    <a:pt x="198" y="673"/>
                    <a:pt x="198" y="673"/>
                  </a:cubicBezTo>
                </a:path>
              </a:pathLst>
            </a:custGeom>
            <a:solidFill>
              <a:schemeClr val="accent2"/>
            </a:solidFill>
            <a:ln>
              <a:noFill/>
            </a:ln>
          </p:spPr>
          <p:txBody>
            <a:bodyPr anchor="ctr"/>
            <a:p>
              <a:pPr algn="ctr"/>
            </a:p>
          </p:txBody>
        </p:sp>
        <p:sp>
          <p:nvSpPr>
            <p:cNvPr id="1048602" name="PA_库_Freeform: Shape 7"/>
            <p:cNvSpPr/>
            <p:nvPr>
              <p:custDataLst>
                <p:tags r:id="rId3"/>
              </p:custDataLst>
            </p:nvPr>
          </p:nvSpPr>
          <p:spPr bwMode="auto">
            <a:xfrm>
              <a:off x="4862138" y="1696376"/>
              <a:ext cx="2489423" cy="1931545"/>
            </a:xfrm>
            <a:custGeom>
              <a:avLst/>
              <a:gdLst>
                <a:gd name="T0" fmla="*/ 475 w 950"/>
                <a:gd name="T1" fmla="*/ 737 h 737"/>
                <a:gd name="T2" fmla="*/ 673 w 950"/>
                <a:gd name="T3" fmla="*/ 539 h 737"/>
                <a:gd name="T4" fmla="*/ 706 w 950"/>
                <a:gd name="T5" fmla="*/ 544 h 737"/>
                <a:gd name="T6" fmla="*/ 723 w 950"/>
                <a:gd name="T7" fmla="*/ 594 h 737"/>
                <a:gd name="T8" fmla="*/ 807 w 950"/>
                <a:gd name="T9" fmla="*/ 594 h 737"/>
                <a:gd name="T10" fmla="*/ 807 w 950"/>
                <a:gd name="T11" fmla="*/ 510 h 737"/>
                <a:gd name="T12" fmla="*/ 757 w 950"/>
                <a:gd name="T13" fmla="*/ 493 h 737"/>
                <a:gd name="T14" fmla="*/ 752 w 950"/>
                <a:gd name="T15" fmla="*/ 460 h 737"/>
                <a:gd name="T16" fmla="*/ 950 w 950"/>
                <a:gd name="T17" fmla="*/ 262 h 737"/>
                <a:gd name="T18" fmla="*/ 0 w 950"/>
                <a:gd name="T19" fmla="*/ 262 h 737"/>
                <a:gd name="T20" fmla="*/ 0 w 950"/>
                <a:gd name="T21" fmla="*/ 262 h 737"/>
                <a:gd name="T22" fmla="*/ 475 w 950"/>
                <a:gd name="T23"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0" h="737">
                  <a:moveTo>
                    <a:pt x="475" y="737"/>
                  </a:moveTo>
                  <a:cubicBezTo>
                    <a:pt x="673" y="539"/>
                    <a:pt x="673" y="539"/>
                    <a:pt x="673" y="539"/>
                  </a:cubicBezTo>
                  <a:cubicBezTo>
                    <a:pt x="684" y="538"/>
                    <a:pt x="696" y="539"/>
                    <a:pt x="706" y="544"/>
                  </a:cubicBezTo>
                  <a:cubicBezTo>
                    <a:pt x="704" y="562"/>
                    <a:pt x="709" y="580"/>
                    <a:pt x="723" y="594"/>
                  </a:cubicBezTo>
                  <a:cubicBezTo>
                    <a:pt x="746" y="617"/>
                    <a:pt x="784" y="617"/>
                    <a:pt x="807" y="594"/>
                  </a:cubicBezTo>
                  <a:cubicBezTo>
                    <a:pt x="830" y="571"/>
                    <a:pt x="830" y="533"/>
                    <a:pt x="807" y="510"/>
                  </a:cubicBezTo>
                  <a:cubicBezTo>
                    <a:pt x="793" y="496"/>
                    <a:pt x="775" y="491"/>
                    <a:pt x="757" y="493"/>
                  </a:cubicBezTo>
                  <a:cubicBezTo>
                    <a:pt x="752" y="483"/>
                    <a:pt x="751" y="471"/>
                    <a:pt x="752" y="460"/>
                  </a:cubicBezTo>
                  <a:cubicBezTo>
                    <a:pt x="950" y="262"/>
                    <a:pt x="950" y="262"/>
                    <a:pt x="950" y="262"/>
                  </a:cubicBezTo>
                  <a:cubicBezTo>
                    <a:pt x="688" y="0"/>
                    <a:pt x="262" y="0"/>
                    <a:pt x="0" y="262"/>
                  </a:cubicBezTo>
                  <a:cubicBezTo>
                    <a:pt x="0" y="262"/>
                    <a:pt x="0" y="262"/>
                    <a:pt x="0" y="262"/>
                  </a:cubicBezTo>
                  <a:cubicBezTo>
                    <a:pt x="475" y="737"/>
                    <a:pt x="475" y="737"/>
                    <a:pt x="475" y="737"/>
                  </a:cubicBezTo>
                </a:path>
              </a:pathLst>
            </a:custGeom>
            <a:solidFill>
              <a:schemeClr val="accent1"/>
            </a:solidFill>
            <a:ln>
              <a:noFill/>
            </a:ln>
          </p:spPr>
          <p:txBody>
            <a:bodyPr anchor="ctr"/>
            <a:p>
              <a:pPr algn="ctr"/>
            </a:p>
          </p:txBody>
        </p:sp>
        <p:sp>
          <p:nvSpPr>
            <p:cNvPr id="1048603" name="PA_库_Freeform: Shape 8"/>
            <p:cNvSpPr/>
            <p:nvPr>
              <p:custDataLst>
                <p:tags r:id="rId4"/>
              </p:custDataLst>
            </p:nvPr>
          </p:nvSpPr>
          <p:spPr bwMode="auto">
            <a:xfrm>
              <a:off x="4174751" y="2382655"/>
              <a:ext cx="1931545" cy="2490530"/>
            </a:xfrm>
            <a:custGeom>
              <a:avLst/>
              <a:gdLst>
                <a:gd name="T0" fmla="*/ 493 w 737"/>
                <a:gd name="T1" fmla="*/ 192 h 950"/>
                <a:gd name="T2" fmla="*/ 460 w 737"/>
                <a:gd name="T3" fmla="*/ 198 h 950"/>
                <a:gd name="T4" fmla="*/ 262 w 737"/>
                <a:gd name="T5" fmla="*/ 0 h 950"/>
                <a:gd name="T6" fmla="*/ 262 w 737"/>
                <a:gd name="T7" fmla="*/ 950 h 950"/>
                <a:gd name="T8" fmla="*/ 262 w 737"/>
                <a:gd name="T9" fmla="*/ 950 h 950"/>
                <a:gd name="T10" fmla="*/ 460 w 737"/>
                <a:gd name="T11" fmla="*/ 752 h 950"/>
                <a:gd name="T12" fmla="*/ 455 w 737"/>
                <a:gd name="T13" fmla="*/ 719 h 950"/>
                <a:gd name="T14" fmla="*/ 405 w 737"/>
                <a:gd name="T15" fmla="*/ 702 h 950"/>
                <a:gd name="T16" fmla="*/ 405 w 737"/>
                <a:gd name="T17" fmla="*/ 618 h 950"/>
                <a:gd name="T18" fmla="*/ 489 w 737"/>
                <a:gd name="T19" fmla="*/ 618 h 950"/>
                <a:gd name="T20" fmla="*/ 506 w 737"/>
                <a:gd name="T21" fmla="*/ 667 h 950"/>
                <a:gd name="T22" fmla="*/ 539 w 737"/>
                <a:gd name="T23" fmla="*/ 673 h 950"/>
                <a:gd name="T24" fmla="*/ 737 w 737"/>
                <a:gd name="T25" fmla="*/ 475 h 950"/>
                <a:gd name="T26" fmla="*/ 539 w 737"/>
                <a:gd name="T27" fmla="*/ 277 h 950"/>
                <a:gd name="T28" fmla="*/ 544 w 737"/>
                <a:gd name="T29" fmla="*/ 244 h 950"/>
                <a:gd name="T30" fmla="*/ 594 w 737"/>
                <a:gd name="T31" fmla="*/ 227 h 950"/>
                <a:gd name="T32" fmla="*/ 594 w 737"/>
                <a:gd name="T33" fmla="*/ 143 h 950"/>
                <a:gd name="T34" fmla="*/ 510 w 737"/>
                <a:gd name="T35" fmla="*/ 143 h 950"/>
                <a:gd name="T36" fmla="*/ 493 w 737"/>
                <a:gd name="T37" fmla="*/ 192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7" h="950">
                  <a:moveTo>
                    <a:pt x="493" y="192"/>
                  </a:moveTo>
                  <a:cubicBezTo>
                    <a:pt x="484" y="198"/>
                    <a:pt x="471" y="199"/>
                    <a:pt x="460" y="198"/>
                  </a:cubicBezTo>
                  <a:cubicBezTo>
                    <a:pt x="262" y="0"/>
                    <a:pt x="262" y="0"/>
                    <a:pt x="262" y="0"/>
                  </a:cubicBezTo>
                  <a:cubicBezTo>
                    <a:pt x="0" y="262"/>
                    <a:pt x="0" y="687"/>
                    <a:pt x="262" y="950"/>
                  </a:cubicBezTo>
                  <a:cubicBezTo>
                    <a:pt x="262" y="950"/>
                    <a:pt x="262" y="950"/>
                    <a:pt x="262" y="950"/>
                  </a:cubicBezTo>
                  <a:cubicBezTo>
                    <a:pt x="460" y="752"/>
                    <a:pt x="460" y="752"/>
                    <a:pt x="460" y="752"/>
                  </a:cubicBezTo>
                  <a:cubicBezTo>
                    <a:pt x="461" y="741"/>
                    <a:pt x="460" y="728"/>
                    <a:pt x="455" y="719"/>
                  </a:cubicBezTo>
                  <a:cubicBezTo>
                    <a:pt x="437" y="721"/>
                    <a:pt x="419" y="715"/>
                    <a:pt x="405" y="702"/>
                  </a:cubicBezTo>
                  <a:cubicBezTo>
                    <a:pt x="382" y="679"/>
                    <a:pt x="382" y="641"/>
                    <a:pt x="405" y="618"/>
                  </a:cubicBezTo>
                  <a:cubicBezTo>
                    <a:pt x="428" y="595"/>
                    <a:pt x="466" y="595"/>
                    <a:pt x="489" y="618"/>
                  </a:cubicBezTo>
                  <a:cubicBezTo>
                    <a:pt x="503" y="631"/>
                    <a:pt x="508" y="650"/>
                    <a:pt x="506" y="667"/>
                  </a:cubicBezTo>
                  <a:cubicBezTo>
                    <a:pt x="516" y="673"/>
                    <a:pt x="528" y="674"/>
                    <a:pt x="539" y="673"/>
                  </a:cubicBezTo>
                  <a:cubicBezTo>
                    <a:pt x="737" y="475"/>
                    <a:pt x="737" y="475"/>
                    <a:pt x="737" y="475"/>
                  </a:cubicBezTo>
                  <a:cubicBezTo>
                    <a:pt x="539" y="277"/>
                    <a:pt x="539" y="277"/>
                    <a:pt x="539" y="277"/>
                  </a:cubicBezTo>
                  <a:cubicBezTo>
                    <a:pt x="538" y="266"/>
                    <a:pt x="539" y="253"/>
                    <a:pt x="544" y="244"/>
                  </a:cubicBezTo>
                  <a:cubicBezTo>
                    <a:pt x="562" y="246"/>
                    <a:pt x="581" y="240"/>
                    <a:pt x="594" y="227"/>
                  </a:cubicBezTo>
                  <a:cubicBezTo>
                    <a:pt x="617" y="204"/>
                    <a:pt x="617" y="166"/>
                    <a:pt x="594" y="143"/>
                  </a:cubicBezTo>
                  <a:cubicBezTo>
                    <a:pt x="571" y="120"/>
                    <a:pt x="533" y="120"/>
                    <a:pt x="510" y="143"/>
                  </a:cubicBezTo>
                  <a:cubicBezTo>
                    <a:pt x="497" y="156"/>
                    <a:pt x="491" y="175"/>
                    <a:pt x="493" y="192"/>
                  </a:cubicBezTo>
                  <a:close/>
                </a:path>
              </a:pathLst>
            </a:custGeom>
            <a:solidFill>
              <a:schemeClr val="accent4"/>
            </a:solidFill>
            <a:ln>
              <a:noFill/>
            </a:ln>
          </p:spPr>
          <p:txBody>
            <a:bodyPr anchor="ctr"/>
            <a:p>
              <a:pPr algn="ctr"/>
            </a:p>
          </p:txBody>
        </p:sp>
        <p:sp>
          <p:nvSpPr>
            <p:cNvPr id="1048604" name="PA_库_Freeform: Shape 25"/>
            <p:cNvSpPr>
              <a:spLocks noChangeAspect="1"/>
            </p:cNvSpPr>
            <p:nvPr>
              <p:custDataLst>
                <p:tags r:id="rId5"/>
              </p:custDataLst>
            </p:nvPr>
          </p:nvSpPr>
          <p:spPr bwMode="auto">
            <a:xfrm>
              <a:off x="6921296" y="3566212"/>
              <a:ext cx="593441" cy="435953"/>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anchor="ctr"/>
            <a:p>
              <a:pPr algn="ctr"/>
            </a:p>
          </p:txBody>
        </p:sp>
        <p:sp>
          <p:nvSpPr>
            <p:cNvPr id="1048605" name="PA_库_Freeform: Shape 26"/>
            <p:cNvSpPr>
              <a:spLocks noChangeAspect="1"/>
            </p:cNvSpPr>
            <p:nvPr>
              <p:custDataLst>
                <p:tags r:id="rId6"/>
              </p:custDataLst>
            </p:nvPr>
          </p:nvSpPr>
          <p:spPr bwMode="auto">
            <a:xfrm>
              <a:off x="4717852" y="3214694"/>
              <a:ext cx="624337" cy="4989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p:spPr>
          <p:txBody>
            <a:bodyPr anchor="ctr"/>
            <a:p>
              <a:pPr algn="ctr"/>
            </a:p>
          </p:txBody>
        </p:sp>
        <p:sp>
          <p:nvSpPr>
            <p:cNvPr id="1048606" name="PA_库_Freeform: Shape 27"/>
            <p:cNvSpPr>
              <a:spLocks noChangeAspect="1"/>
            </p:cNvSpPr>
            <p:nvPr>
              <p:custDataLst>
                <p:tags r:id="rId7"/>
              </p:custDataLst>
            </p:nvPr>
          </p:nvSpPr>
          <p:spPr bwMode="auto">
            <a:xfrm>
              <a:off x="5682601" y="4390008"/>
              <a:ext cx="586871" cy="5615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p:spPr>
          <p:txBody>
            <a:bodyPr anchor="ctr"/>
            <a:p>
              <a:pPr algn="ctr"/>
            </a:p>
          </p:txBody>
        </p:sp>
        <p:sp>
          <p:nvSpPr>
            <p:cNvPr id="1048607" name="PA_库_Freeform: Shape 28"/>
            <p:cNvSpPr>
              <a:spLocks noChangeAspect="1"/>
            </p:cNvSpPr>
            <p:nvPr>
              <p:custDataLst>
                <p:tags r:id="rId8"/>
              </p:custDataLst>
            </p:nvPr>
          </p:nvSpPr>
          <p:spPr bwMode="auto">
            <a:xfrm>
              <a:off x="5919652" y="2234115"/>
              <a:ext cx="634863" cy="63502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anchor="ctr"/>
            <a:p>
              <a:pPr algn="ctr"/>
            </a:p>
          </p:txBody>
        </p:sp>
      </p:grpSp>
      <p:pic>
        <p:nvPicPr>
          <p:cNvPr id="2097154" name="图片 42"/>
          <p:cNvPicPr>
            <a:picLocks noChangeAspect="1"/>
          </p:cNvPicPr>
          <p:nvPr/>
        </p:nvPicPr>
        <p:blipFill>
          <a:blip xmlns:r="http://schemas.openxmlformats.org/officeDocument/2006/relationships" r:embed="rId9"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608" name="文本框 43"/>
          <p:cNvSpPr txBox="1"/>
          <p:nvPr/>
        </p:nvSpPr>
        <p:spPr>
          <a:xfrm>
            <a:off x="1745226" y="1997200"/>
            <a:ext cx="4875974" cy="3469642"/>
          </a:xfrm>
          <a:prstGeom prst="rect"/>
          <a:noFill/>
        </p:spPr>
        <p:txBody>
          <a:bodyPr anchor="ctr" anchorCtr="0" rtlCol="0" wrap="square">
            <a:spAutoFit/>
          </a:bodyPr>
          <a:p>
            <a:r>
              <a:rPr altLang="en-US" dirty="0" sz="3200" lang="zh-CN"/>
              <a:t> </a:t>
            </a:r>
            <a:r>
              <a:rPr altLang="zh-CN" dirty="0" sz="3200" lang="en-US"/>
              <a:t>	</a:t>
            </a:r>
            <a:r>
              <a:rPr altLang="en-US" dirty="0" sz="3200" lang="zh-CN"/>
              <a:t>出于对澳洲高额电价的好奇，我们小组研读了一篇澳洲极端电价预测的论文，想深入了解澳洲极端电价的形成机制和应对策略。</a:t>
            </a:r>
          </a:p>
          <a:p>
            <a:pPr algn="l"/>
            <a:endParaRPr altLang="en-US" dirty="0" sz="3200" lang="zh-CN"/>
          </a:p>
        </p:txBody>
      </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42" presetSubtype="0">
                                  <p:stCondLst>
                                    <p:cond delay="0"/>
                                  </p:stCondLst>
                                  <p:childTnLst>
                                    <p:set>
                                      <p:cBhvr>
                                        <p:cTn dur="1" fill="hold" id="6">
                                          <p:stCondLst>
                                            <p:cond delay="0"/>
                                          </p:stCondLst>
                                        </p:cTn>
                                        <p:tgtEl>
                                          <p:spTgt spid="1048608"/>
                                        </p:tgtEl>
                                        <p:attrNameLst>
                                          <p:attrName>style.visibility</p:attrName>
                                        </p:attrNameLst>
                                      </p:cBhvr>
                                      <p:to>
                                        <p:strVal val="visible"/>
                                      </p:to>
                                    </p:set>
                                    <p:animEffect transition="in" filter="fade">
                                      <p:cBhvr>
                                        <p:cTn dur="1000" id="7"/>
                                        <p:tgtEl>
                                          <p:spTgt spid="1048608"/>
                                        </p:tgtEl>
                                      </p:cBhvr>
                                    </p:animEffect>
                                    <p:anim calcmode="lin" valueType="num">
                                      <p:cBhvr>
                                        <p:cTn dur="1000" fill="hold" id="8"/>
                                        <p:tgtEl>
                                          <p:spTgt spid="1048608"/>
                                        </p:tgtEl>
                                        <p:attrNameLst>
                                          <p:attrName>ppt_x</p:attrName>
                                        </p:attrNameLst>
                                      </p:cBhvr>
                                      <p:tavLst>
                                        <p:tav tm="0">
                                          <p:val>
                                            <p:strVal val="#ppt_x"/>
                                          </p:val>
                                        </p:tav>
                                        <p:tav tm="100000">
                                          <p:val>
                                            <p:strVal val="#ppt_x"/>
                                          </p:val>
                                        </p:tav>
                                      </p:tavLst>
                                    </p:anim>
                                    <p:anim calcmode="lin" valueType="num">
                                      <p:cBhvr>
                                        <p:cTn dur="1000" fill="hold" id="9"/>
                                        <p:tgtEl>
                                          <p:spTgt spid="1048608"/>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48"/>
                                        </p:tgtEl>
                                        <p:attrNameLst>
                                          <p:attrName>style.visibility</p:attrName>
                                        </p:attrNameLst>
                                      </p:cBhvr>
                                      <p:to>
                                        <p:strVal val="visible"/>
                                      </p:to>
                                    </p:set>
                                    <p:animEffect transition="in" filter="fade">
                                      <p:cBhvr>
                                        <p:cTn dur="1000" id="12"/>
                                        <p:tgtEl>
                                          <p:spTgt spid="48"/>
                                        </p:tgtEl>
                                      </p:cBhvr>
                                    </p:animEffect>
                                    <p:anim calcmode="lin" valueType="num">
                                      <p:cBhvr>
                                        <p:cTn dur="1000" fill="hold" id="13"/>
                                        <p:tgtEl>
                                          <p:spTgt spid="48"/>
                                        </p:tgtEl>
                                        <p:attrNameLst>
                                          <p:attrName>ppt_x</p:attrName>
                                        </p:attrNameLst>
                                      </p:cBhvr>
                                      <p:tavLst>
                                        <p:tav tm="0">
                                          <p:val>
                                            <p:strVal val="#ppt_x"/>
                                          </p:val>
                                        </p:tav>
                                        <p:tav tm="100000">
                                          <p:val>
                                            <p:strVal val="#ppt_x"/>
                                          </p:val>
                                        </p:tav>
                                      </p:tavLst>
                                    </p:anim>
                                    <p:anim calcmode="lin" valueType="num">
                                      <p:cBhvr>
                                        <p:cTn dur="1000" fill="hold" id="14"/>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grpSp>
        <p:nvGrpSpPr>
          <p:cNvPr id="126" name="PA_库_组合 1"/>
          <p:cNvGrpSpPr/>
          <p:nvPr>
            <p:custDataLst>
              <p:tags r:id="rId1"/>
            </p:custDataLst>
          </p:nvPr>
        </p:nvGrpSpPr>
        <p:grpSpPr>
          <a:xfrm>
            <a:off x="1167084" y="1375265"/>
            <a:ext cx="1913671" cy="3294207"/>
            <a:chOff x="1167084" y="1375265"/>
            <a:chExt cx="1913671" cy="3294207"/>
          </a:xfrm>
        </p:grpSpPr>
        <p:sp>
          <p:nvSpPr>
            <p:cNvPr id="1048763" name="Rectangle: Rounded Corners 4"/>
            <p:cNvSpPr/>
            <p:nvPr/>
          </p:nvSpPr>
          <p:spPr>
            <a:xfrm>
              <a:off x="1167084" y="2794301"/>
              <a:ext cx="1875171" cy="1875171"/>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764" name="Rectangle: Rounded Corners 5"/>
            <p:cNvSpPr/>
            <p:nvPr/>
          </p:nvSpPr>
          <p:spPr>
            <a:xfrm>
              <a:off x="1205584" y="2731920"/>
              <a:ext cx="1875171" cy="1875171"/>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wrap="none">
              <a:normAutofit/>
            </a:bodyPr>
            <a:p>
              <a:pPr algn="ctr"/>
              <a:r>
                <a:rPr altLang="en-US" dirty="0" sz="6000" lang="zh-CN">
                  <a:latin typeface="Impact" panose="020B0806030902050204" pitchFamily="34" charset="0"/>
                </a:rPr>
                <a:t>对象</a:t>
              </a:r>
              <a:endParaRPr dirty="0" sz="6000" lang="en-US">
                <a:latin typeface="Impact" panose="020B0806030902050204" pitchFamily="34" charset="0"/>
              </a:endParaRPr>
            </a:p>
          </p:txBody>
        </p:sp>
        <p:cxnSp>
          <p:nvCxnSpPr>
            <p:cNvPr id="3145732" name="Connector: Elbow 22"/>
            <p:cNvCxnSpPr>
              <a:cxnSpLocks/>
            </p:cNvCxnSpPr>
            <p:nvPr/>
          </p:nvCxnSpPr>
          <p:spPr>
            <a:xfrm rot="10800000" flipV="1">
              <a:off x="2069747" y="1375265"/>
              <a:ext cx="384076" cy="1356656"/>
            </a:xfrm>
            <a:prstGeom prst="bentConnector2"/>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7" name="PA_库_组合 28"/>
          <p:cNvGrpSpPr/>
          <p:nvPr>
            <p:custDataLst>
              <p:tags r:id="rId2"/>
            </p:custDataLst>
          </p:nvPr>
        </p:nvGrpSpPr>
        <p:grpSpPr>
          <a:xfrm>
            <a:off x="6464087" y="1375265"/>
            <a:ext cx="1913671" cy="3294207"/>
            <a:chOff x="6464087" y="1375265"/>
            <a:chExt cx="1913671" cy="3294207"/>
          </a:xfrm>
        </p:grpSpPr>
        <p:sp>
          <p:nvSpPr>
            <p:cNvPr id="1048765" name="Rectangle: Rounded Corners 12"/>
            <p:cNvSpPr/>
            <p:nvPr/>
          </p:nvSpPr>
          <p:spPr>
            <a:xfrm>
              <a:off x="6464087" y="2794301"/>
              <a:ext cx="1875171" cy="1875171"/>
            </a:xfrm>
            <a:prstGeom prst="roundRect">
              <a:avLst>
                <a:gd name="adj" fmla="val 708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766" name="Rectangle: Rounded Corners 13"/>
            <p:cNvSpPr/>
            <p:nvPr/>
          </p:nvSpPr>
          <p:spPr>
            <a:xfrm>
              <a:off x="6502587" y="2731920"/>
              <a:ext cx="1875171" cy="1875171"/>
            </a:xfrm>
            <a:prstGeom prst="roundRect">
              <a:avLst>
                <a:gd name="adj" fmla="val 70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wrap="none">
              <a:normAutofit/>
            </a:bodyPr>
            <a:p>
              <a:pPr algn="ctr"/>
              <a:r>
                <a:rPr altLang="en-US" dirty="0" sz="6000" lang="zh-CN">
                  <a:latin typeface="Impact" panose="020B0806030902050204" pitchFamily="34" charset="0"/>
                </a:rPr>
                <a:t>公式</a:t>
              </a:r>
              <a:endParaRPr altLang="zh-CN" dirty="0" sz="6000" lang="en-US">
                <a:latin typeface="Impact" panose="020B0806030902050204" pitchFamily="34" charset="0"/>
              </a:endParaRPr>
            </a:p>
          </p:txBody>
        </p:sp>
        <p:cxnSp>
          <p:nvCxnSpPr>
            <p:cNvPr id="3145733" name="Connector: Elbow 26"/>
            <p:cNvCxnSpPr>
              <a:cxnSpLocks/>
            </p:cNvCxnSpPr>
            <p:nvPr/>
          </p:nvCxnSpPr>
          <p:spPr>
            <a:xfrm rot="10800000" flipV="1">
              <a:off x="7372071" y="1375265"/>
              <a:ext cx="384076" cy="1356656"/>
            </a:xfrm>
            <a:prstGeom prst="bentConnector2"/>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PA_库_组合 27"/>
          <p:cNvGrpSpPr/>
          <p:nvPr>
            <p:custDataLst>
              <p:tags r:id="rId3"/>
            </p:custDataLst>
          </p:nvPr>
        </p:nvGrpSpPr>
        <p:grpSpPr>
          <a:xfrm>
            <a:off x="3815585" y="2731920"/>
            <a:ext cx="1913671" cy="2630503"/>
            <a:chOff x="3815585" y="2731920"/>
            <a:chExt cx="1913671" cy="2630503"/>
          </a:xfrm>
        </p:grpSpPr>
        <p:sp>
          <p:nvSpPr>
            <p:cNvPr id="1048767" name="Rectangle: Rounded Corners 8"/>
            <p:cNvSpPr/>
            <p:nvPr/>
          </p:nvSpPr>
          <p:spPr>
            <a:xfrm>
              <a:off x="3815585" y="2794301"/>
              <a:ext cx="1875171" cy="1875171"/>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768" name="Rectangle: Rounded Corners 9"/>
            <p:cNvSpPr/>
            <p:nvPr/>
          </p:nvSpPr>
          <p:spPr>
            <a:xfrm>
              <a:off x="3854085" y="2731920"/>
              <a:ext cx="1875171" cy="1875171"/>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wrap="none">
              <a:normAutofit/>
            </a:bodyPr>
            <a:p>
              <a:pPr algn="ctr"/>
              <a:r>
                <a:rPr altLang="en-US" dirty="0" sz="6000" lang="zh-CN">
                  <a:latin typeface="Impact" panose="020B0806030902050204" pitchFamily="34" charset="0"/>
                </a:rPr>
                <a:t>方案</a:t>
              </a:r>
              <a:endParaRPr altLang="zh-CN" dirty="0" sz="6000" lang="en-US">
                <a:latin typeface="Impact" panose="020B0806030902050204" pitchFamily="34" charset="0"/>
              </a:endParaRPr>
            </a:p>
          </p:txBody>
        </p:sp>
        <p:cxnSp>
          <p:nvCxnSpPr>
            <p:cNvPr id="3145734" name="Connector: Elbow 30"/>
            <p:cNvCxnSpPr>
              <a:cxnSpLocks/>
              <a:stCxn id="20" idx="3"/>
            </p:cNvCxnSpPr>
            <p:nvPr/>
          </p:nvCxnSpPr>
          <p:spPr>
            <a:xfrm flipV="1">
              <a:off x="4381836" y="4652699"/>
              <a:ext cx="371335" cy="709724"/>
            </a:xfrm>
            <a:prstGeom prst="bentConnector2"/>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9" name="PA_库_组合 29"/>
          <p:cNvGrpSpPr/>
          <p:nvPr>
            <p:custDataLst>
              <p:tags r:id="rId4"/>
            </p:custDataLst>
          </p:nvPr>
        </p:nvGrpSpPr>
        <p:grpSpPr>
          <a:xfrm>
            <a:off x="9074088" y="2731920"/>
            <a:ext cx="1913671" cy="2630503"/>
            <a:chOff x="9074088" y="2731920"/>
            <a:chExt cx="1913671" cy="2630503"/>
          </a:xfrm>
        </p:grpSpPr>
        <p:sp>
          <p:nvSpPr>
            <p:cNvPr id="1048769" name="Rectangle: Rounded Corners 16"/>
            <p:cNvSpPr/>
            <p:nvPr/>
          </p:nvSpPr>
          <p:spPr>
            <a:xfrm>
              <a:off x="9074088" y="2794301"/>
              <a:ext cx="1875171" cy="1875171"/>
            </a:xfrm>
            <a:prstGeom prst="roundRect">
              <a:avLst>
                <a:gd name="adj" fmla="val 70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770" name="Rectangle: Rounded Corners 17"/>
            <p:cNvSpPr/>
            <p:nvPr/>
          </p:nvSpPr>
          <p:spPr>
            <a:xfrm>
              <a:off x="9112588" y="2731920"/>
              <a:ext cx="1875171" cy="1875171"/>
            </a:xfrm>
            <a:prstGeom prst="roundRect">
              <a:avLst>
                <a:gd name="adj" fmla="val 7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wrap="none">
              <a:normAutofit/>
            </a:bodyPr>
            <a:p>
              <a:pPr algn="ctr"/>
              <a:r>
                <a:rPr altLang="en-US" dirty="0" sz="6000" lang="zh-CN">
                  <a:latin typeface="Impact" panose="020B0806030902050204" pitchFamily="34" charset="0"/>
                </a:rPr>
                <a:t>注：</a:t>
              </a:r>
              <a:endParaRPr altLang="zh-CN" dirty="0" sz="6000" lang="en-US">
                <a:latin typeface="Impact" panose="020B0806030902050204" pitchFamily="34" charset="0"/>
              </a:endParaRPr>
            </a:p>
          </p:txBody>
        </p:sp>
        <p:cxnSp>
          <p:nvCxnSpPr>
            <p:cNvPr id="3145735" name="Connector: Elbow 34"/>
            <p:cNvCxnSpPr>
              <a:cxnSpLocks/>
              <a:stCxn id="22" idx="3"/>
            </p:cNvCxnSpPr>
            <p:nvPr/>
          </p:nvCxnSpPr>
          <p:spPr>
            <a:xfrm flipV="1">
              <a:off x="9684160" y="4652699"/>
              <a:ext cx="378313" cy="709724"/>
            </a:xfrm>
            <a:prstGeom prst="bentConnector2"/>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1048771" name="文本框 2"/>
          <p:cNvSpPr txBox="1"/>
          <p:nvPr/>
        </p:nvSpPr>
        <p:spPr>
          <a:xfrm>
            <a:off x="2605985" y="877297"/>
            <a:ext cx="2419200" cy="1158241"/>
          </a:xfrm>
          <a:prstGeom prst="rect"/>
          <a:noFill/>
        </p:spPr>
        <p:txBody>
          <a:bodyPr anchor="ctr" anchorCtr="0" rtlCol="0" wrap="square">
            <a:spAutoFit/>
          </a:bodyPr>
          <a:p>
            <a:r>
              <a:rPr altLang="en-US" b="1" dirty="0" lang="zh-CN">
                <a:solidFill>
                  <a:schemeClr val="accent1">
                    <a:lumMod val="100000"/>
                  </a:schemeClr>
                </a:solidFill>
              </a:rPr>
              <a:t>预测对象为澳洲</a:t>
            </a:r>
            <a:r>
              <a:rPr altLang="zh-CN" b="1" dirty="0" lang="en-US">
                <a:solidFill>
                  <a:schemeClr val="accent1">
                    <a:lumMod val="100000"/>
                  </a:schemeClr>
                </a:solidFill>
              </a:rPr>
              <a:t>4</a:t>
            </a:r>
            <a:r>
              <a:rPr altLang="en-US" b="1" dirty="0" lang="zh-CN">
                <a:solidFill>
                  <a:schemeClr val="accent1">
                    <a:lumMod val="100000"/>
                  </a:schemeClr>
                </a:solidFill>
              </a:rPr>
              <a:t>个地区在</a:t>
            </a:r>
            <a:r>
              <a:rPr altLang="zh-CN" b="1" dirty="0" lang="en-US">
                <a:solidFill>
                  <a:schemeClr val="accent1">
                    <a:lumMod val="100000"/>
                  </a:schemeClr>
                </a:solidFill>
              </a:rPr>
              <a:t>2007/07/01</a:t>
            </a:r>
            <a:r>
              <a:rPr altLang="en-US" b="1" dirty="0" lang="zh-CN">
                <a:solidFill>
                  <a:schemeClr val="accent1">
                    <a:lumMod val="100000"/>
                  </a:schemeClr>
                </a:solidFill>
              </a:rPr>
              <a:t>至</a:t>
            </a:r>
            <a:r>
              <a:rPr altLang="zh-CN" b="1" dirty="0" lang="en-US">
                <a:solidFill>
                  <a:schemeClr val="accent1">
                    <a:lumMod val="100000"/>
                  </a:schemeClr>
                </a:solidFill>
              </a:rPr>
              <a:t>2007/09/30</a:t>
            </a:r>
            <a:r>
              <a:rPr altLang="en-US" b="1" dirty="0" lang="zh-CN">
                <a:solidFill>
                  <a:schemeClr val="accent1">
                    <a:lumMod val="100000"/>
                  </a:schemeClr>
                </a:solidFill>
              </a:rPr>
              <a:t>的每半个小时电价</a:t>
            </a:r>
          </a:p>
        </p:txBody>
      </p:sp>
      <p:sp>
        <p:nvSpPr>
          <p:cNvPr id="1048772" name="文本框 33"/>
          <p:cNvSpPr txBox="1"/>
          <p:nvPr/>
        </p:nvSpPr>
        <p:spPr>
          <a:xfrm>
            <a:off x="2143169" y="4758160"/>
            <a:ext cx="2419200" cy="1691642"/>
          </a:xfrm>
          <a:prstGeom prst="rect"/>
          <a:noFill/>
        </p:spPr>
        <p:txBody>
          <a:bodyPr anchor="ctr" anchorCtr="0" rtlCol="0" wrap="square">
            <a:spAutoFit/>
          </a:bodyPr>
          <a:p>
            <a:r>
              <a:rPr altLang="en-US" b="1" dirty="0" lang="zh-CN">
                <a:solidFill>
                  <a:schemeClr val="accent1">
                    <a:lumMod val="100000"/>
                  </a:schemeClr>
                </a:solidFill>
              </a:rPr>
              <a:t>采取提前半小时预测的方案，即根据第</a:t>
            </a:r>
            <a:r>
              <a:rPr altLang="zh-CN" b="1" dirty="0" lang="en-US">
                <a:solidFill>
                  <a:schemeClr val="accent1">
                    <a:lumMod val="100000"/>
                  </a:schemeClr>
                </a:solidFill>
              </a:rPr>
              <a:t>t</a:t>
            </a:r>
            <a:r>
              <a:rPr altLang="en-US" b="1" dirty="0" lang="zh-CN">
                <a:solidFill>
                  <a:schemeClr val="accent1">
                    <a:lumMod val="100000"/>
                  </a:schemeClr>
                </a:solidFill>
              </a:rPr>
              <a:t>时间段及之前的信息代入②③预测第</a:t>
            </a:r>
            <a:r>
              <a:rPr altLang="zh-CN" b="1" dirty="0" lang="en-US">
                <a:solidFill>
                  <a:schemeClr val="accent1">
                    <a:lumMod val="100000"/>
                  </a:schemeClr>
                </a:solidFill>
              </a:rPr>
              <a:t>t+1</a:t>
            </a:r>
            <a:r>
              <a:rPr altLang="en-US" b="1" dirty="0" lang="zh-CN">
                <a:solidFill>
                  <a:schemeClr val="accent1">
                    <a:lumMod val="100000"/>
                  </a:schemeClr>
                </a:solidFill>
              </a:rPr>
              <a:t>时间段（隔</a:t>
            </a:r>
            <a:r>
              <a:rPr altLang="zh-CN" b="1" dirty="0" lang="en-US">
                <a:solidFill>
                  <a:schemeClr val="accent1">
                    <a:lumMod val="100000"/>
                  </a:schemeClr>
                </a:solidFill>
              </a:rPr>
              <a:t>0.5h</a:t>
            </a:r>
            <a:r>
              <a:rPr altLang="en-US" b="1" dirty="0" lang="zh-CN">
                <a:solidFill>
                  <a:schemeClr val="accent1">
                    <a:lumMod val="100000"/>
                  </a:schemeClr>
                </a:solidFill>
              </a:rPr>
              <a:t>）的</a:t>
            </a:r>
            <a:r>
              <a:rPr altLang="zh-CN" b="1" dirty="0" lang="en-US">
                <a:solidFill>
                  <a:schemeClr val="accent1">
                    <a:lumMod val="100000"/>
                  </a:schemeClr>
                </a:solidFill>
              </a:rPr>
              <a:t>h</a:t>
            </a:r>
            <a:r>
              <a:rPr altLang="en-US" b="1" dirty="0" lang="zh-CN">
                <a:solidFill>
                  <a:schemeClr val="accent1">
                    <a:lumMod val="100000"/>
                  </a:schemeClr>
                </a:solidFill>
              </a:rPr>
              <a:t>值、最终得总似然函数值。</a:t>
            </a:r>
          </a:p>
        </p:txBody>
      </p:sp>
      <p:sp>
        <p:nvSpPr>
          <p:cNvPr id="1048773" name="文本框 34"/>
          <p:cNvSpPr txBox="1"/>
          <p:nvPr/>
        </p:nvSpPr>
        <p:spPr>
          <a:xfrm>
            <a:off x="7864488" y="997652"/>
            <a:ext cx="2419200" cy="646331"/>
          </a:xfrm>
          <a:prstGeom prst="rect"/>
          <a:noFill/>
        </p:spPr>
        <p:txBody>
          <a:bodyPr anchor="ctr" anchorCtr="0" rtlCol="0" wrap="square">
            <a:spAutoFit/>
          </a:bodyPr>
          <a:p>
            <a:r>
              <a:rPr altLang="en-US" b="1" dirty="0" lang="zh-CN">
                <a:solidFill>
                  <a:schemeClr val="accent1">
                    <a:lumMod val="100000"/>
                  </a:schemeClr>
                </a:solidFill>
              </a:rPr>
              <a:t>依旧采用②③两式，沿袭以上所求参数。</a:t>
            </a:r>
          </a:p>
        </p:txBody>
      </p:sp>
      <p:sp>
        <p:nvSpPr>
          <p:cNvPr id="1048774" name="文本框 35"/>
          <p:cNvSpPr txBox="1"/>
          <p:nvPr/>
        </p:nvSpPr>
        <p:spPr>
          <a:xfrm>
            <a:off x="7438831" y="4912355"/>
            <a:ext cx="2419200" cy="891540"/>
          </a:xfrm>
          <a:prstGeom prst="rect"/>
          <a:noFill/>
        </p:spPr>
        <p:txBody>
          <a:bodyPr anchor="ctr" anchorCtr="0" rtlCol="0" wrap="square">
            <a:spAutoFit/>
          </a:bodyPr>
          <a:p>
            <a:r>
              <a:rPr altLang="en-US" b="1" dirty="0" lang="zh-CN">
                <a:solidFill>
                  <a:schemeClr val="accent1">
                    <a:lumMod val="100000"/>
                  </a:schemeClr>
                </a:solidFill>
              </a:rPr>
              <a:t>因</a:t>
            </a:r>
            <a:r>
              <a:rPr altLang="zh-CN" b="1" dirty="0" lang="en-US">
                <a:solidFill>
                  <a:schemeClr val="accent1">
                    <a:lumMod val="100000"/>
                  </a:schemeClr>
                </a:solidFill>
              </a:rPr>
              <a:t>t+1</a:t>
            </a:r>
            <a:r>
              <a:rPr altLang="en-US" b="1" dirty="0" lang="zh-CN">
                <a:solidFill>
                  <a:schemeClr val="accent1">
                    <a:lumMod val="100000"/>
                  </a:schemeClr>
                </a:solidFill>
              </a:rPr>
              <a:t>时刻</a:t>
            </a:r>
            <a:r>
              <a:rPr altLang="zh-CN" b="1" dirty="0" lang="en-US">
                <a:solidFill>
                  <a:schemeClr val="accent1">
                    <a:lumMod val="100000"/>
                  </a:schemeClr>
                </a:solidFill>
              </a:rPr>
              <a:t>load</a:t>
            </a:r>
            <a:r>
              <a:rPr altLang="en-US" b="1" dirty="0" lang="zh-CN">
                <a:solidFill>
                  <a:schemeClr val="accent1">
                    <a:lumMod val="100000"/>
                  </a:schemeClr>
                </a:solidFill>
              </a:rPr>
              <a:t>难以预测，故代入去年同时段</a:t>
            </a:r>
            <a:r>
              <a:rPr altLang="zh-CN" b="1" dirty="0" lang="en-US">
                <a:solidFill>
                  <a:schemeClr val="accent1">
                    <a:lumMod val="100000"/>
                  </a:schemeClr>
                </a:solidFill>
              </a:rPr>
              <a:t>load</a:t>
            </a:r>
            <a:r>
              <a:rPr altLang="en-US" b="1" dirty="0" lang="zh-CN">
                <a:solidFill>
                  <a:schemeClr val="accent1">
                    <a:lumMod val="100000"/>
                  </a:schemeClr>
                </a:solidFill>
              </a:rPr>
              <a:t>。</a:t>
            </a:r>
          </a:p>
        </p:txBody>
      </p:sp>
      <p:grpSp>
        <p:nvGrpSpPr>
          <p:cNvPr id="130" name="组合 37"/>
          <p:cNvGrpSpPr/>
          <p:nvPr/>
        </p:nvGrpSpPr>
        <p:grpSpPr>
          <a:xfrm>
            <a:off x="0" y="-21600"/>
            <a:ext cx="9518399" cy="964351"/>
            <a:chOff x="0" y="0"/>
            <a:chExt cx="9518399" cy="964351"/>
          </a:xfrm>
        </p:grpSpPr>
        <p:sp>
          <p:nvSpPr>
            <p:cNvPr id="1048775" name="PA-文本框 10"/>
            <p:cNvSpPr txBox="1"/>
            <p:nvPr>
              <p:custDataLst>
                <p:tags r:id="rId5"/>
              </p:custDataLst>
            </p:nvPr>
          </p:nvSpPr>
          <p:spPr>
            <a:xfrm>
              <a:off x="862314" y="30762"/>
              <a:ext cx="8656085" cy="933589"/>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模型预测与评估</a:t>
              </a:r>
              <a:endParaRPr altLang="zh-CN" b="1" dirty="0" sz="2400" lang="en-US">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预测</a:t>
              </a:r>
            </a:p>
          </p:txBody>
        </p:sp>
        <p:pic>
          <p:nvPicPr>
            <p:cNvPr id="2097174" name="图片 39"/>
            <p:cNvPicPr>
              <a:picLocks noChangeAspect="1"/>
            </p:cNvPicPr>
            <p:nvPr/>
          </p:nvPicPr>
          <p:blipFill>
            <a:blip xmlns:r="http://schemas.openxmlformats.org/officeDocument/2006/relationships"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3" presetSubtype="16">
                                  <p:stCondLst>
                                    <p:cond delay="0"/>
                                  </p:stCondLst>
                                  <p:childTnLst>
                                    <p:set>
                                      <p:cBhvr>
                                        <p:cTn dur="1" fill="hold" id="6">
                                          <p:stCondLst>
                                            <p:cond delay="0"/>
                                          </p:stCondLst>
                                        </p:cTn>
                                        <p:tgtEl>
                                          <p:spTgt spid="126"/>
                                        </p:tgtEl>
                                        <p:attrNameLst>
                                          <p:attrName>style.visibility</p:attrName>
                                        </p:attrNameLst>
                                      </p:cBhvr>
                                      <p:to>
                                        <p:strVal val="visible"/>
                                      </p:to>
                                    </p:set>
                                    <p:anim calcmode="lin" valueType="num">
                                      <p:cBhvr>
                                        <p:cTn dur="500" fill="hold" id="7"/>
                                        <p:tgtEl>
                                          <p:spTgt spid="126"/>
                                        </p:tgtEl>
                                        <p:attrNameLst>
                                          <p:attrName>ppt_w</p:attrName>
                                        </p:attrNameLst>
                                      </p:cBhvr>
                                      <p:tavLst>
                                        <p:tav tm="0">
                                          <p:val>
                                            <p:fltVal val="0.0"/>
                                          </p:val>
                                        </p:tav>
                                        <p:tav tm="100000">
                                          <p:val>
                                            <p:strVal val="#ppt_w"/>
                                          </p:val>
                                        </p:tav>
                                      </p:tavLst>
                                    </p:anim>
                                    <p:anim calcmode="lin" valueType="num">
                                      <p:cBhvr>
                                        <p:cTn dur="500" fill="hold" id="8"/>
                                        <p:tgtEl>
                                          <p:spTgt spid="126"/>
                                        </p:tgtEl>
                                        <p:attrNameLst>
                                          <p:attrName>ppt_h</p:attrName>
                                        </p:attrNameLst>
                                      </p:cBhvr>
                                      <p:tavLst>
                                        <p:tav tm="0">
                                          <p:val>
                                            <p:fltVal val="0.0"/>
                                          </p:val>
                                        </p:tav>
                                        <p:tav tm="100000">
                                          <p:val>
                                            <p:strVal val="#ppt_h"/>
                                          </p:val>
                                        </p:tav>
                                      </p:tavLst>
                                    </p:anim>
                                  </p:childTnLst>
                                </p:cTn>
                              </p:par>
                            </p:childTnLst>
                          </p:cTn>
                        </p:par>
                        <p:par>
                          <p:cTn fill="hold" id="9">
                            <p:stCondLst>
                              <p:cond delay="500"/>
                            </p:stCondLst>
                            <p:childTnLst>
                              <p:par>
                                <p:cTn fill="hold" id="10" nodeType="afterEffect" presetClass="entr" presetID="23" presetSubtype="16">
                                  <p:stCondLst>
                                    <p:cond delay="0"/>
                                  </p:stCondLst>
                                  <p:childTnLst>
                                    <p:set>
                                      <p:cBhvr>
                                        <p:cTn dur="1" fill="hold" id="11">
                                          <p:stCondLst>
                                            <p:cond delay="0"/>
                                          </p:stCondLst>
                                        </p:cTn>
                                        <p:tgtEl>
                                          <p:spTgt spid="128"/>
                                        </p:tgtEl>
                                        <p:attrNameLst>
                                          <p:attrName>style.visibility</p:attrName>
                                        </p:attrNameLst>
                                      </p:cBhvr>
                                      <p:to>
                                        <p:strVal val="visible"/>
                                      </p:to>
                                    </p:set>
                                    <p:anim calcmode="lin" valueType="num">
                                      <p:cBhvr>
                                        <p:cTn dur="500" fill="hold" id="12"/>
                                        <p:tgtEl>
                                          <p:spTgt spid="128"/>
                                        </p:tgtEl>
                                        <p:attrNameLst>
                                          <p:attrName>ppt_w</p:attrName>
                                        </p:attrNameLst>
                                      </p:cBhvr>
                                      <p:tavLst>
                                        <p:tav tm="0">
                                          <p:val>
                                            <p:fltVal val="0.0"/>
                                          </p:val>
                                        </p:tav>
                                        <p:tav tm="100000">
                                          <p:val>
                                            <p:strVal val="#ppt_w"/>
                                          </p:val>
                                        </p:tav>
                                      </p:tavLst>
                                    </p:anim>
                                    <p:anim calcmode="lin" valueType="num">
                                      <p:cBhvr>
                                        <p:cTn dur="500" fill="hold" id="13"/>
                                        <p:tgtEl>
                                          <p:spTgt spid="128"/>
                                        </p:tgtEl>
                                        <p:attrNameLst>
                                          <p:attrName>ppt_h</p:attrName>
                                        </p:attrNameLst>
                                      </p:cBhvr>
                                      <p:tavLst>
                                        <p:tav tm="0">
                                          <p:val>
                                            <p:fltVal val="0.0"/>
                                          </p:val>
                                        </p:tav>
                                        <p:tav tm="100000">
                                          <p:val>
                                            <p:strVal val="#ppt_h"/>
                                          </p:val>
                                        </p:tav>
                                      </p:tavLst>
                                    </p:anim>
                                  </p:childTnLst>
                                </p:cTn>
                              </p:par>
                            </p:childTnLst>
                          </p:cTn>
                        </p:par>
                        <p:par>
                          <p:cTn fill="hold" id="14">
                            <p:stCondLst>
                              <p:cond delay="1000"/>
                            </p:stCondLst>
                            <p:childTnLst>
                              <p:par>
                                <p:cTn fill="hold" id="15" nodeType="afterEffect" presetClass="entr" presetID="23" presetSubtype="16">
                                  <p:stCondLst>
                                    <p:cond delay="0"/>
                                  </p:stCondLst>
                                  <p:childTnLst>
                                    <p:set>
                                      <p:cBhvr>
                                        <p:cTn dur="1" fill="hold" id="16">
                                          <p:stCondLst>
                                            <p:cond delay="0"/>
                                          </p:stCondLst>
                                        </p:cTn>
                                        <p:tgtEl>
                                          <p:spTgt spid="127"/>
                                        </p:tgtEl>
                                        <p:attrNameLst>
                                          <p:attrName>style.visibility</p:attrName>
                                        </p:attrNameLst>
                                      </p:cBhvr>
                                      <p:to>
                                        <p:strVal val="visible"/>
                                      </p:to>
                                    </p:set>
                                    <p:anim calcmode="lin" valueType="num">
                                      <p:cBhvr>
                                        <p:cTn dur="500" fill="hold" id="17"/>
                                        <p:tgtEl>
                                          <p:spTgt spid="127"/>
                                        </p:tgtEl>
                                        <p:attrNameLst>
                                          <p:attrName>ppt_w</p:attrName>
                                        </p:attrNameLst>
                                      </p:cBhvr>
                                      <p:tavLst>
                                        <p:tav tm="0">
                                          <p:val>
                                            <p:fltVal val="0.0"/>
                                          </p:val>
                                        </p:tav>
                                        <p:tav tm="100000">
                                          <p:val>
                                            <p:strVal val="#ppt_w"/>
                                          </p:val>
                                        </p:tav>
                                      </p:tavLst>
                                    </p:anim>
                                    <p:anim calcmode="lin" valueType="num">
                                      <p:cBhvr>
                                        <p:cTn dur="500" fill="hold" id="18"/>
                                        <p:tgtEl>
                                          <p:spTgt spid="127"/>
                                        </p:tgtEl>
                                        <p:attrNameLst>
                                          <p:attrName>ppt_h</p:attrName>
                                        </p:attrNameLst>
                                      </p:cBhvr>
                                      <p:tavLst>
                                        <p:tav tm="0">
                                          <p:val>
                                            <p:fltVal val="0.0"/>
                                          </p:val>
                                        </p:tav>
                                        <p:tav tm="100000">
                                          <p:val>
                                            <p:strVal val="#ppt_h"/>
                                          </p:val>
                                        </p:tav>
                                      </p:tavLst>
                                    </p:anim>
                                  </p:childTnLst>
                                </p:cTn>
                              </p:par>
                            </p:childTnLst>
                          </p:cTn>
                        </p:par>
                        <p:par>
                          <p:cTn fill="hold" id="19">
                            <p:stCondLst>
                              <p:cond delay="1500"/>
                            </p:stCondLst>
                            <p:childTnLst>
                              <p:par>
                                <p:cTn fill="hold" id="20" nodeType="afterEffect" presetClass="entr" presetID="23" presetSubtype="16">
                                  <p:stCondLst>
                                    <p:cond delay="0"/>
                                  </p:stCondLst>
                                  <p:childTnLst>
                                    <p:set>
                                      <p:cBhvr>
                                        <p:cTn dur="1" fill="hold" id="21">
                                          <p:stCondLst>
                                            <p:cond delay="0"/>
                                          </p:stCondLst>
                                        </p:cTn>
                                        <p:tgtEl>
                                          <p:spTgt spid="129"/>
                                        </p:tgtEl>
                                        <p:attrNameLst>
                                          <p:attrName>style.visibility</p:attrName>
                                        </p:attrNameLst>
                                      </p:cBhvr>
                                      <p:to>
                                        <p:strVal val="visible"/>
                                      </p:to>
                                    </p:set>
                                    <p:anim calcmode="lin" valueType="num">
                                      <p:cBhvr>
                                        <p:cTn dur="500" fill="hold" id="22"/>
                                        <p:tgtEl>
                                          <p:spTgt spid="129"/>
                                        </p:tgtEl>
                                        <p:attrNameLst>
                                          <p:attrName>ppt_w</p:attrName>
                                        </p:attrNameLst>
                                      </p:cBhvr>
                                      <p:tavLst>
                                        <p:tav tm="0">
                                          <p:val>
                                            <p:fltVal val="0.0"/>
                                          </p:val>
                                        </p:tav>
                                        <p:tav tm="100000">
                                          <p:val>
                                            <p:strVal val="#ppt_w"/>
                                          </p:val>
                                        </p:tav>
                                      </p:tavLst>
                                    </p:anim>
                                    <p:anim calcmode="lin" valueType="num">
                                      <p:cBhvr>
                                        <p:cTn dur="500" fill="hold" id="23"/>
                                        <p:tgtEl>
                                          <p:spTgt spid="129"/>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grpSp>
        <p:nvGrpSpPr>
          <p:cNvPr id="132" name="组合 6"/>
          <p:cNvGrpSpPr/>
          <p:nvPr/>
        </p:nvGrpSpPr>
        <p:grpSpPr>
          <a:xfrm>
            <a:off x="0" y="-21600"/>
            <a:ext cx="9518399" cy="964351"/>
            <a:chOff x="0" y="0"/>
            <a:chExt cx="9518399" cy="964351"/>
          </a:xfrm>
        </p:grpSpPr>
        <p:sp>
          <p:nvSpPr>
            <p:cNvPr id="1048776" name="PA-文本框 10"/>
            <p:cNvSpPr txBox="1"/>
            <p:nvPr>
              <p:custDataLst>
                <p:tags r:id="rId1"/>
              </p:custDataLst>
            </p:nvPr>
          </p:nvSpPr>
          <p:spPr>
            <a:xfrm>
              <a:off x="862314" y="30762"/>
              <a:ext cx="8656085" cy="933589"/>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模型预测与评估</a:t>
              </a:r>
              <a:endParaRPr altLang="zh-CN" b="1" dirty="0" sz="2400" lang="en-US">
                <a:latin typeface="微软雅黑" panose="020B0503020204020204" pitchFamily="34" charset="-122"/>
                <a:ea typeface="微软雅黑" panose="020B0503020204020204" pitchFamily="34" charset="-122"/>
              </a:endParaRPr>
            </a:p>
            <a:p>
              <a:pPr>
                <a:lnSpc>
                  <a:spcPct val="130000"/>
                </a:lnSpc>
              </a:pPr>
              <a:r>
                <a:rPr altLang="en-US" dirty="0" sz="2000" lang="zh-CN">
                  <a:solidFill>
                    <a:schemeClr val="accent2"/>
                  </a:solidFill>
                  <a:latin typeface="微软雅黑" panose="020B0503020204020204" pitchFamily="34" charset="-122"/>
                  <a:ea typeface="微软雅黑" panose="020B0503020204020204" pitchFamily="34" charset="-122"/>
                </a:rPr>
                <a:t>评估</a:t>
              </a:r>
            </a:p>
          </p:txBody>
        </p:sp>
        <p:pic>
          <p:nvPicPr>
            <p:cNvPr id="2097175" name="图片 8"/>
            <p:cNvPicPr>
              <a:picLocks noChangeAspect="1"/>
            </p:cNvPicPr>
            <p:nvPr/>
          </p:nvPicPr>
          <p:blipFill>
            <a:blip xmlns:r="http://schemas.openxmlformats.org/officeDocument/2006/relationships"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sp>
        <p:nvSpPr>
          <p:cNvPr id="1048777" name="文本框 3"/>
          <p:cNvSpPr txBox="1">
            <a:spLocks noChangeAspect="1" noMove="1" noResize="1" noRot="1" noAdjustHandles="1" noEditPoints="1" noChangeArrowheads="1" noChangeShapeType="1" noTextEdit="1"/>
          </p:cNvSpPr>
          <p:nvPr/>
        </p:nvSpPr>
        <p:spPr>
          <a:xfrm>
            <a:off x="734400" y="1420477"/>
            <a:ext cx="4993226" cy="3407151"/>
          </a:xfrm>
          <a:prstGeom prst="rect"/>
          <a:blipFill>
            <a:blip xmlns:r="http://schemas.openxmlformats.org/officeDocument/2006/relationships" r:embed="rId3"/>
            <a:stretch>
              <a:fillRect l="-976" t="-537" r="-1341" b="-2504"/>
            </a:stretch>
          </a:blipFill>
        </p:spPr>
        <p:txBody>
          <a:bodyPr/>
          <a:p>
            <a:r>
              <a:rPr altLang="en-US" lang="zh-CN">
                <a:noFill/>
              </a:rPr>
              <a:t> </a:t>
            </a:r>
          </a:p>
        </p:txBody>
      </p:sp>
      <p:pic>
        <p:nvPicPr>
          <p:cNvPr id="2097176" name="图片 4"/>
          <p:cNvPicPr>
            <a:picLocks noChangeAspect="1"/>
          </p:cNvPicPr>
          <p:nvPr/>
        </p:nvPicPr>
        <p:blipFill>
          <a:blip xmlns:r="http://schemas.openxmlformats.org/officeDocument/2006/relationships" r:embed="rId4"/>
          <a:stretch>
            <a:fillRect/>
          </a:stretch>
        </p:blipFill>
        <p:spPr>
          <a:xfrm>
            <a:off x="5994026" y="1530290"/>
            <a:ext cx="5766116" cy="3187523"/>
          </a:xfrm>
          <a:prstGeom prst="rect"/>
        </p:spPr>
      </p:pic>
      <p:sp>
        <p:nvSpPr>
          <p:cNvPr id="1048778" name="文本框 5"/>
          <p:cNvSpPr txBox="1"/>
          <p:nvPr/>
        </p:nvSpPr>
        <p:spPr>
          <a:xfrm>
            <a:off x="1531816" y="5279921"/>
            <a:ext cx="4564184" cy="369332"/>
          </a:xfrm>
          <a:prstGeom prst="rect"/>
          <a:noFill/>
        </p:spPr>
        <p:txBody>
          <a:bodyPr anchor="ctr" anchorCtr="0" rtlCol="0" wrap="square">
            <a:spAutoFit/>
          </a:bodyPr>
          <a:p>
            <a:pPr algn="l"/>
            <a:r>
              <a:rPr altLang="en-US" dirty="0" lang="zh-CN">
                <a:solidFill>
                  <a:schemeClr val="accent2"/>
                </a:solidFill>
              </a:rPr>
              <a:t>可见，</a:t>
            </a:r>
            <a:r>
              <a:rPr altLang="zh-CN" dirty="0" lang="en-US">
                <a:solidFill>
                  <a:schemeClr val="accent2"/>
                </a:solidFill>
              </a:rPr>
              <a:t>ACH</a:t>
            </a:r>
            <a:r>
              <a:rPr altLang="en-US" dirty="0" lang="zh-CN">
                <a:solidFill>
                  <a:schemeClr val="accent2"/>
                </a:solidFill>
              </a:rPr>
              <a:t>模型优于基准模型</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pic>
        <p:nvPicPr>
          <p:cNvPr id="2097177"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779"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780"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05</a:t>
            </a:r>
            <a:endParaRPr altLang="en-US" dirty="0" sz="9600" lang="zh-CN">
              <a:solidFill>
                <a:schemeClr val="accent2"/>
              </a:solidFill>
              <a:latin typeface="+mj-lt"/>
            </a:endParaRPr>
          </a:p>
        </p:txBody>
      </p:sp>
      <p:sp>
        <p:nvSpPr>
          <p:cNvPr id="1048781" name="文本框 5"/>
          <p:cNvSpPr txBox="1"/>
          <p:nvPr/>
        </p:nvSpPr>
        <p:spPr>
          <a:xfrm>
            <a:off x="4661565" y="2849879"/>
            <a:ext cx="5857875" cy="1158241"/>
          </a:xfrm>
          <a:prstGeom prst="rect"/>
          <a:noFill/>
        </p:spPr>
        <p:txBody>
          <a:bodyPr anchor="ctr" anchorCtr="0" rtlCol="0" wrap="square">
            <a:spAutoFit/>
          </a:bodyPr>
          <a:p>
            <a:pPr algn="ctr"/>
            <a:r>
              <a:rPr altLang="en-US" b="1" dirty="0" sz="3600" lang="zh-CN">
                <a:solidFill>
                  <a:schemeClr val="accent1"/>
                </a:solidFill>
                <a:latin typeface="+mn-ea"/>
              </a:rPr>
              <a:t>模型进一步修正：</a:t>
            </a:r>
            <a:endParaRPr altLang="zh-CN" b="1" dirty="0" sz="3600" lang="en-US">
              <a:solidFill>
                <a:schemeClr val="accent1"/>
              </a:solidFill>
              <a:latin typeface="+mn-ea"/>
            </a:endParaRPr>
          </a:p>
          <a:p>
            <a:pPr algn="ctr"/>
            <a:r>
              <a:rPr altLang="en-US" b="1" dirty="0" sz="3600" lang="zh-CN">
                <a:solidFill>
                  <a:schemeClr val="accent1"/>
                </a:solidFill>
                <a:latin typeface="+mn-ea"/>
              </a:rPr>
              <a:t>加入非对称度量</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grpSp>
        <p:nvGrpSpPr>
          <p:cNvPr id="135" name="PA_库_组合 40"/>
          <p:cNvGrpSpPr/>
          <p:nvPr>
            <p:custDataLst>
              <p:tags r:id="rId1"/>
            </p:custDataLst>
          </p:nvPr>
        </p:nvGrpSpPr>
        <p:grpSpPr>
          <a:xfrm>
            <a:off x="4306188" y="3760312"/>
            <a:ext cx="7221504" cy="1049395"/>
            <a:chOff x="4556281" y="4377728"/>
            <a:chExt cx="7221504" cy="1049395"/>
          </a:xfrm>
        </p:grpSpPr>
        <p:grpSp>
          <p:nvGrpSpPr>
            <p:cNvPr id="136" name="Group 22"/>
            <p:cNvGrpSpPr/>
            <p:nvPr/>
          </p:nvGrpSpPr>
          <p:grpSpPr>
            <a:xfrm>
              <a:off x="4556281" y="4377728"/>
              <a:ext cx="3062075" cy="1049395"/>
              <a:chOff x="4079828" y="2000384"/>
              <a:chExt cx="2578215" cy="704147"/>
            </a:xfrm>
            <a:effectLst/>
          </p:grpSpPr>
          <p:sp>
            <p:nvSpPr>
              <p:cNvPr id="1048782" name="Freeform: Shape 23"/>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1"/>
              </a:solidFill>
              <a:ln w="3175">
                <a:noFill/>
              </a:ln>
            </p:spPr>
            <p:txBody>
              <a:bodyPr anchor="ctr"/>
              <a:p>
                <a:pPr algn="ctr"/>
              </a:p>
            </p:txBody>
          </p:sp>
          <p:sp>
            <p:nvSpPr>
              <p:cNvPr id="1048783" name="Freeform: Shape 24"/>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1">
                  <a:lumMod val="50000"/>
                </a:schemeClr>
              </a:solidFill>
              <a:ln w="3175">
                <a:noFill/>
              </a:ln>
            </p:spPr>
            <p:txBody>
              <a:bodyPr anchor="ctr"/>
              <a:p>
                <a:pPr algn="ctr"/>
              </a:p>
            </p:txBody>
          </p:sp>
          <p:sp>
            <p:nvSpPr>
              <p:cNvPr id="1048784" name="Rectangle 25"/>
              <p:cNvSpPr/>
              <p:nvPr/>
            </p:nvSpPr>
            <p:spPr bwMode="auto">
              <a:xfrm>
                <a:off x="4696206" y="2617759"/>
                <a:ext cx="1961837" cy="86772"/>
              </a:xfrm>
              <a:prstGeom prst="rect"/>
              <a:solidFill>
                <a:schemeClr val="accent1">
                  <a:lumMod val="75000"/>
                </a:schemeClr>
              </a:solidFill>
              <a:ln w="3175">
                <a:noFill/>
              </a:ln>
            </p:spPr>
            <p:txBody>
              <a:bodyPr anchor="ctr"/>
              <a:p>
                <a:pPr algn="ctr"/>
              </a:p>
            </p:txBody>
          </p:sp>
          <p:sp>
            <p:nvSpPr>
              <p:cNvPr id="1048785" name="Freeform: Shape 26"/>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anchor="ctr"/>
              <a:p>
                <a:pPr algn="ctr"/>
              </a:p>
            </p:txBody>
          </p:sp>
        </p:grpSp>
        <p:cxnSp>
          <p:nvCxnSpPr>
            <p:cNvPr id="3145736" name="Connector: Elbow 50"/>
            <p:cNvCxnSpPr>
              <a:cxnSpLocks/>
              <a:endCxn id="1048786" idx="1"/>
            </p:cNvCxnSpPr>
            <p:nvPr/>
          </p:nvCxnSpPr>
          <p:spPr>
            <a:xfrm flipV="1">
              <a:off x="7319867" y="4769356"/>
              <a:ext cx="1944485" cy="197912"/>
            </a:xfrm>
            <a:prstGeom prst="bentConnector3">
              <a:avLst>
                <a:gd name="adj1" fmla="val 50000"/>
              </a:avLst>
            </a:prstGeom>
            <a:ln w="12700" cmpd="sng">
              <a:solidFill>
                <a:schemeClr val="accent1"/>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nvGrpSpPr>
            <p:cNvPr id="137" name="Group 56"/>
            <p:cNvGrpSpPr/>
            <p:nvPr/>
          </p:nvGrpSpPr>
          <p:grpSpPr>
            <a:xfrm>
              <a:off x="9264352" y="4646245"/>
              <a:ext cx="2513433" cy="780878"/>
              <a:chOff x="725817" y="2270701"/>
              <a:chExt cx="2024037" cy="780878"/>
            </a:xfrm>
          </p:grpSpPr>
          <p:sp>
            <p:nvSpPr>
              <p:cNvPr id="1048786" name="Rectangle 57"/>
              <p:cNvSpPr/>
              <p:nvPr/>
            </p:nvSpPr>
            <p:spPr>
              <a:xfrm>
                <a:off x="725817" y="2270701"/>
                <a:ext cx="1889082" cy="246221"/>
              </a:xfrm>
              <a:prstGeom prst="rect"/>
            </p:spPr>
            <p:txBody>
              <a:bodyPr bIns="0" lIns="144000" rIns="0" tIns="0" wrap="none">
                <a:noAutofit/>
              </a:bodyPr>
              <a:p>
                <a:r>
                  <a:rPr altLang="en-US" b="1" dirty="0" sz="2400" lang="zh-CN">
                    <a:solidFill>
                      <a:schemeClr val="accent2"/>
                    </a:solidFill>
                  </a:rPr>
                  <a:t>修正</a:t>
                </a:r>
                <a:r>
                  <a:rPr altLang="zh-CN" b="1" dirty="0" sz="2400" lang="en-US">
                    <a:solidFill>
                      <a:schemeClr val="accent2"/>
                    </a:solidFill>
                  </a:rPr>
                  <a:t>2</a:t>
                </a:r>
                <a:endParaRPr altLang="en-US" b="1" dirty="0" sz="2400" lang="zh-CN">
                  <a:solidFill>
                    <a:schemeClr val="accent2"/>
                  </a:solidFill>
                </a:endParaRPr>
              </a:p>
            </p:txBody>
          </p:sp>
          <p:sp>
            <p:nvSpPr>
              <p:cNvPr id="1048787" name="Rectangle 58"/>
              <p:cNvSpPr/>
              <p:nvPr/>
            </p:nvSpPr>
            <p:spPr>
              <a:xfrm>
                <a:off x="725817" y="2681835"/>
                <a:ext cx="2024037" cy="369744"/>
              </a:xfrm>
              <a:prstGeom prst="rect"/>
            </p:spPr>
            <p:txBody>
              <a:bodyPr bIns="0" lIns="144000" rIns="0" tIns="0" wrap="square">
                <a:noAutofit/>
              </a:bodyPr>
              <a:p>
                <a:pPr>
                  <a:lnSpc>
                    <a:spcPct val="120000"/>
                  </a:lnSpc>
                </a:pPr>
                <a:r>
                  <a:rPr altLang="en-US" dirty="0" lang="zh-CN">
                    <a:solidFill>
                      <a:schemeClr val="dk1">
                        <a:lumMod val="100000"/>
                      </a:schemeClr>
                    </a:solidFill>
                  </a:rPr>
                  <a:t>加大对极端价格事件误判情况的惩罚力度，得到</a:t>
                </a:r>
                <a:r>
                  <a:rPr altLang="zh-CN" dirty="0" lang="en-US">
                    <a:solidFill>
                      <a:schemeClr val="dk1">
                        <a:lumMod val="100000"/>
                      </a:schemeClr>
                    </a:solidFill>
                  </a:rPr>
                  <a:t>LPSE</a:t>
                </a:r>
                <a:r>
                  <a:rPr altLang="en-US" dirty="0" lang="zh-CN">
                    <a:solidFill>
                      <a:schemeClr val="dk1">
                        <a:lumMod val="100000"/>
                      </a:schemeClr>
                    </a:solidFill>
                  </a:rPr>
                  <a:t>的非对称度量</a:t>
                </a:r>
              </a:p>
            </p:txBody>
          </p:sp>
        </p:grpSp>
      </p:grpSp>
      <p:grpSp>
        <p:nvGrpSpPr>
          <p:cNvPr id="138" name="PA_库_组合 39"/>
          <p:cNvGrpSpPr/>
          <p:nvPr>
            <p:custDataLst>
              <p:tags r:id="rId2"/>
            </p:custDataLst>
          </p:nvPr>
        </p:nvGrpSpPr>
        <p:grpSpPr>
          <a:xfrm>
            <a:off x="475723" y="2937632"/>
            <a:ext cx="6892540" cy="1214308"/>
            <a:chOff x="725816" y="3555048"/>
            <a:chExt cx="6892540" cy="1214308"/>
          </a:xfrm>
        </p:grpSpPr>
        <p:grpSp>
          <p:nvGrpSpPr>
            <p:cNvPr id="139" name="Group 27"/>
            <p:cNvGrpSpPr/>
            <p:nvPr/>
          </p:nvGrpSpPr>
          <p:grpSpPr>
            <a:xfrm>
              <a:off x="4556281" y="3555048"/>
              <a:ext cx="3062075" cy="1049395"/>
              <a:chOff x="4079828" y="2000384"/>
              <a:chExt cx="2578215" cy="704147"/>
            </a:xfrm>
          </p:grpSpPr>
          <p:sp>
            <p:nvSpPr>
              <p:cNvPr id="1048788" name="Freeform: Shape 28"/>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2"/>
              </a:solidFill>
              <a:ln w="3175">
                <a:noFill/>
              </a:ln>
            </p:spPr>
            <p:txBody>
              <a:bodyPr anchor="ctr"/>
              <a:p>
                <a:pPr algn="ctr"/>
              </a:p>
            </p:txBody>
          </p:sp>
          <p:sp>
            <p:nvSpPr>
              <p:cNvPr id="1048789" name="Freeform: Shape 29"/>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2">
                  <a:lumMod val="50000"/>
                </a:schemeClr>
              </a:solidFill>
              <a:ln w="3175">
                <a:noFill/>
              </a:ln>
            </p:spPr>
            <p:txBody>
              <a:bodyPr anchor="ctr"/>
              <a:p>
                <a:pPr algn="ctr"/>
              </a:p>
            </p:txBody>
          </p:sp>
          <p:sp>
            <p:nvSpPr>
              <p:cNvPr id="1048790" name="Rectangle 30"/>
              <p:cNvSpPr/>
              <p:nvPr/>
            </p:nvSpPr>
            <p:spPr bwMode="auto">
              <a:xfrm>
                <a:off x="4696206" y="2617759"/>
                <a:ext cx="1961837" cy="86772"/>
              </a:xfrm>
              <a:prstGeom prst="rect"/>
              <a:solidFill>
                <a:schemeClr val="accent2">
                  <a:lumMod val="75000"/>
                </a:schemeClr>
              </a:solidFill>
              <a:ln w="3175">
                <a:noFill/>
              </a:ln>
            </p:spPr>
            <p:txBody>
              <a:bodyPr anchor="ctr"/>
              <a:p>
                <a:pPr algn="ctr"/>
              </a:p>
            </p:txBody>
          </p:sp>
          <p:sp>
            <p:nvSpPr>
              <p:cNvPr id="1048791" name="Freeform: Shape 31"/>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anchor="ctr"/>
              <a:p>
                <a:pPr algn="ctr"/>
              </a:p>
            </p:txBody>
          </p:sp>
        </p:grpSp>
        <p:cxnSp>
          <p:nvCxnSpPr>
            <p:cNvPr id="3145737" name="Connector: Elbow 48"/>
            <p:cNvCxnSpPr>
              <a:cxnSpLocks/>
              <a:endCxn id="1048792" idx="3"/>
            </p:cNvCxnSpPr>
            <p:nvPr/>
          </p:nvCxnSpPr>
          <p:spPr>
            <a:xfrm rot="10800000">
              <a:off x="3071663" y="4112091"/>
              <a:ext cx="1568894" cy="3763"/>
            </a:xfrm>
            <a:prstGeom prst="bentConnector3">
              <a:avLst>
                <a:gd name="adj1" fmla="val 50000"/>
              </a:avLst>
            </a:prstGeom>
            <a:ln w="12700" cmpd="sng">
              <a:solidFill>
                <a:schemeClr val="accent2"/>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nvGrpSpPr>
            <p:cNvPr id="140" name="Group 39"/>
            <p:cNvGrpSpPr/>
            <p:nvPr/>
          </p:nvGrpSpPr>
          <p:grpSpPr>
            <a:xfrm>
              <a:off x="725816" y="3988979"/>
              <a:ext cx="2689507" cy="780377"/>
              <a:chOff x="725817" y="2270701"/>
              <a:chExt cx="2165827" cy="780377"/>
            </a:xfrm>
          </p:grpSpPr>
          <p:sp>
            <p:nvSpPr>
              <p:cNvPr id="1048792" name="Rectangle 51"/>
              <p:cNvSpPr/>
              <p:nvPr/>
            </p:nvSpPr>
            <p:spPr>
              <a:xfrm>
                <a:off x="725817" y="2270701"/>
                <a:ext cx="1889082" cy="246221"/>
              </a:xfrm>
              <a:prstGeom prst="rect"/>
            </p:spPr>
            <p:txBody>
              <a:bodyPr bIns="0" lIns="0" rIns="144000" tIns="0" wrap="none">
                <a:noAutofit/>
              </a:bodyPr>
              <a:p>
                <a:pPr algn="r"/>
                <a:r>
                  <a:rPr altLang="en-US" b="1" dirty="0" sz="2400" lang="zh-CN">
                    <a:solidFill>
                      <a:schemeClr val="accent2"/>
                    </a:solidFill>
                  </a:rPr>
                  <a:t>修正</a:t>
                </a:r>
                <a:r>
                  <a:rPr altLang="zh-CN" b="1" dirty="0" sz="2400" lang="en-US">
                    <a:solidFill>
                      <a:schemeClr val="accent2"/>
                    </a:solidFill>
                  </a:rPr>
                  <a:t>1</a:t>
                </a:r>
                <a:endParaRPr altLang="en-US" b="1" dirty="0" sz="2400" lang="zh-CN">
                  <a:solidFill>
                    <a:schemeClr val="accent2"/>
                  </a:solidFill>
                </a:endParaRPr>
              </a:p>
            </p:txBody>
          </p:sp>
          <p:sp>
            <p:nvSpPr>
              <p:cNvPr id="1048793" name="Rectangle 52"/>
              <p:cNvSpPr/>
              <p:nvPr/>
            </p:nvSpPr>
            <p:spPr>
              <a:xfrm>
                <a:off x="725817" y="2647804"/>
                <a:ext cx="2165827" cy="403274"/>
              </a:xfrm>
              <a:prstGeom prst="rect"/>
            </p:spPr>
            <p:txBody>
              <a:bodyPr bIns="0" lIns="0" rIns="144000" tIns="0" wrap="square">
                <a:noAutofit/>
              </a:bodyPr>
              <a:p>
                <a:pPr>
                  <a:lnSpc>
                    <a:spcPct val="120000"/>
                  </a:lnSpc>
                </a:pPr>
                <a:r>
                  <a:rPr altLang="en-US" dirty="0" lang="zh-CN">
                    <a:solidFill>
                      <a:schemeClr val="dk1">
                        <a:lumMod val="100000"/>
                      </a:schemeClr>
                    </a:solidFill>
                  </a:rPr>
                  <a:t>文章将目标函数改设为一种平均损失函数</a:t>
                </a:r>
                <a:endParaRPr altLang="en-US" dirty="0" lang="zh-CN"/>
              </a:p>
              <a:p>
                <a:pPr>
                  <a:lnSpc>
                    <a:spcPct val="120000"/>
                  </a:lnSpc>
                </a:pPr>
                <a:endParaRPr altLang="zh-CN" dirty="0" lang="en-US">
                  <a:solidFill>
                    <a:schemeClr val="dk1">
                      <a:lumMod val="100000"/>
                    </a:schemeClr>
                  </a:solidFill>
                </a:endParaRPr>
              </a:p>
            </p:txBody>
          </p:sp>
        </p:grpSp>
      </p:grpSp>
      <p:grpSp>
        <p:nvGrpSpPr>
          <p:cNvPr id="141" name="PA_库_组合 38"/>
          <p:cNvGrpSpPr/>
          <p:nvPr>
            <p:custDataLst>
              <p:tags r:id="rId3"/>
            </p:custDataLst>
          </p:nvPr>
        </p:nvGrpSpPr>
        <p:grpSpPr>
          <a:xfrm>
            <a:off x="4306188" y="2114952"/>
            <a:ext cx="7053918" cy="1049395"/>
            <a:chOff x="4556281" y="2732368"/>
            <a:chExt cx="7053918" cy="1049395"/>
          </a:xfrm>
        </p:grpSpPr>
        <p:grpSp>
          <p:nvGrpSpPr>
            <p:cNvPr id="142" name="Group 32"/>
            <p:cNvGrpSpPr/>
            <p:nvPr/>
          </p:nvGrpSpPr>
          <p:grpSpPr>
            <a:xfrm>
              <a:off x="4556281" y="2732368"/>
              <a:ext cx="3062075" cy="1049395"/>
              <a:chOff x="4079828" y="2000384"/>
              <a:chExt cx="2578215" cy="704147"/>
            </a:xfrm>
          </p:grpSpPr>
          <p:sp>
            <p:nvSpPr>
              <p:cNvPr id="1048794" name="Freeform: Shape 33"/>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3"/>
              </a:solidFill>
              <a:ln w="3175">
                <a:noFill/>
              </a:ln>
            </p:spPr>
            <p:txBody>
              <a:bodyPr anchor="ctr"/>
              <a:p>
                <a:pPr algn="ctr"/>
              </a:p>
            </p:txBody>
          </p:sp>
          <p:sp>
            <p:nvSpPr>
              <p:cNvPr id="1048795" name="Freeform: Shape 34"/>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3">
                  <a:lumMod val="50000"/>
                </a:schemeClr>
              </a:solidFill>
              <a:ln w="3175">
                <a:noFill/>
              </a:ln>
            </p:spPr>
            <p:txBody>
              <a:bodyPr anchor="ctr"/>
              <a:p>
                <a:pPr algn="ctr"/>
              </a:p>
            </p:txBody>
          </p:sp>
          <p:sp>
            <p:nvSpPr>
              <p:cNvPr id="1048796" name="Rectangle 35"/>
              <p:cNvSpPr/>
              <p:nvPr/>
            </p:nvSpPr>
            <p:spPr bwMode="auto">
              <a:xfrm>
                <a:off x="4696206" y="2617759"/>
                <a:ext cx="1961837" cy="86772"/>
              </a:xfrm>
              <a:prstGeom prst="rect"/>
              <a:solidFill>
                <a:schemeClr val="accent3">
                  <a:lumMod val="75000"/>
                </a:schemeClr>
              </a:solidFill>
              <a:ln w="3175">
                <a:noFill/>
              </a:ln>
            </p:spPr>
            <p:txBody>
              <a:bodyPr anchor="ctr"/>
              <a:p>
                <a:pPr algn="ctr"/>
              </a:p>
            </p:txBody>
          </p:sp>
          <p:sp>
            <p:nvSpPr>
              <p:cNvPr id="1048797" name="Freeform: Shape 36"/>
              <p:cNvSpPr/>
              <p:nvPr/>
            </p:nvSpPr>
            <p:spPr bwMode="auto">
              <a:xfrm>
                <a:off x="4390583" y="2005267"/>
                <a:ext cx="2027661" cy="386551"/>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 name="connsiteX0" fmla="*/ 2391 w 9339"/>
                  <a:gd name="connsiteY0" fmla="*/ 10000 h 10000"/>
                  <a:gd name="connsiteX1" fmla="*/ 9339 w 9339"/>
                  <a:gd name="connsiteY1" fmla="*/ 7313 h 10000"/>
                  <a:gd name="connsiteX2" fmla="*/ 7609 w 9339"/>
                  <a:gd name="connsiteY2" fmla="*/ 0 h 10000"/>
                  <a:gd name="connsiteX3" fmla="*/ 0 w 9339"/>
                  <a:gd name="connsiteY3" fmla="*/ 0 h 10000"/>
                  <a:gd name="connsiteX4" fmla="*/ 2391 w 9339"/>
                  <a:gd name="connsiteY4" fmla="*/ 10000 h 10000"/>
                  <a:gd name="connsiteX0" fmla="*/ 1892 w 10000"/>
                  <a:gd name="connsiteY0" fmla="*/ 7435 h 7435"/>
                  <a:gd name="connsiteX1" fmla="*/ 10000 w 10000"/>
                  <a:gd name="connsiteY1" fmla="*/ 7313 h 7435"/>
                  <a:gd name="connsiteX2" fmla="*/ 8148 w 10000"/>
                  <a:gd name="connsiteY2" fmla="*/ 0 h 7435"/>
                  <a:gd name="connsiteX3" fmla="*/ 0 w 10000"/>
                  <a:gd name="connsiteY3" fmla="*/ 0 h 7435"/>
                  <a:gd name="connsiteX4" fmla="*/ 1892 w 10000"/>
                  <a:gd name="connsiteY4" fmla="*/ 7435 h 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7435">
                    <a:moveTo>
                      <a:pt x="1892" y="7435"/>
                    </a:moveTo>
                    <a:lnTo>
                      <a:pt x="10000" y="7313"/>
                    </a:lnTo>
                    <a:lnTo>
                      <a:pt x="8148" y="0"/>
                    </a:lnTo>
                    <a:lnTo>
                      <a:pt x="0" y="0"/>
                    </a:lnTo>
                    <a:lnTo>
                      <a:pt x="1892" y="7435"/>
                    </a:lnTo>
                    <a:close/>
                  </a:path>
                </a:pathLst>
              </a:custGeom>
              <a:solidFill>
                <a:srgbClr val="000000">
                  <a:alpha val="15000"/>
                </a:srgbClr>
              </a:solidFill>
              <a:ln w="3175">
                <a:noFill/>
              </a:ln>
            </p:spPr>
            <p:txBody>
              <a:bodyPr anchor="ctr"/>
              <a:p>
                <a:pPr algn="ctr"/>
              </a:p>
            </p:txBody>
          </p:sp>
        </p:grpSp>
        <p:cxnSp>
          <p:nvCxnSpPr>
            <p:cNvPr id="3145738" name="Connector: Elbow 49"/>
            <p:cNvCxnSpPr>
              <a:cxnSpLocks/>
              <a:endCxn id="1048798" idx="1"/>
            </p:cNvCxnSpPr>
            <p:nvPr/>
          </p:nvCxnSpPr>
          <p:spPr>
            <a:xfrm flipV="1">
              <a:off x="7319867" y="2862759"/>
              <a:ext cx="1944485" cy="421318"/>
            </a:xfrm>
            <a:prstGeom prst="bentConnector3">
              <a:avLst>
                <a:gd name="adj1" fmla="val 50000"/>
              </a:avLst>
            </a:prstGeom>
            <a:ln w="12700" cmpd="sng">
              <a:solidFill>
                <a:schemeClr val="accent3"/>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nvGrpSpPr>
            <p:cNvPr id="143" name="Group 53"/>
            <p:cNvGrpSpPr/>
            <p:nvPr/>
          </p:nvGrpSpPr>
          <p:grpSpPr>
            <a:xfrm>
              <a:off x="9201828" y="2739648"/>
              <a:ext cx="2408371" cy="689352"/>
              <a:chOff x="675467" y="2270701"/>
              <a:chExt cx="1939432" cy="689352"/>
            </a:xfrm>
          </p:grpSpPr>
          <p:sp>
            <p:nvSpPr>
              <p:cNvPr id="1048798" name="Rectangle 54"/>
              <p:cNvSpPr/>
              <p:nvPr/>
            </p:nvSpPr>
            <p:spPr>
              <a:xfrm>
                <a:off x="725817" y="2270701"/>
                <a:ext cx="1889082" cy="246221"/>
              </a:xfrm>
              <a:prstGeom prst="rect"/>
            </p:spPr>
            <p:txBody>
              <a:bodyPr bIns="0" lIns="144000" rIns="0" tIns="0" wrap="none">
                <a:noAutofit/>
              </a:bodyPr>
              <a:p>
                <a:r>
                  <a:rPr altLang="en-US" b="1" dirty="0" sz="2400" lang="zh-CN">
                    <a:solidFill>
                      <a:srgbClr val="886EBA"/>
                    </a:solidFill>
                  </a:rPr>
                  <a:t>问题</a:t>
                </a:r>
                <a:r>
                  <a:rPr altLang="zh-CN" b="1" dirty="0" sz="2400" lang="en-US">
                    <a:solidFill>
                      <a:srgbClr val="886EBA"/>
                    </a:solidFill>
                  </a:rPr>
                  <a:t>2</a:t>
                </a:r>
                <a:endParaRPr altLang="en-US" b="1" dirty="0" sz="2400" lang="zh-CN">
                  <a:solidFill>
                    <a:srgbClr val="886EBA"/>
                  </a:solidFill>
                </a:endParaRPr>
              </a:p>
            </p:txBody>
          </p:sp>
          <p:sp>
            <p:nvSpPr>
              <p:cNvPr id="1048799" name="Rectangle 55"/>
              <p:cNvSpPr/>
              <p:nvPr/>
            </p:nvSpPr>
            <p:spPr>
              <a:xfrm>
                <a:off x="675467" y="2612650"/>
                <a:ext cx="1889082" cy="347403"/>
              </a:xfrm>
              <a:prstGeom prst="rect"/>
            </p:spPr>
            <p:txBody>
              <a:bodyPr bIns="0" lIns="144000" rIns="0" tIns="0" wrap="square">
                <a:noAutofit/>
              </a:bodyPr>
              <a:p>
                <a:pPr>
                  <a:lnSpc>
                    <a:spcPct val="120000"/>
                  </a:lnSpc>
                </a:pPr>
                <a:r>
                  <a:rPr altLang="en-US" dirty="0" lang="zh-CN">
                    <a:solidFill>
                      <a:schemeClr val="dk1">
                        <a:lumMod val="100000"/>
                      </a:schemeClr>
                    </a:solidFill>
                  </a:rPr>
                  <a:t>似然函数的大小与样本数目有关，故观察似然函数大小无法直观预估模型结果优劣</a:t>
                </a:r>
              </a:p>
            </p:txBody>
          </p:sp>
        </p:grpSp>
      </p:grpSp>
      <p:grpSp>
        <p:nvGrpSpPr>
          <p:cNvPr id="144" name="PA_库_组合 1"/>
          <p:cNvGrpSpPr/>
          <p:nvPr>
            <p:custDataLst>
              <p:tags r:id="rId4"/>
            </p:custDataLst>
          </p:nvPr>
        </p:nvGrpSpPr>
        <p:grpSpPr>
          <a:xfrm>
            <a:off x="475723" y="1292272"/>
            <a:ext cx="6892540" cy="1049395"/>
            <a:chOff x="725816" y="1909688"/>
            <a:chExt cx="6892540" cy="1049395"/>
          </a:xfrm>
        </p:grpSpPr>
        <p:grpSp>
          <p:nvGrpSpPr>
            <p:cNvPr id="145" name="Group 37"/>
            <p:cNvGrpSpPr/>
            <p:nvPr/>
          </p:nvGrpSpPr>
          <p:grpSpPr>
            <a:xfrm>
              <a:off x="4556281" y="1909688"/>
              <a:ext cx="3062075" cy="1049395"/>
              <a:chOff x="4079828" y="2000384"/>
              <a:chExt cx="2578215" cy="704147"/>
            </a:xfrm>
          </p:grpSpPr>
          <p:sp>
            <p:nvSpPr>
              <p:cNvPr id="1048800" name="Freeform: Shape 40"/>
              <p:cNvSpPr/>
              <p:nvPr/>
            </p:nvSpPr>
            <p:spPr bwMode="auto">
              <a:xfrm>
                <a:off x="4079828" y="2006734"/>
                <a:ext cx="2578215" cy="617376"/>
              </a:xfrm>
              <a:custGeom>
                <a:avLst/>
                <a:gdLst>
                  <a:gd name="T0" fmla="*/ 618 w 2585"/>
                  <a:gd name="T1" fmla="*/ 619 h 619"/>
                  <a:gd name="T2" fmla="*/ 2585 w 2585"/>
                  <a:gd name="T3" fmla="*/ 619 h 619"/>
                  <a:gd name="T4" fmla="*/ 1967 w 2585"/>
                  <a:gd name="T5" fmla="*/ 0 h 619"/>
                  <a:gd name="T6" fmla="*/ 0 w 2585"/>
                  <a:gd name="T7" fmla="*/ 0 h 619"/>
                  <a:gd name="T8" fmla="*/ 618 w 2585"/>
                  <a:gd name="T9" fmla="*/ 619 h 619"/>
                </a:gdLst>
                <a:ahLst/>
                <a:cxnLst>
                  <a:cxn ang="0">
                    <a:pos x="T0" y="T1"/>
                  </a:cxn>
                  <a:cxn ang="0">
                    <a:pos x="T2" y="T3"/>
                  </a:cxn>
                  <a:cxn ang="0">
                    <a:pos x="T4" y="T5"/>
                  </a:cxn>
                  <a:cxn ang="0">
                    <a:pos x="T6" y="T7"/>
                  </a:cxn>
                  <a:cxn ang="0">
                    <a:pos x="T8" y="T9"/>
                  </a:cxn>
                </a:cxnLst>
                <a:rect l="0" t="0" r="r" b="b"/>
                <a:pathLst>
                  <a:path w="2585" h="619">
                    <a:moveTo>
                      <a:pt x="618" y="619"/>
                    </a:moveTo>
                    <a:lnTo>
                      <a:pt x="2585" y="619"/>
                    </a:lnTo>
                    <a:lnTo>
                      <a:pt x="1967" y="0"/>
                    </a:lnTo>
                    <a:lnTo>
                      <a:pt x="0" y="0"/>
                    </a:lnTo>
                    <a:lnTo>
                      <a:pt x="618" y="619"/>
                    </a:lnTo>
                    <a:close/>
                  </a:path>
                </a:pathLst>
              </a:custGeom>
              <a:solidFill>
                <a:schemeClr val="accent4"/>
              </a:solidFill>
              <a:ln w="3175">
                <a:noFill/>
              </a:ln>
            </p:spPr>
            <p:txBody>
              <a:bodyPr anchor="ctr"/>
              <a:p>
                <a:pPr algn="ctr"/>
              </a:p>
            </p:txBody>
          </p:sp>
          <p:sp>
            <p:nvSpPr>
              <p:cNvPr id="1048801" name="Freeform: Shape 41"/>
              <p:cNvSpPr/>
              <p:nvPr/>
            </p:nvSpPr>
            <p:spPr bwMode="auto">
              <a:xfrm>
                <a:off x="4079828" y="2000384"/>
                <a:ext cx="616378" cy="704147"/>
              </a:xfrm>
              <a:custGeom>
                <a:avLst/>
                <a:gdLst>
                  <a:gd name="T0" fmla="*/ 0 w 618"/>
                  <a:gd name="T1" fmla="*/ 0 h 706"/>
                  <a:gd name="T2" fmla="*/ 0 w 618"/>
                  <a:gd name="T3" fmla="*/ 88 h 706"/>
                  <a:gd name="T4" fmla="*/ 618 w 618"/>
                  <a:gd name="T5" fmla="*/ 706 h 706"/>
                  <a:gd name="T6" fmla="*/ 618 w 618"/>
                  <a:gd name="T7" fmla="*/ 619 h 706"/>
                  <a:gd name="T8" fmla="*/ 0 w 618"/>
                  <a:gd name="T9" fmla="*/ 0 h 706"/>
                </a:gdLst>
                <a:ahLst/>
                <a:cxnLst>
                  <a:cxn ang="0">
                    <a:pos x="T0" y="T1"/>
                  </a:cxn>
                  <a:cxn ang="0">
                    <a:pos x="T2" y="T3"/>
                  </a:cxn>
                  <a:cxn ang="0">
                    <a:pos x="T4" y="T5"/>
                  </a:cxn>
                  <a:cxn ang="0">
                    <a:pos x="T6" y="T7"/>
                  </a:cxn>
                  <a:cxn ang="0">
                    <a:pos x="T8" y="T9"/>
                  </a:cxn>
                </a:cxnLst>
                <a:rect l="0" t="0" r="r" b="b"/>
                <a:pathLst>
                  <a:path w="618" h="706">
                    <a:moveTo>
                      <a:pt x="0" y="0"/>
                    </a:moveTo>
                    <a:lnTo>
                      <a:pt x="0" y="88"/>
                    </a:lnTo>
                    <a:lnTo>
                      <a:pt x="618" y="706"/>
                    </a:lnTo>
                    <a:lnTo>
                      <a:pt x="618" y="619"/>
                    </a:lnTo>
                    <a:lnTo>
                      <a:pt x="0" y="0"/>
                    </a:lnTo>
                    <a:close/>
                  </a:path>
                </a:pathLst>
              </a:custGeom>
              <a:solidFill>
                <a:schemeClr val="accent4">
                  <a:lumMod val="50000"/>
                </a:schemeClr>
              </a:solidFill>
              <a:ln w="3175">
                <a:noFill/>
              </a:ln>
            </p:spPr>
            <p:txBody>
              <a:bodyPr anchor="ctr"/>
              <a:p>
                <a:pPr algn="ctr"/>
              </a:p>
            </p:txBody>
          </p:sp>
          <p:sp>
            <p:nvSpPr>
              <p:cNvPr id="1048802" name="Rectangle 42"/>
              <p:cNvSpPr/>
              <p:nvPr/>
            </p:nvSpPr>
            <p:spPr bwMode="auto">
              <a:xfrm>
                <a:off x="4696206" y="2617759"/>
                <a:ext cx="1961837" cy="86772"/>
              </a:xfrm>
              <a:prstGeom prst="rect"/>
              <a:solidFill>
                <a:schemeClr val="accent4">
                  <a:lumMod val="75000"/>
                </a:schemeClr>
              </a:solidFill>
              <a:ln w="3175">
                <a:noFill/>
              </a:ln>
            </p:spPr>
            <p:txBody>
              <a:bodyPr anchor="ctr"/>
              <a:p>
                <a:pPr algn="ctr"/>
              </a:p>
            </p:txBody>
          </p:sp>
        </p:grpSp>
        <p:cxnSp>
          <p:nvCxnSpPr>
            <p:cNvPr id="3145739" name="Connector: Elbow 47"/>
            <p:cNvCxnSpPr>
              <a:cxnSpLocks/>
              <a:endCxn id="1048803" idx="3"/>
            </p:cNvCxnSpPr>
            <p:nvPr/>
          </p:nvCxnSpPr>
          <p:spPr>
            <a:xfrm rot="10800000">
              <a:off x="3071663" y="2205494"/>
              <a:ext cx="1719516" cy="392209"/>
            </a:xfrm>
            <a:prstGeom prst="bentConnector3">
              <a:avLst>
                <a:gd name="adj1" fmla="val 50000"/>
              </a:avLst>
            </a:prstGeom>
            <a:ln w="12700" cmpd="sng">
              <a:solidFill>
                <a:schemeClr val="accent4"/>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grpSp>
          <p:nvGrpSpPr>
            <p:cNvPr id="146" name="Group 2"/>
            <p:cNvGrpSpPr/>
            <p:nvPr/>
          </p:nvGrpSpPr>
          <p:grpSpPr>
            <a:xfrm>
              <a:off x="725816" y="2082382"/>
              <a:ext cx="3284364" cy="774667"/>
              <a:chOff x="725817" y="2270701"/>
              <a:chExt cx="2644858" cy="774667"/>
            </a:xfrm>
          </p:grpSpPr>
          <p:sp>
            <p:nvSpPr>
              <p:cNvPr id="1048803" name="Rectangle 43"/>
              <p:cNvSpPr/>
              <p:nvPr/>
            </p:nvSpPr>
            <p:spPr>
              <a:xfrm>
                <a:off x="725817" y="2270701"/>
                <a:ext cx="1889082" cy="246221"/>
              </a:xfrm>
              <a:prstGeom prst="rect"/>
            </p:spPr>
            <p:txBody>
              <a:bodyPr bIns="0" lIns="0" rIns="144000" tIns="0" wrap="none">
                <a:noAutofit/>
              </a:bodyPr>
              <a:p>
                <a:pPr algn="r"/>
                <a:r>
                  <a:rPr altLang="en-US" b="1" dirty="0" sz="2400" lang="zh-CN">
                    <a:solidFill>
                      <a:srgbClr val="886EBA"/>
                    </a:solidFill>
                  </a:rPr>
                  <a:t>问题</a:t>
                </a:r>
                <a:r>
                  <a:rPr altLang="zh-CN" b="1" dirty="0" sz="2400" lang="en-US">
                    <a:solidFill>
                      <a:srgbClr val="886EBA"/>
                    </a:solidFill>
                  </a:rPr>
                  <a:t>1</a:t>
                </a:r>
                <a:endParaRPr altLang="en-US" b="1" dirty="0" sz="2400" lang="zh-CN">
                  <a:solidFill>
                    <a:srgbClr val="886EBA"/>
                  </a:solidFill>
                </a:endParaRPr>
              </a:p>
            </p:txBody>
          </p:sp>
          <p:sp>
            <p:nvSpPr>
              <p:cNvPr id="1048804" name="Rectangle 38"/>
              <p:cNvSpPr/>
              <p:nvPr/>
            </p:nvSpPr>
            <p:spPr>
              <a:xfrm>
                <a:off x="978277" y="2649132"/>
                <a:ext cx="2392398" cy="396236"/>
              </a:xfrm>
              <a:prstGeom prst="rect"/>
            </p:spPr>
            <p:txBody>
              <a:bodyPr bIns="0" lIns="0" rIns="144000" tIns="0" wrap="square">
                <a:noAutofit/>
              </a:bodyPr>
              <a:p>
                <a:pPr>
                  <a:lnSpc>
                    <a:spcPct val="120000"/>
                  </a:lnSpc>
                </a:pPr>
                <a:r>
                  <a:rPr altLang="zh-CN" dirty="0" lang="zh-CN">
                    <a:latin typeface="微软雅黑" pitchFamily="34" charset="-122"/>
                    <a:ea typeface="微软雅黑" pitchFamily="34" charset="-122"/>
                  </a:rPr>
                  <a:t>在原</a:t>
                </a:r>
                <a:r>
                  <a:rPr altLang="zh-CN" dirty="0" lang="en-US">
                    <a:latin typeface="微软雅黑" pitchFamily="34" charset="-122"/>
                    <a:ea typeface="微软雅黑" pitchFamily="34" charset="-122"/>
                  </a:rPr>
                  <a:t>ACH</a:t>
                </a:r>
                <a:r>
                  <a:rPr altLang="zh-CN" dirty="0" lang="zh-CN">
                    <a:latin typeface="微软雅黑" pitchFamily="34" charset="-122"/>
                    <a:ea typeface="微软雅黑" pitchFamily="34" charset="-122"/>
                  </a:rPr>
                  <a:t>模型的预测中</a:t>
                </a:r>
                <a:r>
                  <a:rPr altLang="zh-CN" dirty="0" lang="en-US">
                    <a:latin typeface="微软雅黑" pitchFamily="34" charset="-122"/>
                    <a:ea typeface="微软雅黑" pitchFamily="34" charset="-122"/>
                  </a:rPr>
                  <a:t>,</a:t>
                </a:r>
                <a:r>
                  <a:rPr altLang="zh-CN" dirty="0" lang="zh-CN">
                    <a:latin typeface="微软雅黑" pitchFamily="34" charset="-122"/>
                    <a:ea typeface="微软雅黑" pitchFamily="34" charset="-122"/>
                  </a:rPr>
                  <a:t>极端电价事件处</a:t>
                </a:r>
                <a:r>
                  <a:rPr altLang="zh-CN" dirty="0" lang="en-US">
                    <a:latin typeface="微软雅黑" pitchFamily="34" charset="-122"/>
                    <a:ea typeface="微软雅黑" pitchFamily="34" charset="-122"/>
                  </a:rPr>
                  <a:t>h</a:t>
                </a:r>
                <a:r>
                  <a:rPr altLang="zh-CN" dirty="0" lang="zh-CN">
                    <a:latin typeface="微软雅黑" pitchFamily="34" charset="-122"/>
                    <a:ea typeface="微软雅黑" pitchFamily="34" charset="-122"/>
                  </a:rPr>
                  <a:t>确实高于平常，但距</a:t>
                </a:r>
                <a:r>
                  <a:rPr altLang="zh-CN" dirty="0" lang="en-US">
                    <a:latin typeface="微软雅黑" pitchFamily="34" charset="-122"/>
                    <a:ea typeface="微软雅黑" pitchFamily="34" charset="-122"/>
                  </a:rPr>
                  <a:t>1</a:t>
                </a:r>
                <a:r>
                  <a:rPr altLang="zh-CN" dirty="0" lang="zh-CN">
                    <a:latin typeface="微软雅黑" pitchFamily="34" charset="-122"/>
                    <a:ea typeface="微软雅黑" pitchFamily="34" charset="-122"/>
                  </a:rPr>
                  <a:t>仍有不少距离。</a:t>
                </a:r>
                <a:r>
                  <a:rPr altLang="en-US" dirty="0" lang="zh-CN">
                    <a:latin typeface="微软雅黑" pitchFamily="34" charset="-122"/>
                    <a:ea typeface="微软雅黑" pitchFamily="34" charset="-122"/>
                  </a:rPr>
                  <a:t>  </a:t>
                </a:r>
                <a:endParaRPr altLang="en-US" dirty="0" lang="zh-CN"/>
              </a:p>
            </p:txBody>
          </p:sp>
        </p:grpSp>
      </p:grpSp>
      <p:sp>
        <p:nvSpPr>
          <p:cNvPr id="1048805" name="PA-文本框 10"/>
          <p:cNvSpPr txBox="1"/>
          <p:nvPr>
            <p:custDataLst>
              <p:tags r:id="rId5"/>
            </p:custDataLst>
          </p:nvPr>
        </p:nvSpPr>
        <p:spPr>
          <a:xfrm>
            <a:off x="862315" y="30762"/>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模型进一步修正</a:t>
            </a:r>
          </a:p>
        </p:txBody>
      </p:sp>
      <p:pic>
        <p:nvPicPr>
          <p:cNvPr id="2097178" name="图片 43"/>
          <p:cNvPicPr>
            <a:picLocks noChangeAspect="1"/>
          </p:cNvPicPr>
          <p:nvPr/>
        </p:nvPicPr>
        <p:blipFill>
          <a:blip xmlns:r="http://schemas.openxmlformats.org/officeDocument/2006/relationships" r:embed="rId6"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806" name="文本框 44"/>
          <p:cNvSpPr txBox="1">
            <a:spLocks noChangeAspect="1" noMove="1" noResize="1" noRot="1" noAdjustHandles="1" noEditPoints="1" noChangeArrowheads="1" noChangeShapeType="1" noTextEdit="1"/>
          </p:cNvSpPr>
          <p:nvPr/>
        </p:nvSpPr>
        <p:spPr>
          <a:xfrm>
            <a:off x="475723" y="4690479"/>
            <a:ext cx="3392892" cy="1224246"/>
          </a:xfrm>
          <a:prstGeom prst="rect"/>
          <a:blipFill>
            <a:blip xmlns:r="http://schemas.openxmlformats.org/officeDocument/2006/relationships" r:embed="rId7"/>
            <a:stretch>
              <a:fillRect l="-1436" r="-12747"/>
            </a:stretch>
          </a:blipFill>
        </p:spPr>
        <p:txBody>
          <a:bodyPr/>
          <a:p>
            <a:r>
              <a:rPr altLang="en-US" lang="zh-CN">
                <a:noFill/>
              </a:rPr>
              <a:t> </a:t>
            </a:r>
          </a:p>
        </p:txBody>
      </p:sp>
      <p:sp>
        <p:nvSpPr>
          <p:cNvPr id="1048807" name="文本框 45"/>
          <p:cNvSpPr txBox="1">
            <a:spLocks noChangeAspect="1" noMove="1" noResize="1" noRot="1" noAdjustHandles="1" noEditPoints="1" noChangeArrowheads="1" noChangeShapeType="1" noTextEdit="1"/>
          </p:cNvSpPr>
          <p:nvPr/>
        </p:nvSpPr>
        <p:spPr>
          <a:xfrm>
            <a:off x="7056279" y="5379972"/>
            <a:ext cx="4471413" cy="1501245"/>
          </a:xfrm>
          <a:prstGeom prst="rect"/>
          <a:blipFill>
            <a:blip xmlns:r="http://schemas.openxmlformats.org/officeDocument/2006/relationships" r:embed="rId8"/>
            <a:stretch>
              <a:fillRect l="-1228"/>
            </a:stretch>
          </a:blipFill>
        </p:spPr>
        <p:txBody>
          <a:bodyPr/>
          <a:p>
            <a:r>
              <a:rPr altLang="en-US" lang="zh-CN">
                <a:noFill/>
              </a:rPr>
              <a:t> </a:t>
            </a:r>
          </a:p>
        </p:txBody>
      </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7" presetSubtype="4">
                                  <p:stCondLst>
                                    <p:cond delay="0"/>
                                  </p:stCondLst>
                                  <p:childTnLst>
                                    <p:set>
                                      <p:cBhvr>
                                        <p:cTn dur="1" fill="hold" id="6">
                                          <p:stCondLst>
                                            <p:cond delay="0"/>
                                          </p:stCondLst>
                                        </p:cTn>
                                        <p:tgtEl>
                                          <p:spTgt spid="144"/>
                                        </p:tgtEl>
                                        <p:attrNameLst>
                                          <p:attrName>style.visibility</p:attrName>
                                        </p:attrNameLst>
                                      </p:cBhvr>
                                      <p:to>
                                        <p:strVal val="visible"/>
                                      </p:to>
                                    </p:set>
                                    <p:anim calcmode="lin" valueType="num">
                                      <p:cBhvr>
                                        <p:cTn dur="500" fill="hold" id="7"/>
                                        <p:tgtEl>
                                          <p:spTgt spid="144"/>
                                        </p:tgtEl>
                                        <p:attrNameLst>
                                          <p:attrName>ppt_x</p:attrName>
                                        </p:attrNameLst>
                                      </p:cBhvr>
                                      <p:tavLst>
                                        <p:tav tm="0">
                                          <p:val>
                                            <p:strVal val="#ppt_x"/>
                                          </p:val>
                                        </p:tav>
                                        <p:tav tm="100000">
                                          <p:val>
                                            <p:strVal val="#ppt_x"/>
                                          </p:val>
                                        </p:tav>
                                      </p:tavLst>
                                    </p:anim>
                                    <p:anim calcmode="lin" valueType="num">
                                      <p:cBhvr>
                                        <p:cTn dur="500" fill="hold" id="8"/>
                                        <p:tgtEl>
                                          <p:spTgt spid="144"/>
                                        </p:tgtEl>
                                        <p:attrNameLst>
                                          <p:attrName>ppt_y</p:attrName>
                                        </p:attrNameLst>
                                      </p:cBhvr>
                                      <p:tavLst>
                                        <p:tav tm="0">
                                          <p:val>
                                            <p:strVal val="#ppt_y+#ppt_h/2"/>
                                          </p:val>
                                        </p:tav>
                                        <p:tav tm="100000">
                                          <p:val>
                                            <p:strVal val="#ppt_y"/>
                                          </p:val>
                                        </p:tav>
                                      </p:tavLst>
                                    </p:anim>
                                    <p:anim calcmode="lin" valueType="num">
                                      <p:cBhvr>
                                        <p:cTn dur="500" fill="hold" id="9"/>
                                        <p:tgtEl>
                                          <p:spTgt spid="144"/>
                                        </p:tgtEl>
                                        <p:attrNameLst>
                                          <p:attrName>ppt_w</p:attrName>
                                        </p:attrNameLst>
                                      </p:cBhvr>
                                      <p:tavLst>
                                        <p:tav tm="0">
                                          <p:val>
                                            <p:strVal val="#ppt_w"/>
                                          </p:val>
                                        </p:tav>
                                        <p:tav tm="100000">
                                          <p:val>
                                            <p:strVal val="#ppt_w"/>
                                          </p:val>
                                        </p:tav>
                                      </p:tavLst>
                                    </p:anim>
                                    <p:anim calcmode="lin" valueType="num">
                                      <p:cBhvr>
                                        <p:cTn dur="500" fill="hold" id="10"/>
                                        <p:tgtEl>
                                          <p:spTgt spid="144"/>
                                        </p:tgtEl>
                                        <p:attrNameLst>
                                          <p:attrName>ppt_h</p:attrName>
                                        </p:attrNameLst>
                                      </p:cBhvr>
                                      <p:tavLst>
                                        <p:tav tm="0">
                                          <p:val>
                                            <p:fltVal val="0.0"/>
                                          </p:val>
                                        </p:tav>
                                        <p:tav tm="100000">
                                          <p:val>
                                            <p:strVal val="#ppt_h"/>
                                          </p:val>
                                        </p:tav>
                                      </p:tavLst>
                                    </p:anim>
                                  </p:childTnLst>
                                </p:cTn>
                              </p:par>
                            </p:childTnLst>
                          </p:cTn>
                        </p:par>
                        <p:par>
                          <p:cTn fill="hold" id="11">
                            <p:stCondLst>
                              <p:cond delay="500"/>
                            </p:stCondLst>
                            <p:childTnLst>
                              <p:par>
                                <p:cTn fill="hold" id="12" nodeType="afterEffect" presetClass="entr" presetID="17" presetSubtype="4">
                                  <p:stCondLst>
                                    <p:cond delay="0"/>
                                  </p:stCondLst>
                                  <p:childTnLst>
                                    <p:set>
                                      <p:cBhvr>
                                        <p:cTn dur="1" fill="hold" id="13">
                                          <p:stCondLst>
                                            <p:cond delay="0"/>
                                          </p:stCondLst>
                                        </p:cTn>
                                        <p:tgtEl>
                                          <p:spTgt spid="141"/>
                                        </p:tgtEl>
                                        <p:attrNameLst>
                                          <p:attrName>style.visibility</p:attrName>
                                        </p:attrNameLst>
                                      </p:cBhvr>
                                      <p:to>
                                        <p:strVal val="visible"/>
                                      </p:to>
                                    </p:set>
                                    <p:anim calcmode="lin" valueType="num">
                                      <p:cBhvr>
                                        <p:cTn dur="500" fill="hold" id="14"/>
                                        <p:tgtEl>
                                          <p:spTgt spid="141"/>
                                        </p:tgtEl>
                                        <p:attrNameLst>
                                          <p:attrName>ppt_x</p:attrName>
                                        </p:attrNameLst>
                                      </p:cBhvr>
                                      <p:tavLst>
                                        <p:tav tm="0">
                                          <p:val>
                                            <p:strVal val="#ppt_x"/>
                                          </p:val>
                                        </p:tav>
                                        <p:tav tm="100000">
                                          <p:val>
                                            <p:strVal val="#ppt_x"/>
                                          </p:val>
                                        </p:tav>
                                      </p:tavLst>
                                    </p:anim>
                                    <p:anim calcmode="lin" valueType="num">
                                      <p:cBhvr>
                                        <p:cTn dur="500" fill="hold" id="15"/>
                                        <p:tgtEl>
                                          <p:spTgt spid="141"/>
                                        </p:tgtEl>
                                        <p:attrNameLst>
                                          <p:attrName>ppt_y</p:attrName>
                                        </p:attrNameLst>
                                      </p:cBhvr>
                                      <p:tavLst>
                                        <p:tav tm="0">
                                          <p:val>
                                            <p:strVal val="#ppt_y+#ppt_h/2"/>
                                          </p:val>
                                        </p:tav>
                                        <p:tav tm="100000">
                                          <p:val>
                                            <p:strVal val="#ppt_y"/>
                                          </p:val>
                                        </p:tav>
                                      </p:tavLst>
                                    </p:anim>
                                    <p:anim calcmode="lin" valueType="num">
                                      <p:cBhvr>
                                        <p:cTn dur="500" fill="hold" id="16"/>
                                        <p:tgtEl>
                                          <p:spTgt spid="141"/>
                                        </p:tgtEl>
                                        <p:attrNameLst>
                                          <p:attrName>ppt_w</p:attrName>
                                        </p:attrNameLst>
                                      </p:cBhvr>
                                      <p:tavLst>
                                        <p:tav tm="0">
                                          <p:val>
                                            <p:strVal val="#ppt_w"/>
                                          </p:val>
                                        </p:tav>
                                        <p:tav tm="100000">
                                          <p:val>
                                            <p:strVal val="#ppt_w"/>
                                          </p:val>
                                        </p:tav>
                                      </p:tavLst>
                                    </p:anim>
                                    <p:anim calcmode="lin" valueType="num">
                                      <p:cBhvr>
                                        <p:cTn dur="500" fill="hold" id="17"/>
                                        <p:tgtEl>
                                          <p:spTgt spid="141"/>
                                        </p:tgtEl>
                                        <p:attrNameLst>
                                          <p:attrName>ppt_h</p:attrName>
                                        </p:attrNameLst>
                                      </p:cBhvr>
                                      <p:tavLst>
                                        <p:tav tm="0">
                                          <p:val>
                                            <p:fltVal val="0.0"/>
                                          </p:val>
                                        </p:tav>
                                        <p:tav tm="100000">
                                          <p:val>
                                            <p:strVal val="#ppt_h"/>
                                          </p:val>
                                        </p:tav>
                                      </p:tavLst>
                                    </p:anim>
                                  </p:childTnLst>
                                </p:cTn>
                              </p:par>
                            </p:childTnLst>
                          </p:cTn>
                        </p:par>
                        <p:par>
                          <p:cTn fill="hold" id="18">
                            <p:stCondLst>
                              <p:cond delay="1000"/>
                            </p:stCondLst>
                            <p:childTnLst>
                              <p:par>
                                <p:cTn fill="hold" id="19" nodeType="afterEffect" presetClass="entr" presetID="17" presetSubtype="4">
                                  <p:stCondLst>
                                    <p:cond delay="0"/>
                                  </p:stCondLst>
                                  <p:childTnLst>
                                    <p:set>
                                      <p:cBhvr>
                                        <p:cTn dur="1" fill="hold" id="20">
                                          <p:stCondLst>
                                            <p:cond delay="0"/>
                                          </p:stCondLst>
                                        </p:cTn>
                                        <p:tgtEl>
                                          <p:spTgt spid="138"/>
                                        </p:tgtEl>
                                        <p:attrNameLst>
                                          <p:attrName>style.visibility</p:attrName>
                                        </p:attrNameLst>
                                      </p:cBhvr>
                                      <p:to>
                                        <p:strVal val="visible"/>
                                      </p:to>
                                    </p:set>
                                    <p:anim calcmode="lin" valueType="num">
                                      <p:cBhvr>
                                        <p:cTn dur="500" fill="hold" id="21"/>
                                        <p:tgtEl>
                                          <p:spTgt spid="138"/>
                                        </p:tgtEl>
                                        <p:attrNameLst>
                                          <p:attrName>ppt_x</p:attrName>
                                        </p:attrNameLst>
                                      </p:cBhvr>
                                      <p:tavLst>
                                        <p:tav tm="0">
                                          <p:val>
                                            <p:strVal val="#ppt_x"/>
                                          </p:val>
                                        </p:tav>
                                        <p:tav tm="100000">
                                          <p:val>
                                            <p:strVal val="#ppt_x"/>
                                          </p:val>
                                        </p:tav>
                                      </p:tavLst>
                                    </p:anim>
                                    <p:anim calcmode="lin" valueType="num">
                                      <p:cBhvr>
                                        <p:cTn dur="500" fill="hold" id="22"/>
                                        <p:tgtEl>
                                          <p:spTgt spid="138"/>
                                        </p:tgtEl>
                                        <p:attrNameLst>
                                          <p:attrName>ppt_y</p:attrName>
                                        </p:attrNameLst>
                                      </p:cBhvr>
                                      <p:tavLst>
                                        <p:tav tm="0">
                                          <p:val>
                                            <p:strVal val="#ppt_y+#ppt_h/2"/>
                                          </p:val>
                                        </p:tav>
                                        <p:tav tm="100000">
                                          <p:val>
                                            <p:strVal val="#ppt_y"/>
                                          </p:val>
                                        </p:tav>
                                      </p:tavLst>
                                    </p:anim>
                                    <p:anim calcmode="lin" valueType="num">
                                      <p:cBhvr>
                                        <p:cTn dur="500" fill="hold" id="23"/>
                                        <p:tgtEl>
                                          <p:spTgt spid="138"/>
                                        </p:tgtEl>
                                        <p:attrNameLst>
                                          <p:attrName>ppt_w</p:attrName>
                                        </p:attrNameLst>
                                      </p:cBhvr>
                                      <p:tavLst>
                                        <p:tav tm="0">
                                          <p:val>
                                            <p:strVal val="#ppt_w"/>
                                          </p:val>
                                        </p:tav>
                                        <p:tav tm="100000">
                                          <p:val>
                                            <p:strVal val="#ppt_w"/>
                                          </p:val>
                                        </p:tav>
                                      </p:tavLst>
                                    </p:anim>
                                    <p:anim calcmode="lin" valueType="num">
                                      <p:cBhvr>
                                        <p:cTn dur="500" fill="hold" id="24"/>
                                        <p:tgtEl>
                                          <p:spTgt spid="138"/>
                                        </p:tgtEl>
                                        <p:attrNameLst>
                                          <p:attrName>ppt_h</p:attrName>
                                        </p:attrNameLst>
                                      </p:cBhvr>
                                      <p:tavLst>
                                        <p:tav tm="0">
                                          <p:val>
                                            <p:fltVal val="0.0"/>
                                          </p:val>
                                        </p:tav>
                                        <p:tav tm="100000">
                                          <p:val>
                                            <p:strVal val="#ppt_h"/>
                                          </p:val>
                                        </p:tav>
                                      </p:tavLst>
                                    </p:anim>
                                  </p:childTnLst>
                                </p:cTn>
                              </p:par>
                            </p:childTnLst>
                          </p:cTn>
                        </p:par>
                        <p:par>
                          <p:cTn fill="hold" id="25">
                            <p:stCondLst>
                              <p:cond delay="1500"/>
                            </p:stCondLst>
                            <p:childTnLst>
                              <p:par>
                                <p:cTn fill="hold" id="26" nodeType="afterEffect" presetClass="entr" presetID="17" presetSubtype="4">
                                  <p:stCondLst>
                                    <p:cond delay="0"/>
                                  </p:stCondLst>
                                  <p:childTnLst>
                                    <p:set>
                                      <p:cBhvr>
                                        <p:cTn dur="1" fill="hold" id="27">
                                          <p:stCondLst>
                                            <p:cond delay="0"/>
                                          </p:stCondLst>
                                        </p:cTn>
                                        <p:tgtEl>
                                          <p:spTgt spid="135"/>
                                        </p:tgtEl>
                                        <p:attrNameLst>
                                          <p:attrName>style.visibility</p:attrName>
                                        </p:attrNameLst>
                                      </p:cBhvr>
                                      <p:to>
                                        <p:strVal val="visible"/>
                                      </p:to>
                                    </p:set>
                                    <p:anim calcmode="lin" valueType="num">
                                      <p:cBhvr>
                                        <p:cTn dur="500" fill="hold" id="28"/>
                                        <p:tgtEl>
                                          <p:spTgt spid="135"/>
                                        </p:tgtEl>
                                        <p:attrNameLst>
                                          <p:attrName>ppt_x</p:attrName>
                                        </p:attrNameLst>
                                      </p:cBhvr>
                                      <p:tavLst>
                                        <p:tav tm="0">
                                          <p:val>
                                            <p:strVal val="#ppt_x"/>
                                          </p:val>
                                        </p:tav>
                                        <p:tav tm="100000">
                                          <p:val>
                                            <p:strVal val="#ppt_x"/>
                                          </p:val>
                                        </p:tav>
                                      </p:tavLst>
                                    </p:anim>
                                    <p:anim calcmode="lin" valueType="num">
                                      <p:cBhvr>
                                        <p:cTn dur="500" fill="hold" id="29"/>
                                        <p:tgtEl>
                                          <p:spTgt spid="135"/>
                                        </p:tgtEl>
                                        <p:attrNameLst>
                                          <p:attrName>ppt_y</p:attrName>
                                        </p:attrNameLst>
                                      </p:cBhvr>
                                      <p:tavLst>
                                        <p:tav tm="0">
                                          <p:val>
                                            <p:strVal val="#ppt_y+#ppt_h/2"/>
                                          </p:val>
                                        </p:tav>
                                        <p:tav tm="100000">
                                          <p:val>
                                            <p:strVal val="#ppt_y"/>
                                          </p:val>
                                        </p:tav>
                                      </p:tavLst>
                                    </p:anim>
                                    <p:anim calcmode="lin" valueType="num">
                                      <p:cBhvr>
                                        <p:cTn dur="500" fill="hold" id="30"/>
                                        <p:tgtEl>
                                          <p:spTgt spid="135"/>
                                        </p:tgtEl>
                                        <p:attrNameLst>
                                          <p:attrName>ppt_w</p:attrName>
                                        </p:attrNameLst>
                                      </p:cBhvr>
                                      <p:tavLst>
                                        <p:tav tm="0">
                                          <p:val>
                                            <p:strVal val="#ppt_w"/>
                                          </p:val>
                                        </p:tav>
                                        <p:tav tm="100000">
                                          <p:val>
                                            <p:strVal val="#ppt_w"/>
                                          </p:val>
                                        </p:tav>
                                      </p:tavLst>
                                    </p:anim>
                                    <p:anim calcmode="lin" valueType="num">
                                      <p:cBhvr>
                                        <p:cTn dur="500" fill="hold" id="31"/>
                                        <p:tgtEl>
                                          <p:spTgt spid="135"/>
                                        </p:tgtEl>
                                        <p:attrNameLst>
                                          <p:attrName>ppt_h</p:attrName>
                                        </p:attrNameLst>
                                      </p:cBhvr>
                                      <p:tavLst>
                                        <p:tav tm="0">
                                          <p:val>
                                            <p:fltVal val="0.0"/>
                                          </p:val>
                                        </p:tav>
                                        <p:tav tm="100000">
                                          <p:val>
                                            <p:strVal val="#ppt_h"/>
                                          </p:val>
                                        </p:tav>
                                      </p:tavLst>
                                    </p:anim>
                                  </p:childTnLst>
                                </p:cTn>
                              </p:par>
                            </p:childTnLst>
                          </p:cTn>
                        </p:par>
                        <p:par>
                          <p:cTn fill="hold" id="32">
                            <p:stCondLst>
                              <p:cond delay="2000"/>
                            </p:stCondLst>
                            <p:childTnLst>
                              <p:par>
                                <p:cTn fill="hold" grpId="0" id="33" nodeType="afterEffect" presetClass="entr" presetID="17" presetSubtype="10">
                                  <p:stCondLst>
                                    <p:cond delay="0"/>
                                  </p:stCondLst>
                                  <p:childTnLst>
                                    <p:set>
                                      <p:cBhvr>
                                        <p:cTn dur="1" fill="hold" id="34">
                                          <p:stCondLst>
                                            <p:cond delay="0"/>
                                          </p:stCondLst>
                                        </p:cTn>
                                        <p:tgtEl>
                                          <p:spTgt spid="1048806"/>
                                        </p:tgtEl>
                                        <p:attrNameLst>
                                          <p:attrName>style.visibility</p:attrName>
                                        </p:attrNameLst>
                                      </p:cBhvr>
                                      <p:to>
                                        <p:strVal val="visible"/>
                                      </p:to>
                                    </p:set>
                                    <p:anim calcmode="lin" valueType="num">
                                      <p:cBhvr>
                                        <p:cTn dur="500" fill="hold" id="35"/>
                                        <p:tgtEl>
                                          <p:spTgt spid="1048806"/>
                                        </p:tgtEl>
                                        <p:attrNameLst>
                                          <p:attrName>ppt_w</p:attrName>
                                        </p:attrNameLst>
                                      </p:cBhvr>
                                      <p:tavLst>
                                        <p:tav tm="0">
                                          <p:val>
                                            <p:fltVal val="0.0"/>
                                          </p:val>
                                        </p:tav>
                                        <p:tav tm="100000">
                                          <p:val>
                                            <p:strVal val="#ppt_w"/>
                                          </p:val>
                                        </p:tav>
                                      </p:tavLst>
                                    </p:anim>
                                    <p:anim calcmode="lin" valueType="num">
                                      <p:cBhvr>
                                        <p:cTn dur="500" fill="hold" id="36"/>
                                        <p:tgtEl>
                                          <p:spTgt spid="1048806"/>
                                        </p:tgtEl>
                                        <p:attrNameLst>
                                          <p:attrName>ppt_h</p:attrName>
                                        </p:attrNameLst>
                                      </p:cBhvr>
                                      <p:tavLst>
                                        <p:tav tm="0">
                                          <p:val>
                                            <p:strVal val="#ppt_h"/>
                                          </p:val>
                                        </p:tav>
                                        <p:tav tm="100000">
                                          <p:val>
                                            <p:strVal val="#ppt_h"/>
                                          </p:val>
                                        </p:tav>
                                      </p:tavLst>
                                    </p:anim>
                                  </p:childTnLst>
                                </p:cTn>
                              </p:par>
                            </p:childTnLst>
                          </p:cTn>
                        </p:par>
                        <p:par>
                          <p:cTn fill="hold" id="37">
                            <p:stCondLst>
                              <p:cond delay="2500"/>
                            </p:stCondLst>
                            <p:childTnLst>
                              <p:par>
                                <p:cTn fill="hold" grpId="0" id="38" nodeType="afterEffect" presetClass="entr" presetID="17" presetSubtype="10">
                                  <p:stCondLst>
                                    <p:cond delay="0"/>
                                  </p:stCondLst>
                                  <p:childTnLst>
                                    <p:set>
                                      <p:cBhvr>
                                        <p:cTn dur="1" fill="hold" id="39">
                                          <p:stCondLst>
                                            <p:cond delay="0"/>
                                          </p:stCondLst>
                                        </p:cTn>
                                        <p:tgtEl>
                                          <p:spTgt spid="1048807"/>
                                        </p:tgtEl>
                                        <p:attrNameLst>
                                          <p:attrName>style.visibility</p:attrName>
                                        </p:attrNameLst>
                                      </p:cBhvr>
                                      <p:to>
                                        <p:strVal val="visible"/>
                                      </p:to>
                                    </p:set>
                                    <p:anim calcmode="lin" valueType="num">
                                      <p:cBhvr>
                                        <p:cTn dur="500" fill="hold" id="40"/>
                                        <p:tgtEl>
                                          <p:spTgt spid="1048807"/>
                                        </p:tgtEl>
                                        <p:attrNameLst>
                                          <p:attrName>ppt_w</p:attrName>
                                        </p:attrNameLst>
                                      </p:cBhvr>
                                      <p:tavLst>
                                        <p:tav tm="0">
                                          <p:val>
                                            <p:fltVal val="0.0"/>
                                          </p:val>
                                        </p:tav>
                                        <p:tav tm="100000">
                                          <p:val>
                                            <p:strVal val="#ppt_w"/>
                                          </p:val>
                                        </p:tav>
                                      </p:tavLst>
                                    </p:anim>
                                    <p:anim calcmode="lin" valueType="num">
                                      <p:cBhvr>
                                        <p:cTn dur="500" fill="hold" id="41"/>
                                        <p:tgtEl>
                                          <p:spTgt spid="10488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6" grpId="0"/>
      <p:bldP spid="104880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808" name="PA-文本框 10"/>
          <p:cNvSpPr txBox="1"/>
          <p:nvPr>
            <p:custDataLst>
              <p:tags r:id="rId1"/>
            </p:custDataLst>
          </p:nvPr>
        </p:nvSpPr>
        <p:spPr>
          <a:xfrm>
            <a:off x="862315" y="30762"/>
            <a:ext cx="3254390" cy="897490"/>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模型进一步修正</a:t>
            </a:r>
            <a:endParaRPr altLang="zh-CN" b="1" dirty="0" sz="2400" lang="en-US">
              <a:latin typeface="微软雅黑" panose="020B0503020204020204" pitchFamily="34" charset="-122"/>
              <a:ea typeface="微软雅黑" panose="020B0503020204020204" pitchFamily="34" charset="-122"/>
            </a:endParaRPr>
          </a:p>
          <a:p>
            <a:pPr>
              <a:lnSpc>
                <a:spcPct val="130000"/>
              </a:lnSpc>
            </a:pPr>
            <a:r>
              <a:rPr altLang="zh-CN" b="1" dirty="0" lang="en-US">
                <a:solidFill>
                  <a:schemeClr val="accent2"/>
                </a:solidFill>
                <a:latin typeface="微软雅黑" panose="020B0503020204020204" pitchFamily="34" charset="-122"/>
                <a:ea typeface="微软雅黑" panose="020B0503020204020204" pitchFamily="34" charset="-122"/>
              </a:rPr>
              <a:t>k=0.5</a:t>
            </a:r>
            <a:r>
              <a:rPr altLang="en-US" b="1" dirty="0" lang="zh-CN">
                <a:solidFill>
                  <a:schemeClr val="accent2"/>
                </a:solidFill>
                <a:latin typeface="微软雅黑" panose="020B0503020204020204" pitchFamily="34" charset="-122"/>
                <a:ea typeface="微软雅黑" panose="020B0503020204020204" pitchFamily="34" charset="-122"/>
              </a:rPr>
              <a:t>实验结果</a:t>
            </a:r>
          </a:p>
        </p:txBody>
      </p:sp>
      <p:pic>
        <p:nvPicPr>
          <p:cNvPr id="2097179" name="图片 43"/>
          <p:cNvPicPr>
            <a:picLocks noChangeAspect="1"/>
          </p:cNvPicPr>
          <p:nvPr/>
        </p:nvPicPr>
        <p:blipFill>
          <a:blip xmlns:r="http://schemas.openxmlformats.org/officeDocument/2006/relationships"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aphicFrame>
        <p:nvGraphicFramePr>
          <p:cNvPr id="4194305" name="表格 50"/>
          <p:cNvGraphicFramePr>
            <a:graphicFrameLocks noGrp="1"/>
          </p:cNvGraphicFramePr>
          <p:nvPr/>
        </p:nvGraphicFramePr>
        <p:xfrm>
          <a:off x="4116705" y="959014"/>
          <a:ext cx="7516680" cy="5314262"/>
        </p:xfrm>
        <a:graphic>
          <a:graphicData uri="http://schemas.openxmlformats.org/drawingml/2006/table">
            <a:tbl>
              <a:tblPr>
                <a:tableStyleId>{5C22544A-7EE6-4342-B048-85BDC9FD1C3A}</a:tableStyleId>
              </a:tblPr>
              <a:tblGrid>
                <a:gridCol w="1503336"/>
                <a:gridCol w="1503336"/>
                <a:gridCol w="1503336"/>
                <a:gridCol w="1503336"/>
                <a:gridCol w="1503336"/>
              </a:tblGrid>
              <a:tr h="0">
                <a:tc>
                  <a:txBody>
                    <a:bodyPr/>
                    <a:p>
                      <a:pPr algn="ctr" fontAlgn="t"/>
                      <a:r>
                        <a:rPr altLang="en-US" dirty="0" sz="1800" lang="zh-CN" strike="noStrike" u="none">
                          <a:effectLst/>
                        </a:rPr>
                        <a:t>　</a:t>
                      </a:r>
                      <a:endParaRPr altLang="en-US" b="0" dirty="0" sz="1800" i="0" lang="zh-CN" strike="noStrike" u="none">
                        <a:solidFill>
                          <a:srgbClr val="000000"/>
                        </a:solidFill>
                        <a:effectLst/>
                        <a:latin typeface="Arial" panose="020B0604020202020204" pitchFamily="34" charset="0"/>
                        <a:ea typeface="等线" panose="02010600030101010101" pitchFamily="2" charset="-122"/>
                      </a:endParaRPr>
                    </a:p>
                  </a:txBody>
                  <a:tcPr marL="5378" marR="5378" marT="5378" marB="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rtl="0"/>
                      <a:r>
                        <a:rPr dirty="0" sz="1800" lang="en-US" strike="noStrike" u="none">
                          <a:effectLst/>
                        </a:rPr>
                        <a:t>NSW</a:t>
                      </a:r>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rtl="0"/>
                      <a:r>
                        <a:rPr dirty="0" sz="1800" lang="en-US" strike="noStrike" u="none">
                          <a:effectLst/>
                        </a:rPr>
                        <a:t>Old</a:t>
                      </a:r>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rtl="0"/>
                      <a:r>
                        <a:rPr dirty="0" sz="1800" lang="en-US" strike="noStrike" u="none">
                          <a:effectLst/>
                        </a:rPr>
                        <a:t>SA</a:t>
                      </a:r>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fontAlgn="ctr" rtl="0"/>
                      <a:r>
                        <a:rPr dirty="0" sz="1800" lang="en-US" strike="noStrike" u="none">
                          <a:effectLst/>
                        </a:rPr>
                        <a:t>Vic</a:t>
                      </a:r>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p>
                      <a:pPr algn="ctr" fontAlgn="ctr" rtl="0"/>
                      <a:r>
                        <a:rPr altLang="zh-CN" dirty="0" sz="1800" lang="en-US" strike="noStrike" u="none">
                          <a:effectLst/>
                        </a:rPr>
                        <a:t>Using Actual Load</a:t>
                      </a:r>
                      <a:endParaRPr altLang="zh-CN"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fontAlgn="ctr" rtl="0"/>
                      <a:r>
                        <a:rPr dirty="0" sz="1800" lang="en-US" strike="noStrike" u="none">
                          <a:effectLst/>
                        </a:rPr>
                        <a:t>MAE</a:t>
                      </a:r>
                      <a:endParaRPr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sz="1800" lang="en-US" strike="noStrike" u="none">
                          <a:effectLst/>
                        </a:rPr>
                        <a:t>0.0777</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dirty="0" sz="1800" lang="en-US" strike="noStrike" u="none">
                          <a:effectLst/>
                        </a:rPr>
                        <a:t>0.0777</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dirty="0" sz="1800" lang="en-US" strike="noStrike" u="none">
                          <a:effectLst/>
                        </a:rPr>
                        <a:t>0.107</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dirty="0" sz="1800" lang="en-US" strike="noStrike" u="none">
                          <a:effectLst/>
                        </a:rPr>
                        <a:t>0.106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0">
                <a:tc>
                  <a:txBody>
                    <a:bodyPr/>
                    <a:p>
                      <a:pPr algn="ctr" fontAlgn="ctr" rtl="0"/>
                      <a:r>
                        <a:rPr sz="1800" lang="en-US" strike="noStrike" u="none">
                          <a:effectLst/>
                        </a:rPr>
                        <a:t>RMSE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0.1914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0.1931</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0.2999</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0.2335</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LPSE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0.1364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0.1318</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0.3382</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0.1836</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Asym.</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0.0734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0.0799</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0.1492</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0.1084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MAE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0.0743</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0.0686</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0.1078</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0.1082</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RMSE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0.2163</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0.2346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0.3072</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0.3026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LPSE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dirty="0" sz="1800" lang="en-US" strike="noStrike" u="none">
                          <a:effectLst/>
                        </a:rPr>
                        <a:t>0.157</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0.1984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0.364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0.3346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Asym.</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sz="1800" lang="en-US" strike="noStrike" u="none">
                          <a:effectLst/>
                        </a:rPr>
                        <a:t>0.0915</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sz="1800" lang="en-US" strike="noStrike" u="none">
                          <a:effectLst/>
                        </a:rPr>
                        <a:t>0.0923</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dirty="0" sz="1800" lang="en-US" strike="noStrike" u="none">
                          <a:effectLst/>
                        </a:rPr>
                        <a:t>0.1525</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dirty="0" sz="1800" lang="en-US" strike="noStrike" u="none">
                          <a:effectLst/>
                        </a:rPr>
                        <a:t>0.1512</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r h="0">
                <a:tc>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p>
                      <a:pPr algn="ctr" fontAlgn="ctr" rtl="0"/>
                      <a:r>
                        <a:rPr altLang="zh-CN" dirty="0" sz="1800" lang="en-US" strike="noStrike" u="none">
                          <a:effectLst/>
                        </a:rPr>
                        <a:t>Using Forecast Load</a:t>
                      </a:r>
                      <a:endParaRPr altLang="zh-CN"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fontAlgn="ctr" rtl="0"/>
                      <a:r>
                        <a:rPr dirty="0" sz="1800" lang="en-US" strike="noStrike" u="none">
                          <a:effectLst/>
                        </a:rPr>
                        <a:t>MAE</a:t>
                      </a:r>
                      <a:endParaRPr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sz="1800" lang="en-US" strike="noStrike" u="none">
                          <a:effectLst/>
                        </a:rPr>
                        <a:t>0.0978</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sz="1800" lang="en-US" strike="noStrike" u="none">
                          <a:effectLst/>
                        </a:rPr>
                        <a:t>0.079</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sz="1800" lang="en-US" strike="noStrike" u="none">
                          <a:effectLst/>
                        </a:rPr>
                        <a:t>0.1087</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fontAlgn="ctr" rtl="0"/>
                      <a:r>
                        <a:rPr altLang="zh-CN" dirty="0" sz="1800" lang="en-US" strike="noStrike" u="none">
                          <a:effectLst/>
                        </a:rPr>
                        <a:t>0.1185</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r h="0">
                <a:tc>
                  <a:txBody>
                    <a:bodyPr/>
                    <a:p>
                      <a:pPr algn="ctr" fontAlgn="ctr" rtl="0"/>
                      <a:r>
                        <a:rPr sz="1800" lang="en-US" strike="noStrike" u="none">
                          <a:effectLst/>
                        </a:rPr>
                        <a:t>RMSE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dirty="0" sz="1800" lang="en-US" strike="noStrike" u="none">
                          <a:effectLst/>
                        </a:rPr>
                        <a:t>0.2045</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0.1958</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0.2871</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0.2332</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LPSE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0.1523</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0.1365</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0.2778</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0.1796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Asym.</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0.0804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0.0831</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0.1454</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0.1146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MAE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0.0777</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0.0701</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0.1098</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0.1086</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RMSE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0.2161</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0.232</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0.3045</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0.3011</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LPSE</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solidFill>
                      <a:schemeClr val="bg1"/>
                    </a:solidFill>
                  </a:tcPr>
                </a:tc>
                <a:tc>
                  <a:txBody>
                    <a:bodyPr/>
                    <a:p>
                      <a:pPr algn="ctr" fontAlgn="ctr" rtl="0"/>
                      <a:r>
                        <a:rPr altLang="zh-CN" sz="1800" lang="en-US" strike="noStrike" u="none">
                          <a:effectLst/>
                        </a:rPr>
                        <a:t>0.1529</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sz="1800" lang="en-US" strike="noStrike" u="none">
                          <a:effectLst/>
                        </a:rPr>
                        <a:t>0.1889</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0.3365</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solidFill>
                      <a:schemeClr val="bg1"/>
                    </a:solidFill>
                  </a:tcPr>
                </a:tc>
                <a:tc>
                  <a:txBody>
                    <a:bodyPr/>
                    <a:p>
                      <a:pPr algn="ctr" fontAlgn="ctr" rtl="0"/>
                      <a:r>
                        <a:rPr altLang="zh-CN" dirty="0" sz="1800" lang="en-US" strike="noStrike" u="none">
                          <a:effectLst/>
                        </a:rPr>
                        <a:t>0.3184</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solidFill>
                      <a:schemeClr val="bg1"/>
                    </a:solidFill>
                  </a:tcPr>
                </a:tc>
              </a:tr>
              <a:tr h="0">
                <a:tc>
                  <a:txBody>
                    <a:bodyPr/>
                    <a:p>
                      <a:pPr algn="ctr" fontAlgn="ctr" rtl="0"/>
                      <a:r>
                        <a:rPr sz="1800" lang="en-US" strike="noStrike" u="none">
                          <a:effectLst/>
                        </a:rPr>
                        <a:t>Asym.</a:t>
                      </a:r>
                      <a:endParaRPr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sz="1800" lang="en-US" strike="noStrike" u="none">
                          <a:effectLst/>
                        </a:rPr>
                        <a:t>0.0936</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sz="1800" lang="en-US" strike="noStrike" u="none">
                          <a:effectLst/>
                        </a:rPr>
                        <a:t>0.0923</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sz="1800" lang="en-US" strike="noStrike" u="none">
                          <a:effectLst/>
                        </a:rPr>
                        <a:t>0.1526</a:t>
                      </a:r>
                      <a:endParaRPr altLang="zh-CN" b="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B w="12700" cap="flat" cmpd="sng" algn="ctr">
                      <a:solidFill>
                        <a:schemeClr val="tx1"/>
                      </a:solidFill>
                      <a:prstDash val="solid"/>
                      <a:round/>
                      <a:headEnd type="none" w="med" len="med"/>
                      <a:tailEnd type="none" w="med" len="med"/>
                    </a:lnB>
                    <a:solidFill>
                      <a:schemeClr val="bg1"/>
                    </a:solidFill>
                  </a:tcPr>
                </a:tc>
                <a:tc>
                  <a:txBody>
                    <a:bodyPr/>
                    <a:p>
                      <a:pPr algn="ctr" fontAlgn="ctr" rtl="0"/>
                      <a:r>
                        <a:rPr altLang="zh-CN" dirty="0" sz="1800" lang="en-US" strike="noStrike" u="none">
                          <a:effectLst/>
                        </a:rPr>
                        <a:t>0.1509</a:t>
                      </a:r>
                      <a:endParaRPr altLang="zh-CN" b="0" dirty="0" sz="1800" i="0" lang="en-US" strike="noStrike" u="none">
                        <a:solidFill>
                          <a:srgbClr val="231F20"/>
                        </a:solidFill>
                        <a:effectLst/>
                        <a:latin typeface="Arial" panose="020B0604020202020204" pitchFamily="34" charset="0"/>
                        <a:ea typeface="等线" panose="02010600030101010101" pitchFamily="2" charset="-122"/>
                      </a:endParaRPr>
                    </a:p>
                  </a:txBody>
                  <a:tcPr marL="5378" marR="5378" marT="5378"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48809" name="文本框 51"/>
          <p:cNvSpPr txBox="1"/>
          <p:nvPr/>
        </p:nvSpPr>
        <p:spPr>
          <a:xfrm>
            <a:off x="558615" y="1081224"/>
            <a:ext cx="3254390" cy="5069841"/>
          </a:xfrm>
          <a:prstGeom prst="rect"/>
          <a:noFill/>
        </p:spPr>
        <p:txBody>
          <a:bodyPr anchor="ctr" anchorCtr="0" rtlCol="0" wrap="square">
            <a:spAutoFit/>
          </a:bodyPr>
          <a:p>
            <a:r>
              <a:rPr altLang="zh-CN" dirty="0" sz="2400" lang="en-US"/>
              <a:t>    </a:t>
            </a:r>
            <a:r>
              <a:rPr altLang="en-US" dirty="0" sz="2400" lang="zh-CN"/>
              <a:t>可见，无论外生变量代入计算的是实时负载还是去年用于预测的负载，非对称度量</a:t>
            </a:r>
            <a:r>
              <a:rPr altLang="zh-CN" dirty="0" sz="2400" lang="en-US"/>
              <a:t>LPSE</a:t>
            </a:r>
            <a:r>
              <a:rPr altLang="en-US" dirty="0" sz="2400" lang="zh-CN"/>
              <a:t>误差值在</a:t>
            </a:r>
            <a:r>
              <a:rPr altLang="zh-CN" dirty="0" sz="2400" lang="en-US"/>
              <a:t>ACH</a:t>
            </a:r>
            <a:r>
              <a:rPr altLang="en-US" dirty="0" sz="2400" lang="zh-CN"/>
              <a:t>及</a:t>
            </a:r>
            <a:r>
              <a:rPr altLang="zh-CN" dirty="0" sz="2400" lang="en-US"/>
              <a:t>logit model</a:t>
            </a:r>
            <a:r>
              <a:rPr altLang="en-US" dirty="0" sz="2400" lang="zh-CN"/>
              <a:t>中均小于原</a:t>
            </a:r>
            <a:r>
              <a:rPr altLang="zh-CN" dirty="0" sz="2400" lang="en-US"/>
              <a:t>LPSE</a:t>
            </a:r>
            <a:r>
              <a:rPr altLang="en-US" dirty="0" sz="2400" lang="zh-CN"/>
              <a:t>，且</a:t>
            </a:r>
            <a:r>
              <a:rPr altLang="zh-CN" dirty="0" sz="2400" lang="en-US"/>
              <a:t>ACH</a:t>
            </a:r>
            <a:r>
              <a:rPr altLang="en-US" dirty="0" sz="2400" lang="zh-CN"/>
              <a:t>模型的非对称</a:t>
            </a:r>
            <a:r>
              <a:rPr altLang="zh-CN" dirty="0" sz="2400" lang="en-US"/>
              <a:t>LPSE</a:t>
            </a:r>
            <a:r>
              <a:rPr altLang="en-US" dirty="0" sz="2400" lang="zh-CN"/>
              <a:t>误差值在以上四地均小于</a:t>
            </a:r>
            <a:r>
              <a:rPr altLang="zh-CN" dirty="0" sz="2400" lang="en-US"/>
              <a:t>logit model</a:t>
            </a:r>
            <a:r>
              <a:rPr altLang="en-US" dirty="0" sz="2400" lang="zh-CN"/>
              <a:t>。</a:t>
            </a:r>
          </a:p>
          <a:p>
            <a:r>
              <a:rPr altLang="zh-CN" dirty="0" sz="2400" lang="en-US"/>
              <a:t>    </a:t>
            </a:r>
            <a:r>
              <a:rPr altLang="en-US" dirty="0" sz="2400" lang="zh-CN"/>
              <a:t>故而，引入非对称度量的</a:t>
            </a:r>
            <a:r>
              <a:rPr altLang="zh-CN" dirty="0" sz="2400" lang="en-US"/>
              <a:t>ACH</a:t>
            </a:r>
            <a:r>
              <a:rPr altLang="en-US" dirty="0" sz="2400" lang="zh-CN"/>
              <a:t>模型确使预测得到改进。</a:t>
            </a:r>
          </a:p>
          <a:p>
            <a:pPr algn="l"/>
            <a:endParaRPr altLang="en-US" dirty="0" sz="2400" lang="zh-C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pic>
        <p:nvPicPr>
          <p:cNvPr id="2097180"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810"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811"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06</a:t>
            </a:r>
            <a:endParaRPr altLang="en-US" dirty="0" sz="9600" lang="zh-CN">
              <a:solidFill>
                <a:schemeClr val="accent2"/>
              </a:solidFill>
              <a:latin typeface="+mj-lt"/>
            </a:endParaRPr>
          </a:p>
        </p:txBody>
      </p:sp>
      <p:sp>
        <p:nvSpPr>
          <p:cNvPr id="1048812" name="文本框 5"/>
          <p:cNvSpPr txBox="1"/>
          <p:nvPr/>
        </p:nvSpPr>
        <p:spPr>
          <a:xfrm>
            <a:off x="4661565" y="3105834"/>
            <a:ext cx="5857875" cy="646331"/>
          </a:xfrm>
          <a:prstGeom prst="rect"/>
          <a:noFill/>
        </p:spPr>
        <p:txBody>
          <a:bodyPr anchor="ctr" anchorCtr="0" rtlCol="0" wrap="square">
            <a:spAutoFit/>
          </a:bodyPr>
          <a:p>
            <a:pPr algn="ctr"/>
            <a:r>
              <a:rPr altLang="en-US" b="1" dirty="0" sz="3600" lang="zh-CN">
                <a:solidFill>
                  <a:schemeClr val="accent1"/>
                </a:solidFill>
                <a:latin typeface="+mn-ea"/>
              </a:rPr>
              <a:t>模型的应用与反思</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13" name="PA-文本框 10"/>
          <p:cNvSpPr txBox="1"/>
          <p:nvPr>
            <p:custDataLst>
              <p:tags r:id="rId1"/>
            </p:custDataLst>
          </p:nvPr>
        </p:nvSpPr>
        <p:spPr>
          <a:xfrm>
            <a:off x="862315" y="30762"/>
            <a:ext cx="3254390" cy="897490"/>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模型的应用与反思</a:t>
            </a:r>
            <a:endParaRPr altLang="zh-CN" b="1" dirty="0" sz="2400" lang="en-US">
              <a:latin typeface="微软雅黑" panose="020B0503020204020204" pitchFamily="34" charset="-122"/>
              <a:ea typeface="微软雅黑" panose="020B0503020204020204" pitchFamily="34" charset="-122"/>
            </a:endParaRPr>
          </a:p>
          <a:p>
            <a:pPr>
              <a:lnSpc>
                <a:spcPct val="130000"/>
              </a:lnSpc>
            </a:pPr>
            <a:r>
              <a:rPr altLang="en-US" b="1" dirty="0" lang="zh-CN">
                <a:solidFill>
                  <a:schemeClr val="accent2"/>
                </a:solidFill>
                <a:latin typeface="微软雅黑" panose="020B0503020204020204" pitchFamily="34" charset="-122"/>
                <a:ea typeface="微软雅黑" panose="020B0503020204020204" pitchFamily="34" charset="-122"/>
              </a:rPr>
              <a:t>应用</a:t>
            </a:r>
          </a:p>
        </p:txBody>
      </p:sp>
      <p:pic>
        <p:nvPicPr>
          <p:cNvPr id="2097181" name="图片 43"/>
          <p:cNvPicPr>
            <a:picLocks noChangeAspect="1"/>
          </p:cNvPicPr>
          <p:nvPr/>
        </p:nvPicPr>
        <p:blipFill>
          <a:blip xmlns:r="http://schemas.openxmlformats.org/officeDocument/2006/relationships" r:embed="rId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814" name="文本框 51"/>
          <p:cNvSpPr txBox="1"/>
          <p:nvPr/>
        </p:nvSpPr>
        <p:spPr>
          <a:xfrm>
            <a:off x="862315" y="1237672"/>
            <a:ext cx="10454362" cy="1631216"/>
          </a:xfrm>
          <a:prstGeom prst="rect"/>
          <a:noFill/>
        </p:spPr>
        <p:txBody>
          <a:bodyPr anchor="ctr" anchorCtr="0" rtlCol="0" wrap="square">
            <a:spAutoFit/>
          </a:bodyPr>
          <a:p>
            <a:r>
              <a:rPr altLang="en-US" dirty="0" sz="2000" lang="zh-CN"/>
              <a:t>预测试验完成后，作者选择了用于预测评估的三个月对应于电力市场中典期货合约的持续时间。</a:t>
            </a:r>
          </a:p>
          <a:p>
            <a:r>
              <a:rPr altLang="en-US" dirty="0" sz="2000" lang="zh-CN"/>
              <a:t>他设计了一份简略的季度期货合约策略以修复极端电价时的经营损失，合约中对冲价格对实际现货价格平均值与分析师预测价格进行加权，时间关系具体策略不细讲了，但分析一下模拟实验的结果，如下表：</a:t>
            </a:r>
          </a:p>
        </p:txBody>
      </p:sp>
      <p:graphicFrame>
        <p:nvGraphicFramePr>
          <p:cNvPr id="4194306" name="表格 8"/>
          <p:cNvGraphicFramePr>
            <a:graphicFrameLocks noGrp="1"/>
          </p:cNvGraphicFramePr>
          <p:nvPr/>
        </p:nvGraphicFramePr>
        <p:xfrm>
          <a:off x="3550045" y="3135980"/>
          <a:ext cx="5091910" cy="1398490"/>
        </p:xfrm>
        <a:graphic>
          <a:graphicData uri="http://schemas.openxmlformats.org/drawingml/2006/table">
            <a:tbl>
              <a:tblPr>
                <a:tableStyleId>{5C22544A-7EE6-4342-B048-85BDC9FD1C3A}</a:tableStyleId>
              </a:tblPr>
              <a:tblGrid>
                <a:gridCol w="1018382"/>
                <a:gridCol w="1018382"/>
                <a:gridCol w="1018382"/>
                <a:gridCol w="1018382"/>
                <a:gridCol w="1018382"/>
              </a:tblGrid>
              <a:tr h="0">
                <a:tc>
                  <a:txBody>
                    <a:bodyPr/>
                    <a:p>
                      <a:pPr algn="ctr" defTabSz="914400" eaLnBrk="1" fontAlgn="ctr" hangingPunct="1" latinLnBrk="0" marL="0" rtl="0"/>
                      <a:r>
                        <a:rPr altLang="en-US" b="0" dirty="0" sz="1800" kern="1200" lang="zh-CN" strike="noStrike" u="none">
                          <a:solidFill>
                            <a:schemeClr val="dk1"/>
                          </a:solidFill>
                          <a:effectLst/>
                          <a:latin typeface="+mn-lt"/>
                          <a:ea typeface="+mn-ea"/>
                          <a:cs typeface="+mn-cs"/>
                        </a:rPr>
                        <a:t>　</a:t>
                      </a:r>
                    </a:p>
                  </a:txBody>
                  <a:tcPr marL="5378" marR="5378" marT="5378" marB="0">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b="0" dirty="0" sz="1800" kern="1200" lang="en-US" strike="noStrike" u="none">
                          <a:solidFill>
                            <a:schemeClr val="dk1"/>
                          </a:solidFill>
                          <a:effectLst/>
                          <a:latin typeface="+mn-lt"/>
                          <a:ea typeface="+mn-ea"/>
                          <a:cs typeface="+mn-cs"/>
                        </a:rPr>
                        <a:t>NSW</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b="0" dirty="0" sz="1800" kern="1200" lang="en-US" strike="noStrike" u="none">
                          <a:solidFill>
                            <a:schemeClr val="dk1"/>
                          </a:solidFill>
                          <a:effectLst/>
                          <a:latin typeface="+mn-lt"/>
                          <a:ea typeface="+mn-ea"/>
                          <a:cs typeface="+mn-cs"/>
                        </a:rPr>
                        <a:t>Old</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b="0" dirty="0" sz="1800" kern="1200" lang="en-US" strike="noStrike" u="none">
                          <a:solidFill>
                            <a:schemeClr val="dk1"/>
                          </a:solidFill>
                          <a:effectLst/>
                          <a:latin typeface="+mn-lt"/>
                          <a:ea typeface="+mn-ea"/>
                          <a:cs typeface="+mn-cs"/>
                        </a:rPr>
                        <a:t>SA</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b="0" dirty="0" sz="1800" kern="1200" lang="en-US" strike="noStrike" u="none">
                          <a:solidFill>
                            <a:schemeClr val="dk1"/>
                          </a:solidFill>
                          <a:effectLst/>
                          <a:latin typeface="+mn-lt"/>
                          <a:ea typeface="+mn-ea"/>
                          <a:cs typeface="+mn-cs"/>
                        </a:rPr>
                        <a:t>Vic</a:t>
                      </a: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559">
                <a:tc>
                  <a:txBody>
                    <a:bodyPr/>
                    <a:p>
                      <a:pPr algn="ctr" defTabSz="914400" eaLnBrk="1" fontAlgn="ctr" hangingPunct="1" latinLnBrk="0" marL="0" rtl="0"/>
                      <a:endParaRPr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p>
                      <a:pPr algn="ctr" defTabSz="914400" eaLnBrk="1" fontAlgn="ctr" hangingPunct="1" latinLnBrk="0" marL="0" rtl="0"/>
                      <a:r>
                        <a:rPr altLang="en-US" b="0" dirty="0" sz="1800" kern="1200" lang="zh-CN" strike="noStrike" u="none">
                          <a:solidFill>
                            <a:schemeClr val="dk1"/>
                          </a:solidFill>
                          <a:effectLst/>
                          <a:latin typeface="+mn-lt"/>
                          <a:ea typeface="+mn-ea"/>
                          <a:cs typeface="+mn-cs"/>
                        </a:rPr>
                        <a:t>使用</a:t>
                      </a:r>
                      <a:r>
                        <a:rPr altLang="zh-CN" b="0" dirty="0" sz="1800" kern="1200" lang="en-US" strike="noStrike" u="none">
                          <a:solidFill>
                            <a:schemeClr val="dk1"/>
                          </a:solidFill>
                          <a:effectLst/>
                          <a:latin typeface="+mn-lt"/>
                          <a:ea typeface="+mn-ea"/>
                          <a:cs typeface="+mn-cs"/>
                        </a:rPr>
                        <a:t>ACH</a:t>
                      </a:r>
                      <a:r>
                        <a:rPr altLang="en-US" b="0" dirty="0" sz="1800" kern="1200" lang="zh-CN" strike="noStrike" u="none">
                          <a:solidFill>
                            <a:schemeClr val="dk1"/>
                          </a:solidFill>
                          <a:effectLst/>
                          <a:latin typeface="+mn-lt"/>
                          <a:ea typeface="+mn-ea"/>
                          <a:cs typeface="+mn-cs"/>
                        </a:rPr>
                        <a:t>模型</a:t>
                      </a:r>
                      <a:endParaRPr altLang="zh-CN"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defTabSz="914400" eaLnBrk="1" fontAlgn="ctr" hangingPunct="1" latinLnBrk="0" marL="0" rtl="0"/>
                      <a:r>
                        <a:rPr altLang="en-US" b="0" dirty="0" sz="1800" kern="1200" lang="zh-CN" strike="noStrike" u="none">
                          <a:solidFill>
                            <a:schemeClr val="dk1"/>
                          </a:solidFill>
                          <a:effectLst/>
                          <a:latin typeface="+mn-lt"/>
                          <a:ea typeface="+mn-ea"/>
                          <a:cs typeface="+mn-cs"/>
                        </a:rPr>
                        <a:t>利润率</a:t>
                      </a:r>
                      <a:r>
                        <a:rPr altLang="zh-CN" b="0" dirty="0" sz="1800" kern="1200" lang="en-US" strike="noStrike" u="none">
                          <a:solidFill>
                            <a:schemeClr val="dk1"/>
                          </a:solidFill>
                          <a:effectLst/>
                          <a:latin typeface="+mn-lt"/>
                          <a:ea typeface="+mn-ea"/>
                          <a:cs typeface="+mn-cs"/>
                        </a:rPr>
                        <a:t>(%)</a:t>
                      </a:r>
                      <a:endParaRPr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21.47</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8.02</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0</a:t>
                      </a:r>
                    </a:p>
                  </a:txBody>
                  <a:tcPr marL="5378" marR="5378" marT="5378"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24.22</a:t>
                      </a: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defTabSz="914400" eaLnBrk="1" fontAlgn="ctr" hangingPunct="1" latinLnBrk="0" marL="0" rtl="0"/>
                      <a:endParaRPr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p>
                      <a:pPr algn="ctr" defTabSz="914400" eaLnBrk="1" fontAlgn="ctr" hangingPunct="1" latinLnBrk="0" marL="0" rtl="0"/>
                      <a:r>
                        <a:rPr altLang="en-US" b="0" dirty="0" sz="1800" kern="1200" lang="zh-CN" strike="noStrike" u="none">
                          <a:solidFill>
                            <a:schemeClr val="dk1"/>
                          </a:solidFill>
                          <a:effectLst/>
                          <a:latin typeface="+mn-lt"/>
                          <a:ea typeface="+mn-ea"/>
                          <a:cs typeface="+mn-cs"/>
                        </a:rPr>
                        <a:t>未使用</a:t>
                      </a:r>
                      <a:r>
                        <a:rPr altLang="zh-CN" b="0" dirty="0" sz="1800" kern="1200" lang="en-US" strike="noStrike" u="none">
                          <a:solidFill>
                            <a:schemeClr val="dk1"/>
                          </a:solidFill>
                          <a:effectLst/>
                          <a:latin typeface="+mn-lt"/>
                          <a:ea typeface="+mn-ea"/>
                          <a:cs typeface="+mn-cs"/>
                        </a:rPr>
                        <a:t>ACH</a:t>
                      </a:r>
                      <a:r>
                        <a:rPr altLang="en-US" b="0" dirty="0" sz="1800" kern="1200" lang="zh-CN" strike="noStrike" u="none">
                          <a:solidFill>
                            <a:schemeClr val="dk1"/>
                          </a:solidFill>
                          <a:effectLst/>
                          <a:latin typeface="+mn-lt"/>
                          <a:ea typeface="+mn-ea"/>
                          <a:cs typeface="+mn-cs"/>
                        </a:rPr>
                        <a:t>模型</a:t>
                      </a:r>
                      <a:endParaRPr altLang="zh-CN"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p>
                      <a:pPr algn="ctr" fontAlgn="ctr" rtl="0"/>
                      <a:endParaRPr b="0" dirty="0" sz="1800" i="0" lang="en-US" strike="noStrike" u="none">
                        <a:solidFill>
                          <a:srgbClr val="000000"/>
                        </a:solidFill>
                        <a:effectLst/>
                        <a:latin typeface="Arial" panose="020B0604020202020204" pitchFamily="34" charset="0"/>
                        <a:ea typeface="等线" panose="02010600030101010101" pitchFamily="2" charset="-122"/>
                      </a:endParaRPr>
                    </a:p>
                  </a:txBody>
                  <a:tcPr marL="5378" marR="5378" marT="537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p>
                      <a:pPr algn="ctr" defTabSz="914400" eaLnBrk="1" fontAlgn="ctr" hangingPunct="1" latinLnBrk="0" marL="0" rtl="0"/>
                      <a:r>
                        <a:rPr altLang="en-US" b="0" dirty="0" sz="1800" kern="1200" lang="zh-CN" strike="noStrike" u="none">
                          <a:solidFill>
                            <a:schemeClr val="dk1"/>
                          </a:solidFill>
                          <a:effectLst/>
                          <a:latin typeface="+mn-lt"/>
                          <a:ea typeface="+mn-ea"/>
                          <a:cs typeface="+mn-cs"/>
                        </a:rPr>
                        <a:t>利润率</a:t>
                      </a:r>
                      <a:r>
                        <a:rPr altLang="zh-CN" b="0" dirty="0" sz="1800" kern="1200" lang="en-US" strike="noStrike" u="none">
                          <a:solidFill>
                            <a:schemeClr val="dk1"/>
                          </a:solidFill>
                          <a:effectLst/>
                          <a:latin typeface="+mn-lt"/>
                          <a:ea typeface="+mn-ea"/>
                          <a:cs typeface="+mn-cs"/>
                        </a:rPr>
                        <a:t>(%)</a:t>
                      </a:r>
                      <a:endParaRPr b="0" dirty="0" sz="1800" kern="1200" lang="en-US" strike="noStrike" u="none">
                        <a:solidFill>
                          <a:schemeClr val="dk1"/>
                        </a:solidFill>
                        <a:effectLst/>
                        <a:latin typeface="+mn-lt"/>
                        <a:ea typeface="+mn-ea"/>
                        <a:cs typeface="+mn-cs"/>
                      </a:endParaRPr>
                    </a:p>
                  </a:txBody>
                  <a:tcPr marL="5378" marR="5378" marT="5378"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14.53</a:t>
                      </a: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6.21</a:t>
                      </a: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2.80</a:t>
                      </a:r>
                    </a:p>
                  </a:txBody>
                  <a:tcPr marL="5378" marR="5378" marT="5378" marB="0" anchor="ctr">
                    <a:lnT w="12700" cap="flat" cmpd="sng" algn="ctr">
                      <a:solidFill>
                        <a:schemeClr val="tx1"/>
                      </a:solidFill>
                      <a:prstDash val="solid"/>
                      <a:round/>
                      <a:headEnd type="none" w="med" len="med"/>
                      <a:tailEnd type="none" w="med" len="med"/>
                    </a:lnT>
                    <a:solidFill>
                      <a:schemeClr val="bg1"/>
                    </a:solidFill>
                  </a:tcPr>
                </a:tc>
                <a:tc>
                  <a:txBody>
                    <a:bodyPr/>
                    <a:p>
                      <a:pPr algn="ctr" defTabSz="914400" eaLnBrk="1" fontAlgn="ctr" hangingPunct="1" latinLnBrk="0" marL="0" rtl="0"/>
                      <a:r>
                        <a:rPr altLang="zh-CN" b="0" dirty="0" sz="1800" kern="1200" lang="en-US" strike="noStrike" u="none">
                          <a:solidFill>
                            <a:schemeClr val="dk1"/>
                          </a:solidFill>
                          <a:effectLst/>
                          <a:latin typeface="+mn-lt"/>
                          <a:ea typeface="+mn-ea"/>
                          <a:cs typeface="+mn-cs"/>
                        </a:rPr>
                        <a:t>5.87</a:t>
                      </a:r>
                    </a:p>
                  </a:txBody>
                  <a:tcPr marL="5378" marR="5378" marT="5378"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048815" name="文本框 3"/>
          <p:cNvSpPr txBox="1"/>
          <p:nvPr/>
        </p:nvSpPr>
        <p:spPr>
          <a:xfrm>
            <a:off x="862314" y="4780691"/>
            <a:ext cx="10548148" cy="707886"/>
          </a:xfrm>
          <a:prstGeom prst="rect"/>
          <a:noFill/>
        </p:spPr>
        <p:txBody>
          <a:bodyPr anchor="ctr" anchorCtr="0" rtlCol="0" wrap="square">
            <a:spAutoFit/>
          </a:bodyPr>
          <a:p>
            <a:r>
              <a:rPr altLang="en-US" dirty="0" sz="2000" lang="zh-CN"/>
              <a:t>除了</a:t>
            </a:r>
            <a:r>
              <a:rPr altLang="zh-CN" dirty="0" sz="2000" lang="en-US"/>
              <a:t>SA</a:t>
            </a:r>
            <a:r>
              <a:rPr altLang="en-US" dirty="0" sz="2000" lang="zh-CN"/>
              <a:t>之外，这个简单模拟交易方案的结果为</a:t>
            </a:r>
            <a:r>
              <a:rPr altLang="zh-CN" dirty="0" sz="2000" lang="en-US"/>
              <a:t>ACH</a:t>
            </a:r>
            <a:r>
              <a:rPr altLang="en-US" dirty="0" sz="2000" lang="zh-CN"/>
              <a:t>在极端事件预测中的有用性提供了强力佐证。</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grpSp>
        <p:nvGrpSpPr>
          <p:cNvPr id="151" name="PA_库_组合 38"/>
          <p:cNvGrpSpPr/>
          <p:nvPr>
            <p:custDataLst>
              <p:tags r:id="rId1"/>
            </p:custDataLst>
          </p:nvPr>
        </p:nvGrpSpPr>
        <p:grpSpPr>
          <a:xfrm>
            <a:off x="3579446" y="959014"/>
            <a:ext cx="5177572" cy="4683122"/>
            <a:chOff x="3813176" y="2291376"/>
            <a:chExt cx="4560888" cy="4009286"/>
          </a:xfrm>
        </p:grpSpPr>
        <p:grpSp>
          <p:nvGrpSpPr>
            <p:cNvPr id="152" name="Group 1"/>
            <p:cNvGrpSpPr/>
            <p:nvPr/>
          </p:nvGrpSpPr>
          <p:grpSpPr>
            <a:xfrm>
              <a:off x="6005513" y="3246437"/>
              <a:ext cx="552451" cy="3054225"/>
              <a:chOff x="6005513" y="2936001"/>
              <a:chExt cx="552451" cy="3054225"/>
            </a:xfrm>
          </p:grpSpPr>
          <p:sp>
            <p:nvSpPr>
              <p:cNvPr id="1048816" name="Rectangle 2"/>
              <p:cNvSpPr/>
              <p:nvPr/>
            </p:nvSpPr>
            <p:spPr bwMode="auto">
              <a:xfrm>
                <a:off x="6067426" y="4093163"/>
                <a:ext cx="52388" cy="1397000"/>
              </a:xfrm>
              <a:prstGeom prst="rect"/>
              <a:solidFill>
                <a:schemeClr val="tx2"/>
              </a:solidFill>
              <a:ln>
                <a:noFill/>
              </a:ln>
            </p:spPr>
            <p:txBody>
              <a:bodyPr anchor="ctr"/>
              <a:p>
                <a:pPr algn="ctr"/>
              </a:p>
            </p:txBody>
          </p:sp>
          <p:sp>
            <p:nvSpPr>
              <p:cNvPr id="1048817" name="Freeform: Shape 3"/>
              <p:cNvSpPr/>
              <p:nvPr/>
            </p:nvSpPr>
            <p:spPr bwMode="auto">
              <a:xfrm>
                <a:off x="6048376" y="5490163"/>
                <a:ext cx="509588" cy="500063"/>
              </a:xfrm>
              <a:custGeom>
                <a:avLst/>
                <a:gdLst>
                  <a:gd name="T0" fmla="*/ 53 w 106"/>
                  <a:gd name="T1" fmla="*/ 104 h 104"/>
                  <a:gd name="T2" fmla="*/ 0 w 106"/>
                  <a:gd name="T3" fmla="*/ 53 h 104"/>
                  <a:gd name="T4" fmla="*/ 0 w 106"/>
                  <a:gd name="T5" fmla="*/ 4 h 104"/>
                  <a:gd name="T6" fmla="*/ 4 w 106"/>
                  <a:gd name="T7" fmla="*/ 0 h 104"/>
                  <a:gd name="T8" fmla="*/ 16 w 106"/>
                  <a:gd name="T9" fmla="*/ 0 h 104"/>
                  <a:gd name="T10" fmla="*/ 20 w 106"/>
                  <a:gd name="T11" fmla="*/ 4 h 104"/>
                  <a:gd name="T12" fmla="*/ 20 w 106"/>
                  <a:gd name="T13" fmla="*/ 53 h 104"/>
                  <a:gd name="T14" fmla="*/ 53 w 106"/>
                  <a:gd name="T15" fmla="*/ 83 h 104"/>
                  <a:gd name="T16" fmla="*/ 85 w 106"/>
                  <a:gd name="T17" fmla="*/ 53 h 104"/>
                  <a:gd name="T18" fmla="*/ 89 w 106"/>
                  <a:gd name="T19" fmla="*/ 49 h 104"/>
                  <a:gd name="T20" fmla="*/ 102 w 106"/>
                  <a:gd name="T21" fmla="*/ 49 h 104"/>
                  <a:gd name="T22" fmla="*/ 105 w 106"/>
                  <a:gd name="T23" fmla="*/ 50 h 104"/>
                  <a:gd name="T24" fmla="*/ 106 w 106"/>
                  <a:gd name="T25" fmla="*/ 53 h 104"/>
                  <a:gd name="T26" fmla="*/ 53 w 106"/>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04">
                    <a:moveTo>
                      <a:pt x="53" y="104"/>
                    </a:moveTo>
                    <a:cubicBezTo>
                      <a:pt x="24" y="104"/>
                      <a:pt x="1" y="82"/>
                      <a:pt x="0" y="53"/>
                    </a:cubicBezTo>
                    <a:cubicBezTo>
                      <a:pt x="0" y="4"/>
                      <a:pt x="0" y="4"/>
                      <a:pt x="0" y="4"/>
                    </a:cubicBezTo>
                    <a:cubicBezTo>
                      <a:pt x="0" y="1"/>
                      <a:pt x="2" y="0"/>
                      <a:pt x="4" y="0"/>
                    </a:cubicBezTo>
                    <a:cubicBezTo>
                      <a:pt x="16" y="0"/>
                      <a:pt x="16" y="0"/>
                      <a:pt x="16" y="0"/>
                    </a:cubicBezTo>
                    <a:cubicBezTo>
                      <a:pt x="19" y="0"/>
                      <a:pt x="20" y="2"/>
                      <a:pt x="20" y="4"/>
                    </a:cubicBezTo>
                    <a:cubicBezTo>
                      <a:pt x="20" y="4"/>
                      <a:pt x="20" y="53"/>
                      <a:pt x="20" y="53"/>
                    </a:cubicBezTo>
                    <a:cubicBezTo>
                      <a:pt x="22" y="70"/>
                      <a:pt x="36" y="83"/>
                      <a:pt x="53" y="83"/>
                    </a:cubicBezTo>
                    <a:cubicBezTo>
                      <a:pt x="70" y="83"/>
                      <a:pt x="84" y="70"/>
                      <a:pt x="85" y="53"/>
                    </a:cubicBezTo>
                    <a:cubicBezTo>
                      <a:pt x="86" y="51"/>
                      <a:pt x="87" y="49"/>
                      <a:pt x="89" y="49"/>
                    </a:cubicBezTo>
                    <a:cubicBezTo>
                      <a:pt x="102" y="49"/>
                      <a:pt x="102" y="49"/>
                      <a:pt x="102" y="49"/>
                    </a:cubicBezTo>
                    <a:cubicBezTo>
                      <a:pt x="103" y="49"/>
                      <a:pt x="104" y="50"/>
                      <a:pt x="105" y="50"/>
                    </a:cubicBezTo>
                    <a:cubicBezTo>
                      <a:pt x="106" y="51"/>
                      <a:pt x="106" y="52"/>
                      <a:pt x="106" y="53"/>
                    </a:cubicBezTo>
                    <a:cubicBezTo>
                      <a:pt x="105" y="82"/>
                      <a:pt x="82" y="104"/>
                      <a:pt x="53" y="104"/>
                    </a:cubicBezTo>
                    <a:close/>
                  </a:path>
                </a:pathLst>
              </a:custGeom>
              <a:solidFill>
                <a:schemeClr val="tx2"/>
              </a:solidFill>
              <a:ln>
                <a:noFill/>
              </a:ln>
            </p:spPr>
            <p:txBody>
              <a:bodyPr anchor="ctr"/>
              <a:p>
                <a:pPr algn="ctr"/>
              </a:p>
            </p:txBody>
          </p:sp>
          <p:sp>
            <p:nvSpPr>
              <p:cNvPr id="1048818" name="Freeform: Shape 4"/>
              <p:cNvSpPr/>
              <p:nvPr/>
            </p:nvSpPr>
            <p:spPr bwMode="auto">
              <a:xfrm>
                <a:off x="6005513" y="2936001"/>
                <a:ext cx="177800" cy="417513"/>
              </a:xfrm>
              <a:custGeom>
                <a:avLst/>
                <a:gdLst>
                  <a:gd name="connsiteX0" fmla="*/ 85725 w 177800"/>
                  <a:gd name="connsiteY0" fmla="*/ 0 h 417513"/>
                  <a:gd name="connsiteX1" fmla="*/ 85726 w 177800"/>
                  <a:gd name="connsiteY1" fmla="*/ 0 h 417513"/>
                  <a:gd name="connsiteX2" fmla="*/ 90488 w 177800"/>
                  <a:gd name="connsiteY2" fmla="*/ 0 h 417513"/>
                  <a:gd name="connsiteX3" fmla="*/ 90488 w 177800"/>
                  <a:gd name="connsiteY3" fmla="*/ 0 h 417513"/>
                  <a:gd name="connsiteX4" fmla="*/ 90488 w 177800"/>
                  <a:gd name="connsiteY4" fmla="*/ 3 h 417513"/>
                  <a:gd name="connsiteX5" fmla="*/ 177800 w 177800"/>
                  <a:gd name="connsiteY5" fmla="*/ 417513 h 417513"/>
                  <a:gd name="connsiteX6" fmla="*/ 90488 w 177800"/>
                  <a:gd name="connsiteY6" fmla="*/ 417513 h 417513"/>
                  <a:gd name="connsiteX7" fmla="*/ 85725 w 177800"/>
                  <a:gd name="connsiteY7" fmla="*/ 417513 h 417513"/>
                  <a:gd name="connsiteX8" fmla="*/ 0 w 177800"/>
                  <a:gd name="connsiteY8" fmla="*/ 417513 h 417513"/>
                  <a:gd name="connsiteX9" fmla="*/ 85725 w 177800"/>
                  <a:gd name="connsiteY9" fmla="*/ 3 h 4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417513">
                    <a:moveTo>
                      <a:pt x="85725" y="0"/>
                    </a:moveTo>
                    <a:lnTo>
                      <a:pt x="85726" y="0"/>
                    </a:lnTo>
                    <a:lnTo>
                      <a:pt x="90488" y="0"/>
                    </a:lnTo>
                    <a:lnTo>
                      <a:pt x="90488" y="0"/>
                    </a:lnTo>
                    <a:lnTo>
                      <a:pt x="90488" y="3"/>
                    </a:lnTo>
                    <a:lnTo>
                      <a:pt x="177800" y="417513"/>
                    </a:lnTo>
                    <a:lnTo>
                      <a:pt x="90488" y="417513"/>
                    </a:lnTo>
                    <a:lnTo>
                      <a:pt x="85725" y="417513"/>
                    </a:lnTo>
                    <a:lnTo>
                      <a:pt x="0" y="417513"/>
                    </a:lnTo>
                    <a:lnTo>
                      <a:pt x="85725" y="3"/>
                    </a:lnTo>
                    <a:close/>
                  </a:path>
                </a:pathLst>
              </a:custGeom>
              <a:solidFill>
                <a:schemeClr val="tx2"/>
              </a:solidFill>
              <a:ln>
                <a:noFill/>
              </a:ln>
            </p:spPr>
            <p:txBody>
              <a:bodyPr anchor="ctr"/>
              <a:p>
                <a:pPr algn="ctr"/>
              </a:p>
            </p:txBody>
          </p:sp>
        </p:grpSp>
        <p:grpSp>
          <p:nvGrpSpPr>
            <p:cNvPr id="153" name="Group 35"/>
            <p:cNvGrpSpPr/>
            <p:nvPr/>
          </p:nvGrpSpPr>
          <p:grpSpPr>
            <a:xfrm>
              <a:off x="3813176" y="2291376"/>
              <a:ext cx="4560888" cy="2728299"/>
              <a:chOff x="3813176" y="2291376"/>
              <a:chExt cx="4560888" cy="2728299"/>
            </a:xfrm>
          </p:grpSpPr>
          <p:sp>
            <p:nvSpPr>
              <p:cNvPr id="1048819" name="Freeform: Shape 5"/>
              <p:cNvSpPr/>
              <p:nvPr/>
            </p:nvSpPr>
            <p:spPr bwMode="auto">
              <a:xfrm>
                <a:off x="3813176" y="3429000"/>
                <a:ext cx="2282825" cy="1590675"/>
              </a:xfrm>
              <a:custGeom>
                <a:avLst/>
                <a:gdLst>
                  <a:gd name="T0" fmla="*/ 475 w 475"/>
                  <a:gd name="T1" fmla="*/ 0 h 331"/>
                  <a:gd name="T2" fmla="*/ 0 w 475"/>
                  <a:gd name="T3" fmla="*/ 275 h 331"/>
                  <a:gd name="T4" fmla="*/ 153 w 475"/>
                  <a:gd name="T5" fmla="*/ 331 h 331"/>
                  <a:gd name="T6" fmla="*/ 453 w 475"/>
                  <a:gd name="T7" fmla="*/ 62 h 331"/>
                  <a:gd name="T8" fmla="*/ 475 w 475"/>
                  <a:gd name="T9" fmla="*/ 0 h 331"/>
                </a:gdLst>
                <a:ahLst/>
                <a:cxnLst>
                  <a:cxn ang="0">
                    <a:pos x="T0" y="T1"/>
                  </a:cxn>
                  <a:cxn ang="0">
                    <a:pos x="T2" y="T3"/>
                  </a:cxn>
                  <a:cxn ang="0">
                    <a:pos x="T4" y="T5"/>
                  </a:cxn>
                  <a:cxn ang="0">
                    <a:pos x="T6" y="T7"/>
                  </a:cxn>
                  <a:cxn ang="0">
                    <a:pos x="T8" y="T9"/>
                  </a:cxn>
                </a:cxnLst>
                <a:rect l="0" t="0" r="r" b="b"/>
                <a:pathLst>
                  <a:path w="475" h="331">
                    <a:moveTo>
                      <a:pt x="475" y="0"/>
                    </a:moveTo>
                    <a:cubicBezTo>
                      <a:pt x="264" y="0"/>
                      <a:pt x="118" y="76"/>
                      <a:pt x="0" y="275"/>
                    </a:cubicBezTo>
                    <a:cubicBezTo>
                      <a:pt x="18" y="267"/>
                      <a:pt x="100" y="253"/>
                      <a:pt x="153" y="331"/>
                    </a:cubicBezTo>
                    <a:cubicBezTo>
                      <a:pt x="195" y="211"/>
                      <a:pt x="453" y="62"/>
                      <a:pt x="453" y="62"/>
                    </a:cubicBezTo>
                    <a:lnTo>
                      <a:pt x="475" y="0"/>
                    </a:lnTo>
                    <a:close/>
                  </a:path>
                </a:pathLst>
              </a:custGeom>
              <a:solidFill>
                <a:schemeClr val="accent2"/>
              </a:solidFill>
              <a:ln>
                <a:noFill/>
              </a:ln>
            </p:spPr>
            <p:txBody>
              <a:bodyPr anchor="ctr"/>
              <a:p>
                <a:pPr algn="ctr"/>
              </a:p>
            </p:txBody>
          </p:sp>
          <p:sp>
            <p:nvSpPr>
              <p:cNvPr id="1048820" name="Freeform: Shape 6"/>
              <p:cNvSpPr/>
              <p:nvPr/>
            </p:nvSpPr>
            <p:spPr bwMode="auto">
              <a:xfrm>
                <a:off x="6091239" y="3429000"/>
                <a:ext cx="2282825" cy="1590675"/>
              </a:xfrm>
              <a:custGeom>
                <a:avLst/>
                <a:gdLst>
                  <a:gd name="T0" fmla="*/ 0 w 475"/>
                  <a:gd name="T1" fmla="*/ 0 h 331"/>
                  <a:gd name="T2" fmla="*/ 475 w 475"/>
                  <a:gd name="T3" fmla="*/ 275 h 331"/>
                  <a:gd name="T4" fmla="*/ 322 w 475"/>
                  <a:gd name="T5" fmla="*/ 331 h 331"/>
                  <a:gd name="T6" fmla="*/ 22 w 475"/>
                  <a:gd name="T7" fmla="*/ 62 h 331"/>
                  <a:gd name="T8" fmla="*/ 0 w 475"/>
                  <a:gd name="T9" fmla="*/ 0 h 331"/>
                </a:gdLst>
                <a:ahLst/>
                <a:cxnLst>
                  <a:cxn ang="0">
                    <a:pos x="T0" y="T1"/>
                  </a:cxn>
                  <a:cxn ang="0">
                    <a:pos x="T2" y="T3"/>
                  </a:cxn>
                  <a:cxn ang="0">
                    <a:pos x="T4" y="T5"/>
                  </a:cxn>
                  <a:cxn ang="0">
                    <a:pos x="T6" y="T7"/>
                  </a:cxn>
                  <a:cxn ang="0">
                    <a:pos x="T8" y="T9"/>
                  </a:cxn>
                </a:cxnLst>
                <a:rect l="0" t="0" r="r" b="b"/>
                <a:pathLst>
                  <a:path w="475" h="331">
                    <a:moveTo>
                      <a:pt x="0" y="0"/>
                    </a:moveTo>
                    <a:cubicBezTo>
                      <a:pt x="211" y="0"/>
                      <a:pt x="357" y="76"/>
                      <a:pt x="475" y="275"/>
                    </a:cubicBezTo>
                    <a:cubicBezTo>
                      <a:pt x="457" y="267"/>
                      <a:pt x="375" y="253"/>
                      <a:pt x="322" y="331"/>
                    </a:cubicBezTo>
                    <a:cubicBezTo>
                      <a:pt x="280" y="211"/>
                      <a:pt x="22" y="62"/>
                      <a:pt x="22" y="62"/>
                    </a:cubicBezTo>
                    <a:lnTo>
                      <a:pt x="0" y="0"/>
                    </a:lnTo>
                    <a:close/>
                  </a:path>
                </a:pathLst>
              </a:custGeom>
              <a:solidFill>
                <a:schemeClr val="accent4"/>
              </a:solidFill>
              <a:ln>
                <a:noFill/>
              </a:ln>
            </p:spPr>
            <p:txBody>
              <a:bodyPr anchor="ctr"/>
              <a:p>
                <a:pPr algn="ctr"/>
              </a:p>
            </p:txBody>
          </p:sp>
          <p:sp>
            <p:nvSpPr>
              <p:cNvPr id="1048821" name="Freeform: Shape 7"/>
              <p:cNvSpPr/>
              <p:nvPr/>
            </p:nvSpPr>
            <p:spPr bwMode="auto">
              <a:xfrm>
                <a:off x="6086476" y="3429000"/>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94C83D"/>
              </a:solidFill>
              <a:ln>
                <a:noFill/>
              </a:ln>
            </p:spPr>
            <p:txBody>
              <a:bodyPr anchor="ctr"/>
              <a:p>
                <a:pPr algn="ctr"/>
              </a:p>
            </p:txBody>
          </p:sp>
          <p:sp>
            <p:nvSpPr>
              <p:cNvPr id="1048822" name="Freeform: Shape 8"/>
              <p:cNvSpPr/>
              <p:nvPr/>
            </p:nvSpPr>
            <p:spPr bwMode="auto">
              <a:xfrm>
                <a:off x="6091239" y="3429000"/>
                <a:ext cx="9525" cy="0"/>
              </a:xfrm>
              <a:custGeom>
                <a:avLst/>
                <a:gdLst>
                  <a:gd name="T0" fmla="*/ 0 w 2"/>
                  <a:gd name="T1" fmla="*/ 0 w 2"/>
                  <a:gd name="T2" fmla="*/ 0 w 2"/>
                </a:gdLst>
                <a:ahLst/>
                <a:cxnLst>
                  <a:cxn ang="0">
                    <a:pos x="T0" y="0"/>
                  </a:cxn>
                  <a:cxn ang="0">
                    <a:pos x="T1" y="0"/>
                  </a:cxn>
                  <a:cxn ang="0">
                    <a:pos x="T2" y="0"/>
                  </a:cxn>
                </a:cxnLst>
                <a:rect l="0" t="0" r="r" b="b"/>
                <a:pathLst>
                  <a:path w="2">
                    <a:moveTo>
                      <a:pt x="0" y="0"/>
                    </a:moveTo>
                    <a:cubicBezTo>
                      <a:pt x="0" y="0"/>
                      <a:pt x="0" y="0"/>
                      <a:pt x="0" y="0"/>
                    </a:cubicBezTo>
                    <a:cubicBezTo>
                      <a:pt x="1" y="0"/>
                      <a:pt x="2" y="0"/>
                      <a:pt x="0" y="0"/>
                    </a:cubicBezTo>
                    <a:close/>
                  </a:path>
                </a:pathLst>
              </a:custGeom>
              <a:solidFill>
                <a:srgbClr val="94C83D"/>
              </a:solidFill>
              <a:ln>
                <a:noFill/>
              </a:ln>
            </p:spPr>
            <p:txBody>
              <a:bodyPr anchor="ctr"/>
              <a:p>
                <a:pPr algn="ctr"/>
              </a:p>
            </p:txBody>
          </p:sp>
          <p:sp>
            <p:nvSpPr>
              <p:cNvPr id="1048823" name="Freeform: Shape 9"/>
              <p:cNvSpPr/>
              <p:nvPr/>
            </p:nvSpPr>
            <p:spPr bwMode="auto">
              <a:xfrm>
                <a:off x="6091239" y="3429000"/>
                <a:ext cx="1547813" cy="1590675"/>
              </a:xfrm>
              <a:custGeom>
                <a:avLst/>
                <a:gdLst>
                  <a:gd name="T0" fmla="*/ 0 w 322"/>
                  <a:gd name="T1" fmla="*/ 0 h 331"/>
                  <a:gd name="T2" fmla="*/ 0 w 322"/>
                  <a:gd name="T3" fmla="*/ 288 h 331"/>
                  <a:gd name="T4" fmla="*/ 322 w 322"/>
                  <a:gd name="T5" fmla="*/ 331 h 331"/>
                  <a:gd name="T6" fmla="*/ 0 w 322"/>
                  <a:gd name="T7" fmla="*/ 0 h 331"/>
                </a:gdLst>
                <a:ahLst/>
                <a:cxnLst>
                  <a:cxn ang="0">
                    <a:pos x="T0" y="T1"/>
                  </a:cxn>
                  <a:cxn ang="0">
                    <a:pos x="T2" y="T3"/>
                  </a:cxn>
                  <a:cxn ang="0">
                    <a:pos x="T4" y="T5"/>
                  </a:cxn>
                  <a:cxn ang="0">
                    <a:pos x="T6" y="T7"/>
                  </a:cxn>
                </a:cxnLst>
                <a:rect l="0" t="0" r="r" b="b"/>
                <a:pathLst>
                  <a:path w="322" h="331">
                    <a:moveTo>
                      <a:pt x="0" y="0"/>
                    </a:moveTo>
                    <a:cubicBezTo>
                      <a:pt x="0" y="288"/>
                      <a:pt x="0" y="288"/>
                      <a:pt x="0" y="288"/>
                    </a:cubicBezTo>
                    <a:cubicBezTo>
                      <a:pt x="112" y="288"/>
                      <a:pt x="263" y="285"/>
                      <a:pt x="322" y="331"/>
                    </a:cubicBezTo>
                    <a:cubicBezTo>
                      <a:pt x="243" y="67"/>
                      <a:pt x="149" y="3"/>
                      <a:pt x="0" y="0"/>
                    </a:cubicBezTo>
                    <a:close/>
                  </a:path>
                </a:pathLst>
              </a:custGeom>
              <a:solidFill>
                <a:schemeClr val="accent3"/>
              </a:solidFill>
              <a:ln>
                <a:noFill/>
              </a:ln>
            </p:spPr>
            <p:txBody>
              <a:bodyPr anchor="ctr"/>
              <a:p>
                <a:pPr algn="ctr"/>
              </a:p>
            </p:txBody>
          </p:sp>
          <p:sp>
            <p:nvSpPr>
              <p:cNvPr id="1048824" name="Freeform: Shape 10"/>
              <p:cNvSpPr/>
              <p:nvPr/>
            </p:nvSpPr>
            <p:spPr bwMode="auto">
              <a:xfrm>
                <a:off x="4548189" y="3429000"/>
                <a:ext cx="1547813" cy="1590675"/>
              </a:xfrm>
              <a:custGeom>
                <a:avLst/>
                <a:gdLst>
                  <a:gd name="T0" fmla="*/ 322 w 322"/>
                  <a:gd name="T1" fmla="*/ 0 h 331"/>
                  <a:gd name="T2" fmla="*/ 322 w 322"/>
                  <a:gd name="T3" fmla="*/ 288 h 331"/>
                  <a:gd name="T4" fmla="*/ 0 w 322"/>
                  <a:gd name="T5" fmla="*/ 331 h 331"/>
                  <a:gd name="T6" fmla="*/ 322 w 322"/>
                  <a:gd name="T7" fmla="*/ 0 h 331"/>
                </a:gdLst>
                <a:ahLst/>
                <a:cxnLst>
                  <a:cxn ang="0">
                    <a:pos x="T0" y="T1"/>
                  </a:cxn>
                  <a:cxn ang="0">
                    <a:pos x="T2" y="T3"/>
                  </a:cxn>
                  <a:cxn ang="0">
                    <a:pos x="T4" y="T5"/>
                  </a:cxn>
                  <a:cxn ang="0">
                    <a:pos x="T6" y="T7"/>
                  </a:cxn>
                </a:cxnLst>
                <a:rect l="0" t="0" r="r" b="b"/>
                <a:pathLst>
                  <a:path w="322" h="331">
                    <a:moveTo>
                      <a:pt x="322" y="0"/>
                    </a:moveTo>
                    <a:cubicBezTo>
                      <a:pt x="322" y="288"/>
                      <a:pt x="322" y="288"/>
                      <a:pt x="322" y="288"/>
                    </a:cubicBezTo>
                    <a:cubicBezTo>
                      <a:pt x="211" y="288"/>
                      <a:pt x="59" y="285"/>
                      <a:pt x="0" y="331"/>
                    </a:cubicBezTo>
                    <a:cubicBezTo>
                      <a:pt x="79" y="67"/>
                      <a:pt x="173" y="3"/>
                      <a:pt x="322" y="0"/>
                    </a:cubicBezTo>
                    <a:close/>
                  </a:path>
                </a:pathLst>
              </a:custGeom>
              <a:solidFill>
                <a:schemeClr val="accent2">
                  <a:lumMod val="75000"/>
                </a:schemeClr>
              </a:solidFill>
              <a:ln>
                <a:noFill/>
              </a:ln>
            </p:spPr>
            <p:txBody>
              <a:bodyPr anchor="ctr"/>
              <a:p>
                <a:pPr algn="ctr"/>
              </a:p>
            </p:txBody>
          </p:sp>
          <p:grpSp>
            <p:nvGrpSpPr>
              <p:cNvPr id="154" name="Group 23"/>
              <p:cNvGrpSpPr/>
              <p:nvPr/>
            </p:nvGrpSpPr>
            <p:grpSpPr>
              <a:xfrm>
                <a:off x="5238068" y="2291376"/>
                <a:ext cx="529914" cy="595974"/>
                <a:chOff x="5238068" y="2291376"/>
                <a:chExt cx="529914" cy="595974"/>
              </a:xfrm>
            </p:grpSpPr>
            <p:sp>
              <p:nvSpPr>
                <p:cNvPr id="1048825" name="Freeform: Shape 24"/>
                <p:cNvSpPr/>
                <p:nvPr/>
              </p:nvSpPr>
              <p:spPr>
                <a:xfrm>
                  <a:off x="5238068" y="2291376"/>
                  <a:ext cx="529914" cy="595974"/>
                </a:xfrm>
                <a:custGeom>
                  <a:avLst/>
                  <a:ahLst/>
                  <a:cxnLst>
                    <a:cxn ang="0">
                      <a:pos x="wd2" y="hd2"/>
                    </a:cxn>
                    <a:cxn ang="5400000">
                      <a:pos x="wd2" y="hd2"/>
                    </a:cxn>
                    <a:cxn ang="10800000">
                      <a:pos x="wd2" y="hd2"/>
                    </a:cxn>
                    <a:cxn ang="16200000">
                      <a:pos x="wd2" y="hd2"/>
                    </a:cxn>
                  </a:cxnLst>
                  <a:rect l="0" t="0" r="r" b="b"/>
                  <a:pathLst>
                    <a:path w="21597" h="21600" extrusionOk="0">
                      <a:moveTo>
                        <a:pt x="3163" y="18980"/>
                      </a:moveTo>
                      <a:cubicBezTo>
                        <a:pt x="1208" y="17359"/>
                        <a:pt x="3" y="15121"/>
                        <a:pt x="0" y="12653"/>
                      </a:cubicBezTo>
                      <a:cubicBezTo>
                        <a:pt x="-3" y="10068"/>
                        <a:pt x="1252" y="7771"/>
                        <a:pt x="3465" y="6076"/>
                      </a:cubicBezTo>
                      <a:lnTo>
                        <a:pt x="10799" y="0"/>
                      </a:lnTo>
                      <a:lnTo>
                        <a:pt x="18412" y="6308"/>
                      </a:lnTo>
                      <a:cubicBezTo>
                        <a:pt x="20379" y="7929"/>
                        <a:pt x="21597" y="10173"/>
                        <a:pt x="21597" y="12653"/>
                      </a:cubicBezTo>
                      <a:cubicBezTo>
                        <a:pt x="21597" y="17594"/>
                        <a:pt x="16762" y="21599"/>
                        <a:pt x="10799" y="21600"/>
                      </a:cubicBezTo>
                      <a:cubicBezTo>
                        <a:pt x="7817" y="21600"/>
                        <a:pt x="5116" y="20599"/>
                        <a:pt x="3163" y="18980"/>
                      </a:cubicBezTo>
                      <a:close/>
                    </a:path>
                  </a:pathLst>
                </a:custGeom>
                <a:solidFill>
                  <a:schemeClr val="accent2">
                    <a:lumMod val="75000"/>
                  </a:schemeClr>
                </a:solidFill>
                <a:ln w="12700" cap="flat">
                  <a:noFill/>
                  <a:miter lim="400000"/>
                </a:ln>
                <a:effectLst/>
              </p:spPr>
              <p:txBody>
                <a:bodyPr anchor="ctr"/>
                <a:p>
                  <a:pPr algn="ctr"/>
                </a:p>
              </p:txBody>
            </p:sp>
            <p:sp>
              <p:nvSpPr>
                <p:cNvPr id="1048826" name="Freeform: Shape 25"/>
                <p:cNvSpPr/>
                <p:nvPr/>
              </p:nvSpPr>
              <p:spPr bwMode="auto">
                <a:xfrm>
                  <a:off x="5357526" y="2503824"/>
                  <a:ext cx="290998" cy="290998"/>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8 h 176"/>
                    <a:gd name="T12" fmla="*/ 142 w 176"/>
                    <a:gd name="T13" fmla="*/ 29 h 176"/>
                    <a:gd name="T14" fmla="*/ 122 w 176"/>
                    <a:gd name="T15" fmla="*/ 49 h 176"/>
                    <a:gd name="T16" fmla="*/ 88 w 176"/>
                    <a:gd name="T17" fmla="*/ 36 h 176"/>
                    <a:gd name="T18" fmla="*/ 54 w 176"/>
                    <a:gd name="T19" fmla="*/ 49 h 176"/>
                    <a:gd name="T20" fmla="*/ 34 w 176"/>
                    <a:gd name="T21" fmla="*/ 29 h 176"/>
                    <a:gd name="T22" fmla="*/ 88 w 176"/>
                    <a:gd name="T23" fmla="*/ 8 h 176"/>
                    <a:gd name="T24" fmla="*/ 132 w 176"/>
                    <a:gd name="T25" fmla="*/ 88 h 176"/>
                    <a:gd name="T26" fmla="*/ 88 w 176"/>
                    <a:gd name="T27" fmla="*/ 132 h 176"/>
                    <a:gd name="T28" fmla="*/ 44 w 176"/>
                    <a:gd name="T29" fmla="*/ 88 h 176"/>
                    <a:gd name="T30" fmla="*/ 88 w 176"/>
                    <a:gd name="T31" fmla="*/ 44 h 176"/>
                    <a:gd name="T32" fmla="*/ 132 w 176"/>
                    <a:gd name="T33" fmla="*/ 88 h 176"/>
                    <a:gd name="T34" fmla="*/ 8 w 176"/>
                    <a:gd name="T35" fmla="*/ 88 h 176"/>
                    <a:gd name="T36" fmla="*/ 29 w 176"/>
                    <a:gd name="T37" fmla="*/ 34 h 176"/>
                    <a:gd name="T38" fmla="*/ 49 w 176"/>
                    <a:gd name="T39" fmla="*/ 54 h 176"/>
                    <a:gd name="T40" fmla="*/ 36 w 176"/>
                    <a:gd name="T41" fmla="*/ 88 h 176"/>
                    <a:gd name="T42" fmla="*/ 49 w 176"/>
                    <a:gd name="T43" fmla="*/ 122 h 176"/>
                    <a:gd name="T44" fmla="*/ 29 w 176"/>
                    <a:gd name="T45" fmla="*/ 142 h 176"/>
                    <a:gd name="T46" fmla="*/ 8 w 176"/>
                    <a:gd name="T47" fmla="*/ 88 h 176"/>
                    <a:gd name="T48" fmla="*/ 88 w 176"/>
                    <a:gd name="T49" fmla="*/ 168 h 176"/>
                    <a:gd name="T50" fmla="*/ 34 w 176"/>
                    <a:gd name="T51" fmla="*/ 147 h 176"/>
                    <a:gd name="T52" fmla="*/ 54 w 176"/>
                    <a:gd name="T53" fmla="*/ 127 h 176"/>
                    <a:gd name="T54" fmla="*/ 88 w 176"/>
                    <a:gd name="T55" fmla="*/ 140 h 176"/>
                    <a:gd name="T56" fmla="*/ 122 w 176"/>
                    <a:gd name="T57" fmla="*/ 127 h 176"/>
                    <a:gd name="T58" fmla="*/ 142 w 176"/>
                    <a:gd name="T59" fmla="*/ 147 h 176"/>
                    <a:gd name="T60" fmla="*/ 88 w 176"/>
                    <a:gd name="T61" fmla="*/ 168 h 176"/>
                    <a:gd name="T62" fmla="*/ 147 w 176"/>
                    <a:gd name="T63" fmla="*/ 142 h 176"/>
                    <a:gd name="T64" fmla="*/ 127 w 176"/>
                    <a:gd name="T65" fmla="*/ 122 h 176"/>
                    <a:gd name="T66" fmla="*/ 140 w 176"/>
                    <a:gd name="T67" fmla="*/ 88 h 176"/>
                    <a:gd name="T68" fmla="*/ 127 w 176"/>
                    <a:gd name="T69" fmla="*/ 54 h 176"/>
                    <a:gd name="T70" fmla="*/ 147 w 176"/>
                    <a:gd name="T71" fmla="*/ 34 h 176"/>
                    <a:gd name="T72" fmla="*/ 168 w 176"/>
                    <a:gd name="T73" fmla="*/ 88 h 176"/>
                    <a:gd name="T74" fmla="*/ 147 w 176"/>
                    <a:gd name="T75" fmla="*/ 1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8"/>
                      </a:moveTo>
                      <a:cubicBezTo>
                        <a:pt x="109" y="8"/>
                        <a:pt x="127" y="16"/>
                        <a:pt x="142" y="29"/>
                      </a:cubicBezTo>
                      <a:cubicBezTo>
                        <a:pt x="122" y="49"/>
                        <a:pt x="122" y="49"/>
                        <a:pt x="122" y="49"/>
                      </a:cubicBezTo>
                      <a:cubicBezTo>
                        <a:pt x="113" y="41"/>
                        <a:pt x="101" y="36"/>
                        <a:pt x="88" y="36"/>
                      </a:cubicBezTo>
                      <a:cubicBezTo>
                        <a:pt x="75" y="36"/>
                        <a:pt x="63" y="41"/>
                        <a:pt x="54" y="49"/>
                      </a:cubicBezTo>
                      <a:cubicBezTo>
                        <a:pt x="34" y="29"/>
                        <a:pt x="34" y="29"/>
                        <a:pt x="34" y="29"/>
                      </a:cubicBezTo>
                      <a:cubicBezTo>
                        <a:pt x="49" y="16"/>
                        <a:pt x="67" y="8"/>
                        <a:pt x="88" y="8"/>
                      </a:cubicBezTo>
                      <a:moveTo>
                        <a:pt x="132" y="88"/>
                      </a:moveTo>
                      <a:cubicBezTo>
                        <a:pt x="132" y="112"/>
                        <a:pt x="112" y="132"/>
                        <a:pt x="88" y="132"/>
                      </a:cubicBezTo>
                      <a:cubicBezTo>
                        <a:pt x="64" y="132"/>
                        <a:pt x="44" y="112"/>
                        <a:pt x="44" y="88"/>
                      </a:cubicBezTo>
                      <a:cubicBezTo>
                        <a:pt x="44" y="64"/>
                        <a:pt x="64" y="44"/>
                        <a:pt x="88" y="44"/>
                      </a:cubicBezTo>
                      <a:cubicBezTo>
                        <a:pt x="112" y="44"/>
                        <a:pt x="132" y="64"/>
                        <a:pt x="132" y="88"/>
                      </a:cubicBezTo>
                      <a:moveTo>
                        <a:pt x="8" y="88"/>
                      </a:moveTo>
                      <a:cubicBezTo>
                        <a:pt x="8" y="67"/>
                        <a:pt x="16" y="49"/>
                        <a:pt x="29" y="34"/>
                      </a:cubicBezTo>
                      <a:cubicBezTo>
                        <a:pt x="49" y="54"/>
                        <a:pt x="49" y="54"/>
                        <a:pt x="49" y="54"/>
                      </a:cubicBezTo>
                      <a:cubicBezTo>
                        <a:pt x="41" y="63"/>
                        <a:pt x="36" y="75"/>
                        <a:pt x="36" y="88"/>
                      </a:cubicBezTo>
                      <a:cubicBezTo>
                        <a:pt x="36" y="101"/>
                        <a:pt x="41" y="113"/>
                        <a:pt x="49" y="122"/>
                      </a:cubicBezTo>
                      <a:cubicBezTo>
                        <a:pt x="29" y="142"/>
                        <a:pt x="29" y="142"/>
                        <a:pt x="29" y="142"/>
                      </a:cubicBezTo>
                      <a:cubicBezTo>
                        <a:pt x="16" y="127"/>
                        <a:pt x="8" y="109"/>
                        <a:pt x="8" y="88"/>
                      </a:cubicBezTo>
                      <a:moveTo>
                        <a:pt x="88" y="168"/>
                      </a:moveTo>
                      <a:cubicBezTo>
                        <a:pt x="67" y="168"/>
                        <a:pt x="49" y="160"/>
                        <a:pt x="34" y="147"/>
                      </a:cubicBezTo>
                      <a:cubicBezTo>
                        <a:pt x="54" y="127"/>
                        <a:pt x="54" y="127"/>
                        <a:pt x="54" y="127"/>
                      </a:cubicBezTo>
                      <a:cubicBezTo>
                        <a:pt x="63" y="135"/>
                        <a:pt x="75" y="140"/>
                        <a:pt x="88" y="140"/>
                      </a:cubicBezTo>
                      <a:cubicBezTo>
                        <a:pt x="101" y="140"/>
                        <a:pt x="113" y="135"/>
                        <a:pt x="122" y="127"/>
                      </a:cubicBezTo>
                      <a:cubicBezTo>
                        <a:pt x="142" y="147"/>
                        <a:pt x="142" y="147"/>
                        <a:pt x="142" y="147"/>
                      </a:cubicBezTo>
                      <a:cubicBezTo>
                        <a:pt x="127" y="160"/>
                        <a:pt x="109" y="168"/>
                        <a:pt x="88" y="168"/>
                      </a:cubicBezTo>
                      <a:moveTo>
                        <a:pt x="147" y="142"/>
                      </a:moveTo>
                      <a:cubicBezTo>
                        <a:pt x="127" y="122"/>
                        <a:pt x="127" y="122"/>
                        <a:pt x="127" y="122"/>
                      </a:cubicBezTo>
                      <a:cubicBezTo>
                        <a:pt x="135" y="113"/>
                        <a:pt x="140" y="101"/>
                        <a:pt x="140" y="88"/>
                      </a:cubicBezTo>
                      <a:cubicBezTo>
                        <a:pt x="140" y="75"/>
                        <a:pt x="135" y="63"/>
                        <a:pt x="127" y="54"/>
                      </a:cubicBezTo>
                      <a:cubicBezTo>
                        <a:pt x="147" y="34"/>
                        <a:pt x="147" y="34"/>
                        <a:pt x="147" y="34"/>
                      </a:cubicBezTo>
                      <a:cubicBezTo>
                        <a:pt x="160" y="49"/>
                        <a:pt x="168" y="67"/>
                        <a:pt x="168" y="88"/>
                      </a:cubicBezTo>
                      <a:cubicBezTo>
                        <a:pt x="168" y="109"/>
                        <a:pt x="160" y="127"/>
                        <a:pt x="147" y="142"/>
                      </a:cubicBezTo>
                    </a:path>
                  </a:pathLst>
                </a:custGeom>
                <a:solidFill>
                  <a:schemeClr val="bg1"/>
                </a:solidFill>
                <a:ln>
                  <a:noFill/>
                </a:ln>
              </p:spPr>
              <p:txBody>
                <a:bodyPr anchor="ctr"/>
                <a:p>
                  <a:pPr algn="ctr"/>
                </a:p>
              </p:txBody>
            </p:sp>
          </p:grpSp>
          <p:grpSp>
            <p:nvGrpSpPr>
              <p:cNvPr id="155" name="Group 26"/>
              <p:cNvGrpSpPr/>
              <p:nvPr/>
            </p:nvGrpSpPr>
            <p:grpSpPr>
              <a:xfrm>
                <a:off x="7772232" y="2928062"/>
                <a:ext cx="529914" cy="595974"/>
                <a:chOff x="7772232" y="2928062"/>
                <a:chExt cx="529914" cy="595974"/>
              </a:xfrm>
            </p:grpSpPr>
            <p:sp>
              <p:nvSpPr>
                <p:cNvPr id="1048827" name="Freeform: Shape 27"/>
                <p:cNvSpPr/>
                <p:nvPr/>
              </p:nvSpPr>
              <p:spPr>
                <a:xfrm>
                  <a:off x="7772232" y="2928062"/>
                  <a:ext cx="529914" cy="595974"/>
                </a:xfrm>
                <a:custGeom>
                  <a:avLst/>
                  <a:ahLst/>
                  <a:cxnLst>
                    <a:cxn ang="0">
                      <a:pos x="wd2" y="hd2"/>
                    </a:cxn>
                    <a:cxn ang="5400000">
                      <a:pos x="wd2" y="hd2"/>
                    </a:cxn>
                    <a:cxn ang="10800000">
                      <a:pos x="wd2" y="hd2"/>
                    </a:cxn>
                    <a:cxn ang="16200000">
                      <a:pos x="wd2" y="hd2"/>
                    </a:cxn>
                  </a:cxnLst>
                  <a:rect l="0" t="0" r="r" b="b"/>
                  <a:pathLst>
                    <a:path w="21597" h="21600" extrusionOk="0">
                      <a:moveTo>
                        <a:pt x="3163" y="18980"/>
                      </a:moveTo>
                      <a:cubicBezTo>
                        <a:pt x="1208" y="17359"/>
                        <a:pt x="3" y="15121"/>
                        <a:pt x="0" y="12653"/>
                      </a:cubicBezTo>
                      <a:cubicBezTo>
                        <a:pt x="-3" y="10068"/>
                        <a:pt x="1252" y="7771"/>
                        <a:pt x="3465" y="6076"/>
                      </a:cubicBezTo>
                      <a:lnTo>
                        <a:pt x="10799" y="0"/>
                      </a:lnTo>
                      <a:lnTo>
                        <a:pt x="18412" y="6308"/>
                      </a:lnTo>
                      <a:cubicBezTo>
                        <a:pt x="20379" y="7929"/>
                        <a:pt x="21597" y="10173"/>
                        <a:pt x="21597" y="12653"/>
                      </a:cubicBezTo>
                      <a:cubicBezTo>
                        <a:pt x="21597" y="17594"/>
                        <a:pt x="16762" y="21599"/>
                        <a:pt x="10799" y="21600"/>
                      </a:cubicBezTo>
                      <a:cubicBezTo>
                        <a:pt x="7817" y="21600"/>
                        <a:pt x="5116" y="20599"/>
                        <a:pt x="3163" y="18980"/>
                      </a:cubicBezTo>
                      <a:close/>
                    </a:path>
                  </a:pathLst>
                </a:custGeom>
                <a:solidFill>
                  <a:schemeClr val="accent4"/>
                </a:solidFill>
                <a:ln w="12700" cap="flat">
                  <a:noFill/>
                  <a:miter lim="400000"/>
                </a:ln>
                <a:effectLst/>
              </p:spPr>
              <p:txBody>
                <a:bodyPr anchor="ctr"/>
                <a:p>
                  <a:pPr algn="ctr"/>
                </a:p>
              </p:txBody>
            </p:sp>
            <p:sp>
              <p:nvSpPr>
                <p:cNvPr id="1048828" name="Freeform: Shape 28"/>
                <p:cNvSpPr/>
                <p:nvPr/>
              </p:nvSpPr>
              <p:spPr bwMode="auto">
                <a:xfrm>
                  <a:off x="7891690" y="3136384"/>
                  <a:ext cx="290998" cy="237698"/>
                </a:xfrm>
                <a:custGeom>
                  <a:avLst/>
                  <a:gdLst>
                    <a:gd name="T0" fmla="*/ 120 w 176"/>
                    <a:gd name="T1" fmla="*/ 16 h 144"/>
                    <a:gd name="T2" fmla="*/ 72 w 176"/>
                    <a:gd name="T3" fmla="*/ 0 h 144"/>
                    <a:gd name="T4" fmla="*/ 8 w 176"/>
                    <a:gd name="T5" fmla="*/ 16 h 144"/>
                    <a:gd name="T6" fmla="*/ 0 w 176"/>
                    <a:gd name="T7" fmla="*/ 64 h 144"/>
                    <a:gd name="T8" fmla="*/ 8 w 176"/>
                    <a:gd name="T9" fmla="*/ 136 h 144"/>
                    <a:gd name="T10" fmla="*/ 160 w 176"/>
                    <a:gd name="T11" fmla="*/ 144 h 144"/>
                    <a:gd name="T12" fmla="*/ 168 w 176"/>
                    <a:gd name="T13" fmla="*/ 72 h 144"/>
                    <a:gd name="T14" fmla="*/ 176 w 176"/>
                    <a:gd name="T15" fmla="*/ 24 h 144"/>
                    <a:gd name="T16" fmla="*/ 72 w 176"/>
                    <a:gd name="T17" fmla="*/ 8 h 144"/>
                    <a:gd name="T18" fmla="*/ 112 w 176"/>
                    <a:gd name="T19" fmla="*/ 16 h 144"/>
                    <a:gd name="T20" fmla="*/ 72 w 176"/>
                    <a:gd name="T21" fmla="*/ 8 h 144"/>
                    <a:gd name="T22" fmla="*/ 16 w 176"/>
                    <a:gd name="T23" fmla="*/ 136 h 144"/>
                    <a:gd name="T24" fmla="*/ 32 w 176"/>
                    <a:gd name="T25" fmla="*/ 72 h 144"/>
                    <a:gd name="T26" fmla="*/ 40 w 176"/>
                    <a:gd name="T27" fmla="*/ 88 h 144"/>
                    <a:gd name="T28" fmla="*/ 64 w 176"/>
                    <a:gd name="T29" fmla="*/ 80 h 144"/>
                    <a:gd name="T30" fmla="*/ 112 w 176"/>
                    <a:gd name="T31" fmla="*/ 72 h 144"/>
                    <a:gd name="T32" fmla="*/ 120 w 176"/>
                    <a:gd name="T33" fmla="*/ 88 h 144"/>
                    <a:gd name="T34" fmla="*/ 144 w 176"/>
                    <a:gd name="T35" fmla="*/ 80 h 144"/>
                    <a:gd name="T36" fmla="*/ 160 w 176"/>
                    <a:gd name="T37" fmla="*/ 72 h 144"/>
                    <a:gd name="T38" fmla="*/ 40 w 176"/>
                    <a:gd name="T39" fmla="*/ 56 h 144"/>
                    <a:gd name="T40" fmla="*/ 56 w 176"/>
                    <a:gd name="T41" fmla="*/ 80 h 144"/>
                    <a:gd name="T42" fmla="*/ 40 w 176"/>
                    <a:gd name="T43" fmla="*/ 56 h 144"/>
                    <a:gd name="T44" fmla="*/ 136 w 176"/>
                    <a:gd name="T45" fmla="*/ 56 h 144"/>
                    <a:gd name="T46" fmla="*/ 120 w 176"/>
                    <a:gd name="T47" fmla="*/ 80 h 144"/>
                    <a:gd name="T48" fmla="*/ 168 w 176"/>
                    <a:gd name="T49" fmla="*/ 64 h 144"/>
                    <a:gd name="T50" fmla="*/ 144 w 176"/>
                    <a:gd name="T51" fmla="*/ 56 h 144"/>
                    <a:gd name="T52" fmla="*/ 120 w 176"/>
                    <a:gd name="T53" fmla="*/ 48 h 144"/>
                    <a:gd name="T54" fmla="*/ 112 w 176"/>
                    <a:gd name="T55" fmla="*/ 64 h 144"/>
                    <a:gd name="T56" fmla="*/ 64 w 176"/>
                    <a:gd name="T57" fmla="*/ 56 h 144"/>
                    <a:gd name="T58" fmla="*/ 40 w 176"/>
                    <a:gd name="T59" fmla="*/ 48 h 144"/>
                    <a:gd name="T60" fmla="*/ 32 w 176"/>
                    <a:gd name="T61" fmla="*/ 64 h 144"/>
                    <a:gd name="T62" fmla="*/ 8 w 176"/>
                    <a:gd name="T63" fmla="*/ 24 h 144"/>
                    <a:gd name="T64" fmla="*/ 168 w 176"/>
                    <a:gd name="T65" fmla="*/ 6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44">
                      <a:moveTo>
                        <a:pt x="168" y="16"/>
                      </a:moveTo>
                      <a:cubicBezTo>
                        <a:pt x="120" y="16"/>
                        <a:pt x="120" y="16"/>
                        <a:pt x="120" y="16"/>
                      </a:cubicBezTo>
                      <a:cubicBezTo>
                        <a:pt x="120" y="7"/>
                        <a:pt x="113" y="0"/>
                        <a:pt x="104" y="0"/>
                      </a:cubicBezTo>
                      <a:cubicBezTo>
                        <a:pt x="72" y="0"/>
                        <a:pt x="72" y="0"/>
                        <a:pt x="72" y="0"/>
                      </a:cubicBezTo>
                      <a:cubicBezTo>
                        <a:pt x="63" y="0"/>
                        <a:pt x="56" y="7"/>
                        <a:pt x="56" y="16"/>
                      </a:cubicBezTo>
                      <a:cubicBezTo>
                        <a:pt x="8" y="16"/>
                        <a:pt x="8" y="16"/>
                        <a:pt x="8" y="16"/>
                      </a:cubicBezTo>
                      <a:cubicBezTo>
                        <a:pt x="4" y="16"/>
                        <a:pt x="0" y="20"/>
                        <a:pt x="0" y="24"/>
                      </a:cubicBezTo>
                      <a:cubicBezTo>
                        <a:pt x="0" y="64"/>
                        <a:pt x="0" y="64"/>
                        <a:pt x="0" y="64"/>
                      </a:cubicBezTo>
                      <a:cubicBezTo>
                        <a:pt x="0" y="68"/>
                        <a:pt x="4" y="72"/>
                        <a:pt x="8" y="72"/>
                      </a:cubicBezTo>
                      <a:cubicBezTo>
                        <a:pt x="8" y="136"/>
                        <a:pt x="8" y="136"/>
                        <a:pt x="8" y="136"/>
                      </a:cubicBezTo>
                      <a:cubicBezTo>
                        <a:pt x="8" y="140"/>
                        <a:pt x="12" y="144"/>
                        <a:pt x="16" y="144"/>
                      </a:cubicBezTo>
                      <a:cubicBezTo>
                        <a:pt x="160" y="144"/>
                        <a:pt x="160" y="144"/>
                        <a:pt x="160" y="144"/>
                      </a:cubicBezTo>
                      <a:cubicBezTo>
                        <a:pt x="164" y="144"/>
                        <a:pt x="168" y="140"/>
                        <a:pt x="168" y="136"/>
                      </a:cubicBezTo>
                      <a:cubicBezTo>
                        <a:pt x="168" y="72"/>
                        <a:pt x="168" y="72"/>
                        <a:pt x="168" y="72"/>
                      </a:cubicBezTo>
                      <a:cubicBezTo>
                        <a:pt x="172" y="72"/>
                        <a:pt x="176" y="68"/>
                        <a:pt x="176" y="64"/>
                      </a:cubicBezTo>
                      <a:cubicBezTo>
                        <a:pt x="176" y="24"/>
                        <a:pt x="176" y="24"/>
                        <a:pt x="176" y="24"/>
                      </a:cubicBezTo>
                      <a:cubicBezTo>
                        <a:pt x="176" y="20"/>
                        <a:pt x="172" y="16"/>
                        <a:pt x="168" y="16"/>
                      </a:cubicBezTo>
                      <a:moveTo>
                        <a:pt x="72" y="8"/>
                      </a:moveTo>
                      <a:cubicBezTo>
                        <a:pt x="104" y="8"/>
                        <a:pt x="104" y="8"/>
                        <a:pt x="104" y="8"/>
                      </a:cubicBezTo>
                      <a:cubicBezTo>
                        <a:pt x="108" y="8"/>
                        <a:pt x="112" y="12"/>
                        <a:pt x="112" y="16"/>
                      </a:cubicBezTo>
                      <a:cubicBezTo>
                        <a:pt x="64" y="16"/>
                        <a:pt x="64" y="16"/>
                        <a:pt x="64" y="16"/>
                      </a:cubicBezTo>
                      <a:cubicBezTo>
                        <a:pt x="64" y="12"/>
                        <a:pt x="68" y="8"/>
                        <a:pt x="72" y="8"/>
                      </a:cubicBezTo>
                      <a:moveTo>
                        <a:pt x="160" y="136"/>
                      </a:moveTo>
                      <a:cubicBezTo>
                        <a:pt x="16" y="136"/>
                        <a:pt x="16" y="136"/>
                        <a:pt x="16" y="136"/>
                      </a:cubicBezTo>
                      <a:cubicBezTo>
                        <a:pt x="16" y="72"/>
                        <a:pt x="16" y="72"/>
                        <a:pt x="16" y="72"/>
                      </a:cubicBezTo>
                      <a:cubicBezTo>
                        <a:pt x="32" y="72"/>
                        <a:pt x="32" y="72"/>
                        <a:pt x="32" y="72"/>
                      </a:cubicBezTo>
                      <a:cubicBezTo>
                        <a:pt x="32" y="80"/>
                        <a:pt x="32" y="80"/>
                        <a:pt x="32" y="80"/>
                      </a:cubicBezTo>
                      <a:cubicBezTo>
                        <a:pt x="32" y="84"/>
                        <a:pt x="36" y="88"/>
                        <a:pt x="40" y="88"/>
                      </a:cubicBezTo>
                      <a:cubicBezTo>
                        <a:pt x="56" y="88"/>
                        <a:pt x="56" y="88"/>
                        <a:pt x="56" y="88"/>
                      </a:cubicBezTo>
                      <a:cubicBezTo>
                        <a:pt x="60" y="88"/>
                        <a:pt x="64" y="84"/>
                        <a:pt x="64" y="80"/>
                      </a:cubicBezTo>
                      <a:cubicBezTo>
                        <a:pt x="64" y="72"/>
                        <a:pt x="64" y="72"/>
                        <a:pt x="64" y="72"/>
                      </a:cubicBezTo>
                      <a:cubicBezTo>
                        <a:pt x="112" y="72"/>
                        <a:pt x="112" y="72"/>
                        <a:pt x="112" y="72"/>
                      </a:cubicBezTo>
                      <a:cubicBezTo>
                        <a:pt x="112" y="80"/>
                        <a:pt x="112" y="80"/>
                        <a:pt x="112" y="80"/>
                      </a:cubicBezTo>
                      <a:cubicBezTo>
                        <a:pt x="112" y="84"/>
                        <a:pt x="116" y="88"/>
                        <a:pt x="120" y="88"/>
                      </a:cubicBezTo>
                      <a:cubicBezTo>
                        <a:pt x="136" y="88"/>
                        <a:pt x="136" y="88"/>
                        <a:pt x="136" y="88"/>
                      </a:cubicBezTo>
                      <a:cubicBezTo>
                        <a:pt x="140" y="88"/>
                        <a:pt x="144" y="84"/>
                        <a:pt x="144" y="80"/>
                      </a:cubicBezTo>
                      <a:cubicBezTo>
                        <a:pt x="144" y="72"/>
                        <a:pt x="144" y="72"/>
                        <a:pt x="144" y="72"/>
                      </a:cubicBezTo>
                      <a:cubicBezTo>
                        <a:pt x="160" y="72"/>
                        <a:pt x="160" y="72"/>
                        <a:pt x="160" y="72"/>
                      </a:cubicBezTo>
                      <a:lnTo>
                        <a:pt x="160" y="136"/>
                      </a:lnTo>
                      <a:close/>
                      <a:moveTo>
                        <a:pt x="40" y="56"/>
                      </a:moveTo>
                      <a:cubicBezTo>
                        <a:pt x="56" y="56"/>
                        <a:pt x="56" y="56"/>
                        <a:pt x="56" y="56"/>
                      </a:cubicBezTo>
                      <a:cubicBezTo>
                        <a:pt x="56" y="80"/>
                        <a:pt x="56" y="80"/>
                        <a:pt x="56" y="80"/>
                      </a:cubicBezTo>
                      <a:cubicBezTo>
                        <a:pt x="40" y="80"/>
                        <a:pt x="40" y="80"/>
                        <a:pt x="40" y="80"/>
                      </a:cubicBezTo>
                      <a:lnTo>
                        <a:pt x="40" y="56"/>
                      </a:lnTo>
                      <a:close/>
                      <a:moveTo>
                        <a:pt x="120" y="56"/>
                      </a:moveTo>
                      <a:cubicBezTo>
                        <a:pt x="136" y="56"/>
                        <a:pt x="136" y="56"/>
                        <a:pt x="136" y="56"/>
                      </a:cubicBezTo>
                      <a:cubicBezTo>
                        <a:pt x="136" y="80"/>
                        <a:pt x="136" y="80"/>
                        <a:pt x="136" y="80"/>
                      </a:cubicBezTo>
                      <a:cubicBezTo>
                        <a:pt x="120" y="80"/>
                        <a:pt x="120" y="80"/>
                        <a:pt x="120" y="80"/>
                      </a:cubicBezTo>
                      <a:lnTo>
                        <a:pt x="120" y="56"/>
                      </a:lnTo>
                      <a:close/>
                      <a:moveTo>
                        <a:pt x="168" y="64"/>
                      </a:moveTo>
                      <a:cubicBezTo>
                        <a:pt x="144" y="64"/>
                        <a:pt x="144" y="64"/>
                        <a:pt x="144" y="64"/>
                      </a:cubicBezTo>
                      <a:cubicBezTo>
                        <a:pt x="144" y="56"/>
                        <a:pt x="144" y="56"/>
                        <a:pt x="144" y="56"/>
                      </a:cubicBezTo>
                      <a:cubicBezTo>
                        <a:pt x="144" y="52"/>
                        <a:pt x="140" y="48"/>
                        <a:pt x="136" y="48"/>
                      </a:cubicBezTo>
                      <a:cubicBezTo>
                        <a:pt x="120" y="48"/>
                        <a:pt x="120" y="48"/>
                        <a:pt x="120" y="48"/>
                      </a:cubicBezTo>
                      <a:cubicBezTo>
                        <a:pt x="116" y="48"/>
                        <a:pt x="112" y="52"/>
                        <a:pt x="112" y="56"/>
                      </a:cubicBezTo>
                      <a:cubicBezTo>
                        <a:pt x="112" y="64"/>
                        <a:pt x="112" y="64"/>
                        <a:pt x="112" y="64"/>
                      </a:cubicBezTo>
                      <a:cubicBezTo>
                        <a:pt x="64" y="64"/>
                        <a:pt x="64" y="64"/>
                        <a:pt x="64" y="64"/>
                      </a:cubicBezTo>
                      <a:cubicBezTo>
                        <a:pt x="64" y="56"/>
                        <a:pt x="64" y="56"/>
                        <a:pt x="64" y="56"/>
                      </a:cubicBezTo>
                      <a:cubicBezTo>
                        <a:pt x="64" y="52"/>
                        <a:pt x="60" y="48"/>
                        <a:pt x="56" y="48"/>
                      </a:cubicBezTo>
                      <a:cubicBezTo>
                        <a:pt x="40" y="48"/>
                        <a:pt x="40" y="48"/>
                        <a:pt x="40" y="48"/>
                      </a:cubicBezTo>
                      <a:cubicBezTo>
                        <a:pt x="36" y="48"/>
                        <a:pt x="32" y="52"/>
                        <a:pt x="32" y="56"/>
                      </a:cubicBezTo>
                      <a:cubicBezTo>
                        <a:pt x="32" y="64"/>
                        <a:pt x="32" y="64"/>
                        <a:pt x="32" y="64"/>
                      </a:cubicBezTo>
                      <a:cubicBezTo>
                        <a:pt x="8" y="64"/>
                        <a:pt x="8" y="64"/>
                        <a:pt x="8" y="64"/>
                      </a:cubicBezTo>
                      <a:cubicBezTo>
                        <a:pt x="8" y="24"/>
                        <a:pt x="8" y="24"/>
                        <a:pt x="8" y="24"/>
                      </a:cubicBezTo>
                      <a:cubicBezTo>
                        <a:pt x="168" y="24"/>
                        <a:pt x="168" y="24"/>
                        <a:pt x="168" y="24"/>
                      </a:cubicBezTo>
                      <a:lnTo>
                        <a:pt x="168" y="64"/>
                      </a:lnTo>
                      <a:close/>
                    </a:path>
                  </a:pathLst>
                </a:custGeom>
                <a:solidFill>
                  <a:schemeClr val="bg1"/>
                </a:solidFill>
                <a:ln>
                  <a:noFill/>
                </a:ln>
              </p:spPr>
              <p:txBody>
                <a:bodyPr anchor="ctr"/>
                <a:p>
                  <a:pPr algn="ctr"/>
                </a:p>
              </p:txBody>
            </p:sp>
          </p:grpSp>
          <p:grpSp>
            <p:nvGrpSpPr>
              <p:cNvPr id="156" name="Group 29"/>
              <p:cNvGrpSpPr/>
              <p:nvPr/>
            </p:nvGrpSpPr>
            <p:grpSpPr>
              <a:xfrm>
                <a:off x="6414494" y="2291376"/>
                <a:ext cx="529914" cy="595974"/>
                <a:chOff x="6414494" y="2291376"/>
                <a:chExt cx="529914" cy="595974"/>
              </a:xfrm>
            </p:grpSpPr>
            <p:sp>
              <p:nvSpPr>
                <p:cNvPr id="1048829" name="Freeform: Shape 30"/>
                <p:cNvSpPr/>
                <p:nvPr/>
              </p:nvSpPr>
              <p:spPr>
                <a:xfrm>
                  <a:off x="6414494" y="2291376"/>
                  <a:ext cx="529914" cy="595974"/>
                </a:xfrm>
                <a:custGeom>
                  <a:avLst/>
                  <a:ahLst/>
                  <a:cxnLst>
                    <a:cxn ang="0">
                      <a:pos x="wd2" y="hd2"/>
                    </a:cxn>
                    <a:cxn ang="5400000">
                      <a:pos x="wd2" y="hd2"/>
                    </a:cxn>
                    <a:cxn ang="10800000">
                      <a:pos x="wd2" y="hd2"/>
                    </a:cxn>
                    <a:cxn ang="16200000">
                      <a:pos x="wd2" y="hd2"/>
                    </a:cxn>
                  </a:cxnLst>
                  <a:rect l="0" t="0" r="r" b="b"/>
                  <a:pathLst>
                    <a:path w="21597" h="21600" extrusionOk="0">
                      <a:moveTo>
                        <a:pt x="3163" y="18980"/>
                      </a:moveTo>
                      <a:cubicBezTo>
                        <a:pt x="1208" y="17359"/>
                        <a:pt x="3" y="15121"/>
                        <a:pt x="0" y="12653"/>
                      </a:cubicBezTo>
                      <a:cubicBezTo>
                        <a:pt x="-3" y="10068"/>
                        <a:pt x="1252" y="7771"/>
                        <a:pt x="3465" y="6076"/>
                      </a:cubicBezTo>
                      <a:lnTo>
                        <a:pt x="10799" y="0"/>
                      </a:lnTo>
                      <a:lnTo>
                        <a:pt x="18412" y="6308"/>
                      </a:lnTo>
                      <a:cubicBezTo>
                        <a:pt x="20379" y="7929"/>
                        <a:pt x="21597" y="10173"/>
                        <a:pt x="21597" y="12653"/>
                      </a:cubicBezTo>
                      <a:cubicBezTo>
                        <a:pt x="21597" y="17594"/>
                        <a:pt x="16762" y="21599"/>
                        <a:pt x="10799" y="21600"/>
                      </a:cubicBezTo>
                      <a:cubicBezTo>
                        <a:pt x="7817" y="21600"/>
                        <a:pt x="5116" y="20599"/>
                        <a:pt x="3163" y="18980"/>
                      </a:cubicBezTo>
                      <a:close/>
                    </a:path>
                  </a:pathLst>
                </a:custGeom>
                <a:solidFill>
                  <a:schemeClr val="accent3"/>
                </a:solidFill>
                <a:ln w="12700" cap="flat">
                  <a:noFill/>
                  <a:miter lim="400000"/>
                </a:ln>
                <a:effectLst/>
              </p:spPr>
              <p:txBody>
                <a:bodyPr anchor="ctr"/>
                <a:p>
                  <a:pPr algn="ctr"/>
                </a:p>
              </p:txBody>
            </p:sp>
            <p:sp>
              <p:nvSpPr>
                <p:cNvPr id="1048830" name="Freeform: Shape 31"/>
                <p:cNvSpPr/>
                <p:nvPr/>
              </p:nvSpPr>
              <p:spPr bwMode="auto">
                <a:xfrm>
                  <a:off x="6533952" y="2515484"/>
                  <a:ext cx="290998" cy="237698"/>
                </a:xfrm>
                <a:custGeom>
                  <a:avLst/>
                  <a:gdLst>
                    <a:gd name="T0" fmla="*/ 160 w 176"/>
                    <a:gd name="T1" fmla="*/ 16 h 144"/>
                    <a:gd name="T2" fmla="*/ 88 w 176"/>
                    <a:gd name="T3" fmla="*/ 16 h 144"/>
                    <a:gd name="T4" fmla="*/ 56 w 176"/>
                    <a:gd name="T5" fmla="*/ 0 h 144"/>
                    <a:gd name="T6" fmla="*/ 16 w 176"/>
                    <a:gd name="T7" fmla="*/ 0 h 144"/>
                    <a:gd name="T8" fmla="*/ 0 w 176"/>
                    <a:gd name="T9" fmla="*/ 16 h 144"/>
                    <a:gd name="T10" fmla="*/ 0 w 176"/>
                    <a:gd name="T11" fmla="*/ 128 h 144"/>
                    <a:gd name="T12" fmla="*/ 16 w 176"/>
                    <a:gd name="T13" fmla="*/ 144 h 144"/>
                    <a:gd name="T14" fmla="*/ 160 w 176"/>
                    <a:gd name="T15" fmla="*/ 144 h 144"/>
                    <a:gd name="T16" fmla="*/ 176 w 176"/>
                    <a:gd name="T17" fmla="*/ 128 h 144"/>
                    <a:gd name="T18" fmla="*/ 176 w 176"/>
                    <a:gd name="T19" fmla="*/ 32 h 144"/>
                    <a:gd name="T20" fmla="*/ 160 w 176"/>
                    <a:gd name="T21" fmla="*/ 16 h 144"/>
                    <a:gd name="T22" fmla="*/ 168 w 176"/>
                    <a:gd name="T23" fmla="*/ 128 h 144"/>
                    <a:gd name="T24" fmla="*/ 160 w 176"/>
                    <a:gd name="T25" fmla="*/ 136 h 144"/>
                    <a:gd name="T26" fmla="*/ 16 w 176"/>
                    <a:gd name="T27" fmla="*/ 136 h 144"/>
                    <a:gd name="T28" fmla="*/ 8 w 176"/>
                    <a:gd name="T29" fmla="*/ 128 h 144"/>
                    <a:gd name="T30" fmla="*/ 8 w 176"/>
                    <a:gd name="T31" fmla="*/ 48 h 144"/>
                    <a:gd name="T32" fmla="*/ 168 w 176"/>
                    <a:gd name="T33" fmla="*/ 48 h 144"/>
                    <a:gd name="T34" fmla="*/ 168 w 176"/>
                    <a:gd name="T35" fmla="*/ 128 h 144"/>
                    <a:gd name="T36" fmla="*/ 168 w 176"/>
                    <a:gd name="T37" fmla="*/ 40 h 144"/>
                    <a:gd name="T38" fmla="*/ 8 w 176"/>
                    <a:gd name="T39" fmla="*/ 40 h 144"/>
                    <a:gd name="T40" fmla="*/ 8 w 176"/>
                    <a:gd name="T41" fmla="*/ 16 h 144"/>
                    <a:gd name="T42" fmla="*/ 16 w 176"/>
                    <a:gd name="T43" fmla="*/ 8 h 144"/>
                    <a:gd name="T44" fmla="*/ 56 w 176"/>
                    <a:gd name="T45" fmla="*/ 8 h 144"/>
                    <a:gd name="T46" fmla="*/ 88 w 176"/>
                    <a:gd name="T47" fmla="*/ 24 h 144"/>
                    <a:gd name="T48" fmla="*/ 160 w 176"/>
                    <a:gd name="T49" fmla="*/ 24 h 144"/>
                    <a:gd name="T50" fmla="*/ 168 w 176"/>
                    <a:gd name="T51" fmla="*/ 32 h 144"/>
                    <a:gd name="T52" fmla="*/ 168 w 176"/>
                    <a:gd name="T5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44">
                      <a:moveTo>
                        <a:pt x="160" y="16"/>
                      </a:moveTo>
                      <a:cubicBezTo>
                        <a:pt x="88" y="16"/>
                        <a:pt x="88" y="16"/>
                        <a:pt x="88" y="16"/>
                      </a:cubicBezTo>
                      <a:cubicBezTo>
                        <a:pt x="72" y="16"/>
                        <a:pt x="72" y="0"/>
                        <a:pt x="56" y="0"/>
                      </a:cubicBezTo>
                      <a:cubicBezTo>
                        <a:pt x="16" y="0"/>
                        <a:pt x="16" y="0"/>
                        <a:pt x="16" y="0"/>
                      </a:cubicBezTo>
                      <a:cubicBezTo>
                        <a:pt x="7" y="0"/>
                        <a:pt x="0" y="7"/>
                        <a:pt x="0" y="16"/>
                      </a:cubicBezTo>
                      <a:cubicBezTo>
                        <a:pt x="0" y="128"/>
                        <a:pt x="0" y="128"/>
                        <a:pt x="0" y="128"/>
                      </a:cubicBezTo>
                      <a:cubicBezTo>
                        <a:pt x="0" y="137"/>
                        <a:pt x="7" y="144"/>
                        <a:pt x="16" y="144"/>
                      </a:cubicBezTo>
                      <a:cubicBezTo>
                        <a:pt x="160" y="144"/>
                        <a:pt x="160" y="144"/>
                        <a:pt x="160" y="144"/>
                      </a:cubicBezTo>
                      <a:cubicBezTo>
                        <a:pt x="169" y="144"/>
                        <a:pt x="176" y="137"/>
                        <a:pt x="176" y="128"/>
                      </a:cubicBezTo>
                      <a:cubicBezTo>
                        <a:pt x="176" y="32"/>
                        <a:pt x="176" y="32"/>
                        <a:pt x="176" y="32"/>
                      </a:cubicBezTo>
                      <a:cubicBezTo>
                        <a:pt x="176" y="23"/>
                        <a:pt x="169" y="16"/>
                        <a:pt x="160" y="16"/>
                      </a:cubicBezTo>
                      <a:moveTo>
                        <a:pt x="168" y="128"/>
                      </a:moveTo>
                      <a:cubicBezTo>
                        <a:pt x="168" y="132"/>
                        <a:pt x="164" y="136"/>
                        <a:pt x="160" y="136"/>
                      </a:cubicBezTo>
                      <a:cubicBezTo>
                        <a:pt x="16" y="136"/>
                        <a:pt x="16" y="136"/>
                        <a:pt x="16" y="136"/>
                      </a:cubicBezTo>
                      <a:cubicBezTo>
                        <a:pt x="12" y="136"/>
                        <a:pt x="8" y="132"/>
                        <a:pt x="8" y="128"/>
                      </a:cubicBezTo>
                      <a:cubicBezTo>
                        <a:pt x="8" y="48"/>
                        <a:pt x="8" y="48"/>
                        <a:pt x="8" y="48"/>
                      </a:cubicBezTo>
                      <a:cubicBezTo>
                        <a:pt x="168" y="48"/>
                        <a:pt x="168" y="48"/>
                        <a:pt x="168" y="48"/>
                      </a:cubicBezTo>
                      <a:lnTo>
                        <a:pt x="168" y="128"/>
                      </a:lnTo>
                      <a:close/>
                      <a:moveTo>
                        <a:pt x="168" y="40"/>
                      </a:moveTo>
                      <a:cubicBezTo>
                        <a:pt x="8" y="40"/>
                        <a:pt x="8" y="40"/>
                        <a:pt x="8" y="40"/>
                      </a:cubicBezTo>
                      <a:cubicBezTo>
                        <a:pt x="8" y="16"/>
                        <a:pt x="8" y="16"/>
                        <a:pt x="8" y="16"/>
                      </a:cubicBezTo>
                      <a:cubicBezTo>
                        <a:pt x="8" y="12"/>
                        <a:pt x="12" y="8"/>
                        <a:pt x="16" y="8"/>
                      </a:cubicBezTo>
                      <a:cubicBezTo>
                        <a:pt x="56" y="8"/>
                        <a:pt x="56" y="8"/>
                        <a:pt x="56" y="8"/>
                      </a:cubicBezTo>
                      <a:cubicBezTo>
                        <a:pt x="68" y="8"/>
                        <a:pt x="68" y="24"/>
                        <a:pt x="88" y="24"/>
                      </a:cubicBezTo>
                      <a:cubicBezTo>
                        <a:pt x="160" y="24"/>
                        <a:pt x="160" y="24"/>
                        <a:pt x="160" y="24"/>
                      </a:cubicBezTo>
                      <a:cubicBezTo>
                        <a:pt x="164" y="24"/>
                        <a:pt x="168" y="28"/>
                        <a:pt x="168" y="32"/>
                      </a:cubicBezTo>
                      <a:lnTo>
                        <a:pt x="168" y="40"/>
                      </a:lnTo>
                      <a:close/>
                    </a:path>
                  </a:pathLst>
                </a:custGeom>
                <a:solidFill>
                  <a:schemeClr val="bg1"/>
                </a:solidFill>
                <a:ln>
                  <a:noFill/>
                </a:ln>
              </p:spPr>
              <p:txBody>
                <a:bodyPr anchor="ctr"/>
                <a:p>
                  <a:pPr algn="ctr"/>
                </a:p>
              </p:txBody>
            </p:sp>
          </p:grpSp>
          <p:grpSp>
            <p:nvGrpSpPr>
              <p:cNvPr id="157" name="Group 32"/>
              <p:cNvGrpSpPr/>
              <p:nvPr/>
            </p:nvGrpSpPr>
            <p:grpSpPr>
              <a:xfrm>
                <a:off x="3880332" y="2928062"/>
                <a:ext cx="529914" cy="595974"/>
                <a:chOff x="3880332" y="2928062"/>
                <a:chExt cx="529914" cy="595974"/>
              </a:xfrm>
            </p:grpSpPr>
            <p:sp>
              <p:nvSpPr>
                <p:cNvPr id="1048831" name="Freeform: Shape 33"/>
                <p:cNvSpPr/>
                <p:nvPr/>
              </p:nvSpPr>
              <p:spPr>
                <a:xfrm>
                  <a:off x="3880332" y="2928062"/>
                  <a:ext cx="529914" cy="595974"/>
                </a:xfrm>
                <a:custGeom>
                  <a:avLst/>
                  <a:ahLst/>
                  <a:cxnLst>
                    <a:cxn ang="0">
                      <a:pos x="wd2" y="hd2"/>
                    </a:cxn>
                    <a:cxn ang="5400000">
                      <a:pos x="wd2" y="hd2"/>
                    </a:cxn>
                    <a:cxn ang="10800000">
                      <a:pos x="wd2" y="hd2"/>
                    </a:cxn>
                    <a:cxn ang="16200000">
                      <a:pos x="wd2" y="hd2"/>
                    </a:cxn>
                  </a:cxnLst>
                  <a:rect l="0" t="0" r="r" b="b"/>
                  <a:pathLst>
                    <a:path w="21597" h="21600" extrusionOk="0">
                      <a:moveTo>
                        <a:pt x="3163" y="18980"/>
                      </a:moveTo>
                      <a:cubicBezTo>
                        <a:pt x="1208" y="17359"/>
                        <a:pt x="3" y="15121"/>
                        <a:pt x="0" y="12653"/>
                      </a:cubicBezTo>
                      <a:cubicBezTo>
                        <a:pt x="-3" y="10068"/>
                        <a:pt x="1252" y="7771"/>
                        <a:pt x="3465" y="6076"/>
                      </a:cubicBezTo>
                      <a:lnTo>
                        <a:pt x="10799" y="0"/>
                      </a:lnTo>
                      <a:lnTo>
                        <a:pt x="18412" y="6308"/>
                      </a:lnTo>
                      <a:cubicBezTo>
                        <a:pt x="20379" y="7929"/>
                        <a:pt x="21597" y="10173"/>
                        <a:pt x="21597" y="12653"/>
                      </a:cubicBezTo>
                      <a:cubicBezTo>
                        <a:pt x="21597" y="17594"/>
                        <a:pt x="16762" y="21599"/>
                        <a:pt x="10799" y="21600"/>
                      </a:cubicBezTo>
                      <a:cubicBezTo>
                        <a:pt x="7817" y="21600"/>
                        <a:pt x="5116" y="20599"/>
                        <a:pt x="3163" y="18980"/>
                      </a:cubicBezTo>
                      <a:close/>
                    </a:path>
                  </a:pathLst>
                </a:custGeom>
                <a:solidFill>
                  <a:schemeClr val="accent2"/>
                </a:solidFill>
                <a:ln w="12700" cap="flat">
                  <a:noFill/>
                  <a:miter lim="400000"/>
                </a:ln>
                <a:effectLst/>
              </p:spPr>
              <p:txBody>
                <a:bodyPr anchor="ctr"/>
                <a:p>
                  <a:pPr algn="ctr"/>
                </a:p>
              </p:txBody>
            </p:sp>
            <p:sp>
              <p:nvSpPr>
                <p:cNvPr id="1048832" name="Freeform: Shape 34"/>
                <p:cNvSpPr/>
                <p:nvPr/>
              </p:nvSpPr>
              <p:spPr bwMode="auto">
                <a:xfrm>
                  <a:off x="3999790" y="3102378"/>
                  <a:ext cx="290998" cy="288117"/>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chemeClr val="bg1"/>
                </a:solidFill>
                <a:ln>
                  <a:noFill/>
                </a:ln>
              </p:spPr>
              <p:txBody>
                <a:bodyPr anchor="ctr"/>
                <a:p>
                  <a:pPr algn="ctr"/>
                </a:p>
              </p:txBody>
            </p:sp>
          </p:grpSp>
          <p:sp>
            <p:nvSpPr>
              <p:cNvPr id="1048833" name="Freeform: Shape 47"/>
              <p:cNvSpPr/>
              <p:nvPr/>
            </p:nvSpPr>
            <p:spPr bwMode="auto">
              <a:xfrm>
                <a:off x="5317331" y="3989264"/>
                <a:ext cx="374799" cy="374799"/>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8 h 176"/>
                  <a:gd name="T12" fmla="*/ 142 w 176"/>
                  <a:gd name="T13" fmla="*/ 29 h 176"/>
                  <a:gd name="T14" fmla="*/ 122 w 176"/>
                  <a:gd name="T15" fmla="*/ 49 h 176"/>
                  <a:gd name="T16" fmla="*/ 88 w 176"/>
                  <a:gd name="T17" fmla="*/ 36 h 176"/>
                  <a:gd name="T18" fmla="*/ 54 w 176"/>
                  <a:gd name="T19" fmla="*/ 49 h 176"/>
                  <a:gd name="T20" fmla="*/ 34 w 176"/>
                  <a:gd name="T21" fmla="*/ 29 h 176"/>
                  <a:gd name="T22" fmla="*/ 88 w 176"/>
                  <a:gd name="T23" fmla="*/ 8 h 176"/>
                  <a:gd name="T24" fmla="*/ 132 w 176"/>
                  <a:gd name="T25" fmla="*/ 88 h 176"/>
                  <a:gd name="T26" fmla="*/ 88 w 176"/>
                  <a:gd name="T27" fmla="*/ 132 h 176"/>
                  <a:gd name="T28" fmla="*/ 44 w 176"/>
                  <a:gd name="T29" fmla="*/ 88 h 176"/>
                  <a:gd name="T30" fmla="*/ 88 w 176"/>
                  <a:gd name="T31" fmla="*/ 44 h 176"/>
                  <a:gd name="T32" fmla="*/ 132 w 176"/>
                  <a:gd name="T33" fmla="*/ 88 h 176"/>
                  <a:gd name="T34" fmla="*/ 8 w 176"/>
                  <a:gd name="T35" fmla="*/ 88 h 176"/>
                  <a:gd name="T36" fmla="*/ 29 w 176"/>
                  <a:gd name="T37" fmla="*/ 34 h 176"/>
                  <a:gd name="T38" fmla="*/ 49 w 176"/>
                  <a:gd name="T39" fmla="*/ 54 h 176"/>
                  <a:gd name="T40" fmla="*/ 36 w 176"/>
                  <a:gd name="T41" fmla="*/ 88 h 176"/>
                  <a:gd name="T42" fmla="*/ 49 w 176"/>
                  <a:gd name="T43" fmla="*/ 122 h 176"/>
                  <a:gd name="T44" fmla="*/ 29 w 176"/>
                  <a:gd name="T45" fmla="*/ 142 h 176"/>
                  <a:gd name="T46" fmla="*/ 8 w 176"/>
                  <a:gd name="T47" fmla="*/ 88 h 176"/>
                  <a:gd name="T48" fmla="*/ 88 w 176"/>
                  <a:gd name="T49" fmla="*/ 168 h 176"/>
                  <a:gd name="T50" fmla="*/ 34 w 176"/>
                  <a:gd name="T51" fmla="*/ 147 h 176"/>
                  <a:gd name="T52" fmla="*/ 54 w 176"/>
                  <a:gd name="T53" fmla="*/ 127 h 176"/>
                  <a:gd name="T54" fmla="*/ 88 w 176"/>
                  <a:gd name="T55" fmla="*/ 140 h 176"/>
                  <a:gd name="T56" fmla="*/ 122 w 176"/>
                  <a:gd name="T57" fmla="*/ 127 h 176"/>
                  <a:gd name="T58" fmla="*/ 142 w 176"/>
                  <a:gd name="T59" fmla="*/ 147 h 176"/>
                  <a:gd name="T60" fmla="*/ 88 w 176"/>
                  <a:gd name="T61" fmla="*/ 168 h 176"/>
                  <a:gd name="T62" fmla="*/ 147 w 176"/>
                  <a:gd name="T63" fmla="*/ 142 h 176"/>
                  <a:gd name="T64" fmla="*/ 127 w 176"/>
                  <a:gd name="T65" fmla="*/ 122 h 176"/>
                  <a:gd name="T66" fmla="*/ 140 w 176"/>
                  <a:gd name="T67" fmla="*/ 88 h 176"/>
                  <a:gd name="T68" fmla="*/ 127 w 176"/>
                  <a:gd name="T69" fmla="*/ 54 h 176"/>
                  <a:gd name="T70" fmla="*/ 147 w 176"/>
                  <a:gd name="T71" fmla="*/ 34 h 176"/>
                  <a:gd name="T72" fmla="*/ 168 w 176"/>
                  <a:gd name="T73" fmla="*/ 88 h 176"/>
                  <a:gd name="T74" fmla="*/ 147 w 176"/>
                  <a:gd name="T75" fmla="*/ 1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8"/>
                    </a:moveTo>
                    <a:cubicBezTo>
                      <a:pt x="109" y="8"/>
                      <a:pt x="127" y="16"/>
                      <a:pt x="142" y="29"/>
                    </a:cubicBezTo>
                    <a:cubicBezTo>
                      <a:pt x="122" y="49"/>
                      <a:pt x="122" y="49"/>
                      <a:pt x="122" y="49"/>
                    </a:cubicBezTo>
                    <a:cubicBezTo>
                      <a:pt x="113" y="41"/>
                      <a:pt x="101" y="36"/>
                      <a:pt x="88" y="36"/>
                    </a:cubicBezTo>
                    <a:cubicBezTo>
                      <a:pt x="75" y="36"/>
                      <a:pt x="63" y="41"/>
                      <a:pt x="54" y="49"/>
                    </a:cubicBezTo>
                    <a:cubicBezTo>
                      <a:pt x="34" y="29"/>
                      <a:pt x="34" y="29"/>
                      <a:pt x="34" y="29"/>
                    </a:cubicBezTo>
                    <a:cubicBezTo>
                      <a:pt x="49" y="16"/>
                      <a:pt x="67" y="8"/>
                      <a:pt x="88" y="8"/>
                    </a:cubicBezTo>
                    <a:moveTo>
                      <a:pt x="132" y="88"/>
                    </a:moveTo>
                    <a:cubicBezTo>
                      <a:pt x="132" y="112"/>
                      <a:pt x="112" y="132"/>
                      <a:pt x="88" y="132"/>
                    </a:cubicBezTo>
                    <a:cubicBezTo>
                      <a:pt x="64" y="132"/>
                      <a:pt x="44" y="112"/>
                      <a:pt x="44" y="88"/>
                    </a:cubicBezTo>
                    <a:cubicBezTo>
                      <a:pt x="44" y="64"/>
                      <a:pt x="64" y="44"/>
                      <a:pt x="88" y="44"/>
                    </a:cubicBezTo>
                    <a:cubicBezTo>
                      <a:pt x="112" y="44"/>
                      <a:pt x="132" y="64"/>
                      <a:pt x="132" y="88"/>
                    </a:cubicBezTo>
                    <a:moveTo>
                      <a:pt x="8" y="88"/>
                    </a:moveTo>
                    <a:cubicBezTo>
                      <a:pt x="8" y="67"/>
                      <a:pt x="16" y="49"/>
                      <a:pt x="29" y="34"/>
                    </a:cubicBezTo>
                    <a:cubicBezTo>
                      <a:pt x="49" y="54"/>
                      <a:pt x="49" y="54"/>
                      <a:pt x="49" y="54"/>
                    </a:cubicBezTo>
                    <a:cubicBezTo>
                      <a:pt x="41" y="63"/>
                      <a:pt x="36" y="75"/>
                      <a:pt x="36" y="88"/>
                    </a:cubicBezTo>
                    <a:cubicBezTo>
                      <a:pt x="36" y="101"/>
                      <a:pt x="41" y="113"/>
                      <a:pt x="49" y="122"/>
                    </a:cubicBezTo>
                    <a:cubicBezTo>
                      <a:pt x="29" y="142"/>
                      <a:pt x="29" y="142"/>
                      <a:pt x="29" y="142"/>
                    </a:cubicBezTo>
                    <a:cubicBezTo>
                      <a:pt x="16" y="127"/>
                      <a:pt x="8" y="109"/>
                      <a:pt x="8" y="88"/>
                    </a:cubicBezTo>
                    <a:moveTo>
                      <a:pt x="88" y="168"/>
                    </a:moveTo>
                    <a:cubicBezTo>
                      <a:pt x="67" y="168"/>
                      <a:pt x="49" y="160"/>
                      <a:pt x="34" y="147"/>
                    </a:cubicBezTo>
                    <a:cubicBezTo>
                      <a:pt x="54" y="127"/>
                      <a:pt x="54" y="127"/>
                      <a:pt x="54" y="127"/>
                    </a:cubicBezTo>
                    <a:cubicBezTo>
                      <a:pt x="63" y="135"/>
                      <a:pt x="75" y="140"/>
                      <a:pt x="88" y="140"/>
                    </a:cubicBezTo>
                    <a:cubicBezTo>
                      <a:pt x="101" y="140"/>
                      <a:pt x="113" y="135"/>
                      <a:pt x="122" y="127"/>
                    </a:cubicBezTo>
                    <a:cubicBezTo>
                      <a:pt x="142" y="147"/>
                      <a:pt x="142" y="147"/>
                      <a:pt x="142" y="147"/>
                    </a:cubicBezTo>
                    <a:cubicBezTo>
                      <a:pt x="127" y="160"/>
                      <a:pt x="109" y="168"/>
                      <a:pt x="88" y="168"/>
                    </a:cubicBezTo>
                    <a:moveTo>
                      <a:pt x="147" y="142"/>
                    </a:moveTo>
                    <a:cubicBezTo>
                      <a:pt x="127" y="122"/>
                      <a:pt x="127" y="122"/>
                      <a:pt x="127" y="122"/>
                    </a:cubicBezTo>
                    <a:cubicBezTo>
                      <a:pt x="135" y="113"/>
                      <a:pt x="140" y="101"/>
                      <a:pt x="140" y="88"/>
                    </a:cubicBezTo>
                    <a:cubicBezTo>
                      <a:pt x="140" y="75"/>
                      <a:pt x="135" y="63"/>
                      <a:pt x="127" y="54"/>
                    </a:cubicBezTo>
                    <a:cubicBezTo>
                      <a:pt x="147" y="34"/>
                      <a:pt x="147" y="34"/>
                      <a:pt x="147" y="34"/>
                    </a:cubicBezTo>
                    <a:cubicBezTo>
                      <a:pt x="160" y="49"/>
                      <a:pt x="168" y="67"/>
                      <a:pt x="168" y="88"/>
                    </a:cubicBezTo>
                    <a:cubicBezTo>
                      <a:pt x="168" y="109"/>
                      <a:pt x="160" y="127"/>
                      <a:pt x="147" y="142"/>
                    </a:cubicBezTo>
                  </a:path>
                </a:pathLst>
              </a:custGeom>
              <a:solidFill>
                <a:schemeClr val="bg1"/>
              </a:solidFill>
              <a:ln>
                <a:noFill/>
              </a:ln>
            </p:spPr>
            <p:txBody>
              <a:bodyPr anchor="ctr"/>
              <a:p>
                <a:pPr algn="ctr"/>
              </a:p>
            </p:txBody>
          </p:sp>
          <p:sp>
            <p:nvSpPr>
              <p:cNvPr id="1048834" name="Freeform: Shape 48"/>
              <p:cNvSpPr/>
              <p:nvPr/>
            </p:nvSpPr>
            <p:spPr bwMode="auto">
              <a:xfrm>
                <a:off x="4293827" y="4160979"/>
                <a:ext cx="374799" cy="371088"/>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chemeClr val="bg1"/>
              </a:solidFill>
              <a:ln>
                <a:noFill/>
              </a:ln>
            </p:spPr>
            <p:txBody>
              <a:bodyPr anchor="ctr"/>
              <a:p>
                <a:pPr algn="ctr"/>
              </a:p>
            </p:txBody>
          </p:sp>
          <p:sp>
            <p:nvSpPr>
              <p:cNvPr id="1048835" name="Freeform: Shape 49"/>
              <p:cNvSpPr/>
              <p:nvPr/>
            </p:nvSpPr>
            <p:spPr bwMode="auto">
              <a:xfrm>
                <a:off x="6490345" y="4023588"/>
                <a:ext cx="374799" cy="306150"/>
              </a:xfrm>
              <a:custGeom>
                <a:avLst/>
                <a:gdLst>
                  <a:gd name="T0" fmla="*/ 160 w 176"/>
                  <a:gd name="T1" fmla="*/ 16 h 144"/>
                  <a:gd name="T2" fmla="*/ 88 w 176"/>
                  <a:gd name="T3" fmla="*/ 16 h 144"/>
                  <a:gd name="T4" fmla="*/ 56 w 176"/>
                  <a:gd name="T5" fmla="*/ 0 h 144"/>
                  <a:gd name="T6" fmla="*/ 16 w 176"/>
                  <a:gd name="T7" fmla="*/ 0 h 144"/>
                  <a:gd name="T8" fmla="*/ 0 w 176"/>
                  <a:gd name="T9" fmla="*/ 16 h 144"/>
                  <a:gd name="T10" fmla="*/ 0 w 176"/>
                  <a:gd name="T11" fmla="*/ 128 h 144"/>
                  <a:gd name="T12" fmla="*/ 16 w 176"/>
                  <a:gd name="T13" fmla="*/ 144 h 144"/>
                  <a:gd name="T14" fmla="*/ 160 w 176"/>
                  <a:gd name="T15" fmla="*/ 144 h 144"/>
                  <a:gd name="T16" fmla="*/ 176 w 176"/>
                  <a:gd name="T17" fmla="*/ 128 h 144"/>
                  <a:gd name="T18" fmla="*/ 176 w 176"/>
                  <a:gd name="T19" fmla="*/ 32 h 144"/>
                  <a:gd name="T20" fmla="*/ 160 w 176"/>
                  <a:gd name="T21" fmla="*/ 16 h 144"/>
                  <a:gd name="T22" fmla="*/ 168 w 176"/>
                  <a:gd name="T23" fmla="*/ 128 h 144"/>
                  <a:gd name="T24" fmla="*/ 160 w 176"/>
                  <a:gd name="T25" fmla="*/ 136 h 144"/>
                  <a:gd name="T26" fmla="*/ 16 w 176"/>
                  <a:gd name="T27" fmla="*/ 136 h 144"/>
                  <a:gd name="T28" fmla="*/ 8 w 176"/>
                  <a:gd name="T29" fmla="*/ 128 h 144"/>
                  <a:gd name="T30" fmla="*/ 8 w 176"/>
                  <a:gd name="T31" fmla="*/ 48 h 144"/>
                  <a:gd name="T32" fmla="*/ 168 w 176"/>
                  <a:gd name="T33" fmla="*/ 48 h 144"/>
                  <a:gd name="T34" fmla="*/ 168 w 176"/>
                  <a:gd name="T35" fmla="*/ 128 h 144"/>
                  <a:gd name="T36" fmla="*/ 168 w 176"/>
                  <a:gd name="T37" fmla="*/ 40 h 144"/>
                  <a:gd name="T38" fmla="*/ 8 w 176"/>
                  <a:gd name="T39" fmla="*/ 40 h 144"/>
                  <a:gd name="T40" fmla="*/ 8 w 176"/>
                  <a:gd name="T41" fmla="*/ 16 h 144"/>
                  <a:gd name="T42" fmla="*/ 16 w 176"/>
                  <a:gd name="T43" fmla="*/ 8 h 144"/>
                  <a:gd name="T44" fmla="*/ 56 w 176"/>
                  <a:gd name="T45" fmla="*/ 8 h 144"/>
                  <a:gd name="T46" fmla="*/ 88 w 176"/>
                  <a:gd name="T47" fmla="*/ 24 h 144"/>
                  <a:gd name="T48" fmla="*/ 160 w 176"/>
                  <a:gd name="T49" fmla="*/ 24 h 144"/>
                  <a:gd name="T50" fmla="*/ 168 w 176"/>
                  <a:gd name="T51" fmla="*/ 32 h 144"/>
                  <a:gd name="T52" fmla="*/ 168 w 176"/>
                  <a:gd name="T53"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44">
                    <a:moveTo>
                      <a:pt x="160" y="16"/>
                    </a:moveTo>
                    <a:cubicBezTo>
                      <a:pt x="88" y="16"/>
                      <a:pt x="88" y="16"/>
                      <a:pt x="88" y="16"/>
                    </a:cubicBezTo>
                    <a:cubicBezTo>
                      <a:pt x="72" y="16"/>
                      <a:pt x="72" y="0"/>
                      <a:pt x="56" y="0"/>
                    </a:cubicBezTo>
                    <a:cubicBezTo>
                      <a:pt x="16" y="0"/>
                      <a:pt x="16" y="0"/>
                      <a:pt x="16" y="0"/>
                    </a:cubicBezTo>
                    <a:cubicBezTo>
                      <a:pt x="7" y="0"/>
                      <a:pt x="0" y="7"/>
                      <a:pt x="0" y="16"/>
                    </a:cubicBezTo>
                    <a:cubicBezTo>
                      <a:pt x="0" y="128"/>
                      <a:pt x="0" y="128"/>
                      <a:pt x="0" y="128"/>
                    </a:cubicBezTo>
                    <a:cubicBezTo>
                      <a:pt x="0" y="137"/>
                      <a:pt x="7" y="144"/>
                      <a:pt x="16" y="144"/>
                    </a:cubicBezTo>
                    <a:cubicBezTo>
                      <a:pt x="160" y="144"/>
                      <a:pt x="160" y="144"/>
                      <a:pt x="160" y="144"/>
                    </a:cubicBezTo>
                    <a:cubicBezTo>
                      <a:pt x="169" y="144"/>
                      <a:pt x="176" y="137"/>
                      <a:pt x="176" y="128"/>
                    </a:cubicBezTo>
                    <a:cubicBezTo>
                      <a:pt x="176" y="32"/>
                      <a:pt x="176" y="32"/>
                      <a:pt x="176" y="32"/>
                    </a:cubicBezTo>
                    <a:cubicBezTo>
                      <a:pt x="176" y="23"/>
                      <a:pt x="169" y="16"/>
                      <a:pt x="160" y="16"/>
                    </a:cubicBezTo>
                    <a:moveTo>
                      <a:pt x="168" y="128"/>
                    </a:moveTo>
                    <a:cubicBezTo>
                      <a:pt x="168" y="132"/>
                      <a:pt x="164" y="136"/>
                      <a:pt x="160" y="136"/>
                    </a:cubicBezTo>
                    <a:cubicBezTo>
                      <a:pt x="16" y="136"/>
                      <a:pt x="16" y="136"/>
                      <a:pt x="16" y="136"/>
                    </a:cubicBezTo>
                    <a:cubicBezTo>
                      <a:pt x="12" y="136"/>
                      <a:pt x="8" y="132"/>
                      <a:pt x="8" y="128"/>
                    </a:cubicBezTo>
                    <a:cubicBezTo>
                      <a:pt x="8" y="48"/>
                      <a:pt x="8" y="48"/>
                      <a:pt x="8" y="48"/>
                    </a:cubicBezTo>
                    <a:cubicBezTo>
                      <a:pt x="168" y="48"/>
                      <a:pt x="168" y="48"/>
                      <a:pt x="168" y="48"/>
                    </a:cubicBezTo>
                    <a:lnTo>
                      <a:pt x="168" y="128"/>
                    </a:lnTo>
                    <a:close/>
                    <a:moveTo>
                      <a:pt x="168" y="40"/>
                    </a:moveTo>
                    <a:cubicBezTo>
                      <a:pt x="8" y="40"/>
                      <a:pt x="8" y="40"/>
                      <a:pt x="8" y="40"/>
                    </a:cubicBezTo>
                    <a:cubicBezTo>
                      <a:pt x="8" y="16"/>
                      <a:pt x="8" y="16"/>
                      <a:pt x="8" y="16"/>
                    </a:cubicBezTo>
                    <a:cubicBezTo>
                      <a:pt x="8" y="12"/>
                      <a:pt x="12" y="8"/>
                      <a:pt x="16" y="8"/>
                    </a:cubicBezTo>
                    <a:cubicBezTo>
                      <a:pt x="56" y="8"/>
                      <a:pt x="56" y="8"/>
                      <a:pt x="56" y="8"/>
                    </a:cubicBezTo>
                    <a:cubicBezTo>
                      <a:pt x="68" y="8"/>
                      <a:pt x="68" y="24"/>
                      <a:pt x="88" y="24"/>
                    </a:cubicBezTo>
                    <a:cubicBezTo>
                      <a:pt x="160" y="24"/>
                      <a:pt x="160" y="24"/>
                      <a:pt x="160" y="24"/>
                    </a:cubicBezTo>
                    <a:cubicBezTo>
                      <a:pt x="164" y="24"/>
                      <a:pt x="168" y="28"/>
                      <a:pt x="168" y="32"/>
                    </a:cubicBezTo>
                    <a:lnTo>
                      <a:pt x="168" y="40"/>
                    </a:lnTo>
                    <a:close/>
                  </a:path>
                </a:pathLst>
              </a:custGeom>
              <a:solidFill>
                <a:schemeClr val="bg1"/>
              </a:solidFill>
              <a:ln>
                <a:noFill/>
              </a:ln>
            </p:spPr>
            <p:txBody>
              <a:bodyPr anchor="ctr"/>
              <a:p>
                <a:pPr algn="ctr"/>
              </a:p>
            </p:txBody>
          </p:sp>
          <p:sp>
            <p:nvSpPr>
              <p:cNvPr id="1048836" name="Freeform: Shape 50"/>
              <p:cNvSpPr/>
              <p:nvPr/>
            </p:nvSpPr>
            <p:spPr bwMode="auto">
              <a:xfrm>
                <a:off x="7516762" y="4157595"/>
                <a:ext cx="374799" cy="306150"/>
              </a:xfrm>
              <a:custGeom>
                <a:avLst/>
                <a:gdLst>
                  <a:gd name="T0" fmla="*/ 120 w 176"/>
                  <a:gd name="T1" fmla="*/ 16 h 144"/>
                  <a:gd name="T2" fmla="*/ 72 w 176"/>
                  <a:gd name="T3" fmla="*/ 0 h 144"/>
                  <a:gd name="T4" fmla="*/ 8 w 176"/>
                  <a:gd name="T5" fmla="*/ 16 h 144"/>
                  <a:gd name="T6" fmla="*/ 0 w 176"/>
                  <a:gd name="T7" fmla="*/ 64 h 144"/>
                  <a:gd name="T8" fmla="*/ 8 w 176"/>
                  <a:gd name="T9" fmla="*/ 136 h 144"/>
                  <a:gd name="T10" fmla="*/ 160 w 176"/>
                  <a:gd name="T11" fmla="*/ 144 h 144"/>
                  <a:gd name="T12" fmla="*/ 168 w 176"/>
                  <a:gd name="T13" fmla="*/ 72 h 144"/>
                  <a:gd name="T14" fmla="*/ 176 w 176"/>
                  <a:gd name="T15" fmla="*/ 24 h 144"/>
                  <a:gd name="T16" fmla="*/ 72 w 176"/>
                  <a:gd name="T17" fmla="*/ 8 h 144"/>
                  <a:gd name="T18" fmla="*/ 112 w 176"/>
                  <a:gd name="T19" fmla="*/ 16 h 144"/>
                  <a:gd name="T20" fmla="*/ 72 w 176"/>
                  <a:gd name="T21" fmla="*/ 8 h 144"/>
                  <a:gd name="T22" fmla="*/ 16 w 176"/>
                  <a:gd name="T23" fmla="*/ 136 h 144"/>
                  <a:gd name="T24" fmla="*/ 32 w 176"/>
                  <a:gd name="T25" fmla="*/ 72 h 144"/>
                  <a:gd name="T26" fmla="*/ 40 w 176"/>
                  <a:gd name="T27" fmla="*/ 88 h 144"/>
                  <a:gd name="T28" fmla="*/ 64 w 176"/>
                  <a:gd name="T29" fmla="*/ 80 h 144"/>
                  <a:gd name="T30" fmla="*/ 112 w 176"/>
                  <a:gd name="T31" fmla="*/ 72 h 144"/>
                  <a:gd name="T32" fmla="*/ 120 w 176"/>
                  <a:gd name="T33" fmla="*/ 88 h 144"/>
                  <a:gd name="T34" fmla="*/ 144 w 176"/>
                  <a:gd name="T35" fmla="*/ 80 h 144"/>
                  <a:gd name="T36" fmla="*/ 160 w 176"/>
                  <a:gd name="T37" fmla="*/ 72 h 144"/>
                  <a:gd name="T38" fmla="*/ 40 w 176"/>
                  <a:gd name="T39" fmla="*/ 56 h 144"/>
                  <a:gd name="T40" fmla="*/ 56 w 176"/>
                  <a:gd name="T41" fmla="*/ 80 h 144"/>
                  <a:gd name="T42" fmla="*/ 40 w 176"/>
                  <a:gd name="T43" fmla="*/ 56 h 144"/>
                  <a:gd name="T44" fmla="*/ 136 w 176"/>
                  <a:gd name="T45" fmla="*/ 56 h 144"/>
                  <a:gd name="T46" fmla="*/ 120 w 176"/>
                  <a:gd name="T47" fmla="*/ 80 h 144"/>
                  <a:gd name="T48" fmla="*/ 168 w 176"/>
                  <a:gd name="T49" fmla="*/ 64 h 144"/>
                  <a:gd name="T50" fmla="*/ 144 w 176"/>
                  <a:gd name="T51" fmla="*/ 56 h 144"/>
                  <a:gd name="T52" fmla="*/ 120 w 176"/>
                  <a:gd name="T53" fmla="*/ 48 h 144"/>
                  <a:gd name="T54" fmla="*/ 112 w 176"/>
                  <a:gd name="T55" fmla="*/ 64 h 144"/>
                  <a:gd name="T56" fmla="*/ 64 w 176"/>
                  <a:gd name="T57" fmla="*/ 56 h 144"/>
                  <a:gd name="T58" fmla="*/ 40 w 176"/>
                  <a:gd name="T59" fmla="*/ 48 h 144"/>
                  <a:gd name="T60" fmla="*/ 32 w 176"/>
                  <a:gd name="T61" fmla="*/ 64 h 144"/>
                  <a:gd name="T62" fmla="*/ 8 w 176"/>
                  <a:gd name="T63" fmla="*/ 24 h 144"/>
                  <a:gd name="T64" fmla="*/ 168 w 176"/>
                  <a:gd name="T65" fmla="*/ 6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44">
                    <a:moveTo>
                      <a:pt x="168" y="16"/>
                    </a:moveTo>
                    <a:cubicBezTo>
                      <a:pt x="120" y="16"/>
                      <a:pt x="120" y="16"/>
                      <a:pt x="120" y="16"/>
                    </a:cubicBezTo>
                    <a:cubicBezTo>
                      <a:pt x="120" y="7"/>
                      <a:pt x="113" y="0"/>
                      <a:pt x="104" y="0"/>
                    </a:cubicBezTo>
                    <a:cubicBezTo>
                      <a:pt x="72" y="0"/>
                      <a:pt x="72" y="0"/>
                      <a:pt x="72" y="0"/>
                    </a:cubicBezTo>
                    <a:cubicBezTo>
                      <a:pt x="63" y="0"/>
                      <a:pt x="56" y="7"/>
                      <a:pt x="56" y="16"/>
                    </a:cubicBezTo>
                    <a:cubicBezTo>
                      <a:pt x="8" y="16"/>
                      <a:pt x="8" y="16"/>
                      <a:pt x="8" y="16"/>
                    </a:cubicBezTo>
                    <a:cubicBezTo>
                      <a:pt x="4" y="16"/>
                      <a:pt x="0" y="20"/>
                      <a:pt x="0" y="24"/>
                    </a:cubicBezTo>
                    <a:cubicBezTo>
                      <a:pt x="0" y="64"/>
                      <a:pt x="0" y="64"/>
                      <a:pt x="0" y="64"/>
                    </a:cubicBezTo>
                    <a:cubicBezTo>
                      <a:pt x="0" y="68"/>
                      <a:pt x="4" y="72"/>
                      <a:pt x="8" y="72"/>
                    </a:cubicBezTo>
                    <a:cubicBezTo>
                      <a:pt x="8" y="136"/>
                      <a:pt x="8" y="136"/>
                      <a:pt x="8" y="136"/>
                    </a:cubicBezTo>
                    <a:cubicBezTo>
                      <a:pt x="8" y="140"/>
                      <a:pt x="12" y="144"/>
                      <a:pt x="16" y="144"/>
                    </a:cubicBezTo>
                    <a:cubicBezTo>
                      <a:pt x="160" y="144"/>
                      <a:pt x="160" y="144"/>
                      <a:pt x="160" y="144"/>
                    </a:cubicBezTo>
                    <a:cubicBezTo>
                      <a:pt x="164" y="144"/>
                      <a:pt x="168" y="140"/>
                      <a:pt x="168" y="136"/>
                    </a:cubicBezTo>
                    <a:cubicBezTo>
                      <a:pt x="168" y="72"/>
                      <a:pt x="168" y="72"/>
                      <a:pt x="168" y="72"/>
                    </a:cubicBezTo>
                    <a:cubicBezTo>
                      <a:pt x="172" y="72"/>
                      <a:pt x="176" y="68"/>
                      <a:pt x="176" y="64"/>
                    </a:cubicBezTo>
                    <a:cubicBezTo>
                      <a:pt x="176" y="24"/>
                      <a:pt x="176" y="24"/>
                      <a:pt x="176" y="24"/>
                    </a:cubicBezTo>
                    <a:cubicBezTo>
                      <a:pt x="176" y="20"/>
                      <a:pt x="172" y="16"/>
                      <a:pt x="168" y="16"/>
                    </a:cubicBezTo>
                    <a:moveTo>
                      <a:pt x="72" y="8"/>
                    </a:moveTo>
                    <a:cubicBezTo>
                      <a:pt x="104" y="8"/>
                      <a:pt x="104" y="8"/>
                      <a:pt x="104" y="8"/>
                    </a:cubicBezTo>
                    <a:cubicBezTo>
                      <a:pt x="108" y="8"/>
                      <a:pt x="112" y="12"/>
                      <a:pt x="112" y="16"/>
                    </a:cubicBezTo>
                    <a:cubicBezTo>
                      <a:pt x="64" y="16"/>
                      <a:pt x="64" y="16"/>
                      <a:pt x="64" y="16"/>
                    </a:cubicBezTo>
                    <a:cubicBezTo>
                      <a:pt x="64" y="12"/>
                      <a:pt x="68" y="8"/>
                      <a:pt x="72" y="8"/>
                    </a:cubicBezTo>
                    <a:moveTo>
                      <a:pt x="160" y="136"/>
                    </a:moveTo>
                    <a:cubicBezTo>
                      <a:pt x="16" y="136"/>
                      <a:pt x="16" y="136"/>
                      <a:pt x="16" y="136"/>
                    </a:cubicBezTo>
                    <a:cubicBezTo>
                      <a:pt x="16" y="72"/>
                      <a:pt x="16" y="72"/>
                      <a:pt x="16" y="72"/>
                    </a:cubicBezTo>
                    <a:cubicBezTo>
                      <a:pt x="32" y="72"/>
                      <a:pt x="32" y="72"/>
                      <a:pt x="32" y="72"/>
                    </a:cubicBezTo>
                    <a:cubicBezTo>
                      <a:pt x="32" y="80"/>
                      <a:pt x="32" y="80"/>
                      <a:pt x="32" y="80"/>
                    </a:cubicBezTo>
                    <a:cubicBezTo>
                      <a:pt x="32" y="84"/>
                      <a:pt x="36" y="88"/>
                      <a:pt x="40" y="88"/>
                    </a:cubicBezTo>
                    <a:cubicBezTo>
                      <a:pt x="56" y="88"/>
                      <a:pt x="56" y="88"/>
                      <a:pt x="56" y="88"/>
                    </a:cubicBezTo>
                    <a:cubicBezTo>
                      <a:pt x="60" y="88"/>
                      <a:pt x="64" y="84"/>
                      <a:pt x="64" y="80"/>
                    </a:cubicBezTo>
                    <a:cubicBezTo>
                      <a:pt x="64" y="72"/>
                      <a:pt x="64" y="72"/>
                      <a:pt x="64" y="72"/>
                    </a:cubicBezTo>
                    <a:cubicBezTo>
                      <a:pt x="112" y="72"/>
                      <a:pt x="112" y="72"/>
                      <a:pt x="112" y="72"/>
                    </a:cubicBezTo>
                    <a:cubicBezTo>
                      <a:pt x="112" y="80"/>
                      <a:pt x="112" y="80"/>
                      <a:pt x="112" y="80"/>
                    </a:cubicBezTo>
                    <a:cubicBezTo>
                      <a:pt x="112" y="84"/>
                      <a:pt x="116" y="88"/>
                      <a:pt x="120" y="88"/>
                    </a:cubicBezTo>
                    <a:cubicBezTo>
                      <a:pt x="136" y="88"/>
                      <a:pt x="136" y="88"/>
                      <a:pt x="136" y="88"/>
                    </a:cubicBezTo>
                    <a:cubicBezTo>
                      <a:pt x="140" y="88"/>
                      <a:pt x="144" y="84"/>
                      <a:pt x="144" y="80"/>
                    </a:cubicBezTo>
                    <a:cubicBezTo>
                      <a:pt x="144" y="72"/>
                      <a:pt x="144" y="72"/>
                      <a:pt x="144" y="72"/>
                    </a:cubicBezTo>
                    <a:cubicBezTo>
                      <a:pt x="160" y="72"/>
                      <a:pt x="160" y="72"/>
                      <a:pt x="160" y="72"/>
                    </a:cubicBezTo>
                    <a:lnTo>
                      <a:pt x="160" y="136"/>
                    </a:lnTo>
                    <a:close/>
                    <a:moveTo>
                      <a:pt x="40" y="56"/>
                    </a:moveTo>
                    <a:cubicBezTo>
                      <a:pt x="56" y="56"/>
                      <a:pt x="56" y="56"/>
                      <a:pt x="56" y="56"/>
                    </a:cubicBezTo>
                    <a:cubicBezTo>
                      <a:pt x="56" y="80"/>
                      <a:pt x="56" y="80"/>
                      <a:pt x="56" y="80"/>
                    </a:cubicBezTo>
                    <a:cubicBezTo>
                      <a:pt x="40" y="80"/>
                      <a:pt x="40" y="80"/>
                      <a:pt x="40" y="80"/>
                    </a:cubicBezTo>
                    <a:lnTo>
                      <a:pt x="40" y="56"/>
                    </a:lnTo>
                    <a:close/>
                    <a:moveTo>
                      <a:pt x="120" y="56"/>
                    </a:moveTo>
                    <a:cubicBezTo>
                      <a:pt x="136" y="56"/>
                      <a:pt x="136" y="56"/>
                      <a:pt x="136" y="56"/>
                    </a:cubicBezTo>
                    <a:cubicBezTo>
                      <a:pt x="136" y="80"/>
                      <a:pt x="136" y="80"/>
                      <a:pt x="136" y="80"/>
                    </a:cubicBezTo>
                    <a:cubicBezTo>
                      <a:pt x="120" y="80"/>
                      <a:pt x="120" y="80"/>
                      <a:pt x="120" y="80"/>
                    </a:cubicBezTo>
                    <a:lnTo>
                      <a:pt x="120" y="56"/>
                    </a:lnTo>
                    <a:close/>
                    <a:moveTo>
                      <a:pt x="168" y="64"/>
                    </a:moveTo>
                    <a:cubicBezTo>
                      <a:pt x="144" y="64"/>
                      <a:pt x="144" y="64"/>
                      <a:pt x="144" y="64"/>
                    </a:cubicBezTo>
                    <a:cubicBezTo>
                      <a:pt x="144" y="56"/>
                      <a:pt x="144" y="56"/>
                      <a:pt x="144" y="56"/>
                    </a:cubicBezTo>
                    <a:cubicBezTo>
                      <a:pt x="144" y="52"/>
                      <a:pt x="140" y="48"/>
                      <a:pt x="136" y="48"/>
                    </a:cubicBezTo>
                    <a:cubicBezTo>
                      <a:pt x="120" y="48"/>
                      <a:pt x="120" y="48"/>
                      <a:pt x="120" y="48"/>
                    </a:cubicBezTo>
                    <a:cubicBezTo>
                      <a:pt x="116" y="48"/>
                      <a:pt x="112" y="52"/>
                      <a:pt x="112" y="56"/>
                    </a:cubicBezTo>
                    <a:cubicBezTo>
                      <a:pt x="112" y="64"/>
                      <a:pt x="112" y="64"/>
                      <a:pt x="112" y="64"/>
                    </a:cubicBezTo>
                    <a:cubicBezTo>
                      <a:pt x="64" y="64"/>
                      <a:pt x="64" y="64"/>
                      <a:pt x="64" y="64"/>
                    </a:cubicBezTo>
                    <a:cubicBezTo>
                      <a:pt x="64" y="56"/>
                      <a:pt x="64" y="56"/>
                      <a:pt x="64" y="56"/>
                    </a:cubicBezTo>
                    <a:cubicBezTo>
                      <a:pt x="64" y="52"/>
                      <a:pt x="60" y="48"/>
                      <a:pt x="56" y="48"/>
                    </a:cubicBezTo>
                    <a:cubicBezTo>
                      <a:pt x="40" y="48"/>
                      <a:pt x="40" y="48"/>
                      <a:pt x="40" y="48"/>
                    </a:cubicBezTo>
                    <a:cubicBezTo>
                      <a:pt x="36" y="48"/>
                      <a:pt x="32" y="52"/>
                      <a:pt x="32" y="56"/>
                    </a:cubicBezTo>
                    <a:cubicBezTo>
                      <a:pt x="32" y="64"/>
                      <a:pt x="32" y="64"/>
                      <a:pt x="32" y="64"/>
                    </a:cubicBezTo>
                    <a:cubicBezTo>
                      <a:pt x="8" y="64"/>
                      <a:pt x="8" y="64"/>
                      <a:pt x="8" y="64"/>
                    </a:cubicBezTo>
                    <a:cubicBezTo>
                      <a:pt x="8" y="24"/>
                      <a:pt x="8" y="24"/>
                      <a:pt x="8" y="24"/>
                    </a:cubicBezTo>
                    <a:cubicBezTo>
                      <a:pt x="168" y="24"/>
                      <a:pt x="168" y="24"/>
                      <a:pt x="168" y="24"/>
                    </a:cubicBezTo>
                    <a:lnTo>
                      <a:pt x="168" y="64"/>
                    </a:lnTo>
                    <a:close/>
                  </a:path>
                </a:pathLst>
              </a:custGeom>
              <a:solidFill>
                <a:schemeClr val="bg1"/>
              </a:solidFill>
              <a:ln>
                <a:noFill/>
              </a:ln>
            </p:spPr>
            <p:txBody>
              <a:bodyPr anchor="ctr"/>
              <a:p>
                <a:pPr algn="ctr"/>
              </a:p>
            </p:txBody>
          </p:sp>
        </p:grpSp>
      </p:grpSp>
      <p:grpSp>
        <p:nvGrpSpPr>
          <p:cNvPr id="158" name="PA_库_组合 55"/>
          <p:cNvGrpSpPr/>
          <p:nvPr>
            <p:custDataLst>
              <p:tags r:id="rId2"/>
            </p:custDataLst>
          </p:nvPr>
        </p:nvGrpSpPr>
        <p:grpSpPr>
          <a:xfrm>
            <a:off x="507033" y="2265079"/>
            <a:ext cx="11246100" cy="3223093"/>
            <a:chOff x="1410010" y="2624665"/>
            <a:chExt cx="9906614" cy="2759335"/>
          </a:xfrm>
        </p:grpSpPr>
        <p:grpSp>
          <p:nvGrpSpPr>
            <p:cNvPr id="159" name="Group 56"/>
            <p:cNvGrpSpPr/>
            <p:nvPr/>
          </p:nvGrpSpPr>
          <p:grpSpPr>
            <a:xfrm>
              <a:off x="7820064" y="2663451"/>
              <a:ext cx="3496560" cy="2720549"/>
              <a:chOff x="7820064" y="1950902"/>
              <a:chExt cx="3496560" cy="2720549"/>
            </a:xfrm>
          </p:grpSpPr>
          <p:grpSp>
            <p:nvGrpSpPr>
              <p:cNvPr id="160" name="Group 66"/>
              <p:cNvGrpSpPr/>
              <p:nvPr/>
            </p:nvGrpSpPr>
            <p:grpSpPr>
              <a:xfrm>
                <a:off x="7820064" y="1950902"/>
                <a:ext cx="3496560" cy="2720549"/>
                <a:chOff x="688273" y="1530423"/>
                <a:chExt cx="5036520" cy="2720549"/>
              </a:xfrm>
            </p:grpSpPr>
            <p:grpSp>
              <p:nvGrpSpPr>
                <p:cNvPr id="161" name="Group 68"/>
                <p:cNvGrpSpPr/>
                <p:nvPr/>
              </p:nvGrpSpPr>
              <p:grpSpPr>
                <a:xfrm>
                  <a:off x="1957450" y="1530423"/>
                  <a:ext cx="3767343" cy="823607"/>
                  <a:chOff x="2081207" y="1863661"/>
                  <a:chExt cx="3767343" cy="823607"/>
                </a:xfrm>
              </p:grpSpPr>
              <p:sp>
                <p:nvSpPr>
                  <p:cNvPr id="1048837" name="TextBox 72"/>
                  <p:cNvSpPr txBox="1"/>
                  <p:nvPr/>
                </p:nvSpPr>
                <p:spPr>
                  <a:xfrm>
                    <a:off x="2081207" y="2179437"/>
                    <a:ext cx="3761195" cy="507831"/>
                  </a:xfrm>
                  <a:prstGeom prst="rect"/>
                  <a:noFill/>
                </p:spPr>
                <p:txBody>
                  <a:bodyPr bIns="0" lIns="0" rIns="0" tIns="0" wrap="square">
                    <a:noAutofit/>
                  </a:bodyPr>
                  <a:p>
                    <a:pPr algn="r">
                      <a:lnSpc>
                        <a:spcPct val="120000"/>
                      </a:lnSpc>
                    </a:pPr>
                    <a:r>
                      <a:rPr altLang="en-US" dirty="0" lang="zh-CN"/>
                      <a:t>实时负载数据难以获得，且负载是外生变量中最难预测的。所以，简单地用去年数据带入，处理略显粗糙。</a:t>
                    </a:r>
                  </a:p>
                </p:txBody>
              </p:sp>
              <p:sp>
                <p:nvSpPr>
                  <p:cNvPr id="1048838" name="Rectangle 73"/>
                  <p:cNvSpPr/>
                  <p:nvPr/>
                </p:nvSpPr>
                <p:spPr>
                  <a:xfrm>
                    <a:off x="2087355" y="1863661"/>
                    <a:ext cx="3761195" cy="307777"/>
                  </a:xfrm>
                  <a:prstGeom prst="rect"/>
                </p:spPr>
                <p:txBody>
                  <a:bodyPr bIns="0" lIns="0" rIns="0" tIns="0" wrap="none">
                    <a:noAutofit/>
                  </a:bodyPr>
                  <a:p>
                    <a:pPr algn="r"/>
                    <a:r>
                      <a:rPr altLang="en-US" b="1" dirty="0" sz="2400" lang="zh-CN">
                        <a:solidFill>
                          <a:schemeClr val="accent1"/>
                        </a:solidFill>
                      </a:rPr>
                      <a:t>缺点</a:t>
                    </a:r>
                    <a:r>
                      <a:rPr altLang="zh-CN" b="1" dirty="0" sz="2400" lang="en-US">
                        <a:solidFill>
                          <a:schemeClr val="accent1"/>
                        </a:solidFill>
                      </a:rPr>
                      <a:t>1</a:t>
                    </a:r>
                    <a:r>
                      <a:rPr altLang="en-US" b="1" dirty="0" sz="2400" lang="zh-CN">
                        <a:solidFill>
                          <a:schemeClr val="accent1"/>
                        </a:solidFill>
                      </a:rPr>
                      <a:t>：实时数据难获得</a:t>
                    </a:r>
                  </a:p>
                  <a:p>
                    <a:pPr algn="r"/>
                    <a:endParaRPr altLang="en-US" b="1" dirty="0" sz="2400" lang="zh-CN">
                      <a:solidFill>
                        <a:schemeClr val="accent1"/>
                      </a:solidFill>
                    </a:endParaRPr>
                  </a:p>
                </p:txBody>
              </p:sp>
            </p:grpSp>
            <p:grpSp>
              <p:nvGrpSpPr>
                <p:cNvPr id="162" name="Group 69"/>
                <p:cNvGrpSpPr/>
                <p:nvPr/>
              </p:nvGrpSpPr>
              <p:grpSpPr>
                <a:xfrm>
                  <a:off x="688273" y="3427577"/>
                  <a:ext cx="3761197" cy="823395"/>
                  <a:chOff x="812030" y="2436907"/>
                  <a:chExt cx="3761197" cy="823395"/>
                </a:xfrm>
              </p:grpSpPr>
              <p:sp>
                <p:nvSpPr>
                  <p:cNvPr id="1048839" name="TextBox 70"/>
                  <p:cNvSpPr txBox="1"/>
                  <p:nvPr/>
                </p:nvSpPr>
                <p:spPr>
                  <a:xfrm>
                    <a:off x="812030" y="2752471"/>
                    <a:ext cx="3761197" cy="507831"/>
                  </a:xfrm>
                  <a:prstGeom prst="rect"/>
                  <a:noFill/>
                </p:spPr>
                <p:txBody>
                  <a:bodyPr bIns="0" lIns="0" rIns="0" tIns="0" wrap="square">
                    <a:noAutofit/>
                  </a:bodyPr>
                  <a:p>
                    <a:pPr algn="r">
                      <a:lnSpc>
                        <a:spcPct val="120000"/>
                      </a:lnSpc>
                    </a:pPr>
                    <a:r>
                      <a:rPr altLang="en-US" dirty="0" lang="zh-CN"/>
                      <a:t>因澳洲现货电价波动极大，单纯根据一个阈值来判定极端与否、对</a:t>
                    </a:r>
                    <a:r>
                      <a:rPr altLang="zh-CN" dirty="0" lang="en-US"/>
                      <a:t>ACH</a:t>
                    </a:r>
                    <a:r>
                      <a:rPr altLang="en-US" dirty="0" lang="zh-CN"/>
                      <a:t>模型仅引入一个常数</a:t>
                    </a:r>
                    <a:r>
                      <a:rPr altLang="zh-CN" dirty="0" lang="en-US"/>
                      <a:t>k</a:t>
                    </a:r>
                    <a:r>
                      <a:rPr altLang="en-US" dirty="0" lang="zh-CN"/>
                      <a:t>进行非对称度量，操作有些粗暴。</a:t>
                    </a:r>
                  </a:p>
                </p:txBody>
              </p:sp>
              <p:sp>
                <p:nvSpPr>
                  <p:cNvPr id="1048840" name="Rectangle 71"/>
                  <p:cNvSpPr/>
                  <p:nvPr/>
                </p:nvSpPr>
                <p:spPr>
                  <a:xfrm>
                    <a:off x="812031" y="2436907"/>
                    <a:ext cx="3761195" cy="307777"/>
                  </a:xfrm>
                  <a:prstGeom prst="rect"/>
                </p:spPr>
                <p:txBody>
                  <a:bodyPr bIns="0" lIns="0" rIns="0" tIns="0" wrap="none">
                    <a:noAutofit/>
                  </a:bodyPr>
                  <a:p>
                    <a:pPr algn="r"/>
                    <a:r>
                      <a:rPr altLang="en-US" b="1" dirty="0" sz="2400" lang="zh-CN">
                        <a:solidFill>
                          <a:schemeClr val="accent1"/>
                        </a:solidFill>
                      </a:rPr>
                      <a:t>缺点</a:t>
                    </a:r>
                    <a:r>
                      <a:rPr altLang="zh-CN" b="1" dirty="0" sz="2400" lang="en-US">
                        <a:solidFill>
                          <a:schemeClr val="accent1"/>
                        </a:solidFill>
                      </a:rPr>
                      <a:t>2</a:t>
                    </a:r>
                    <a:r>
                      <a:rPr altLang="en-US" b="1" dirty="0" sz="2400" lang="zh-CN">
                        <a:solidFill>
                          <a:schemeClr val="accent1"/>
                        </a:solidFill>
                      </a:rPr>
                      <a:t>：判断依据过于单一</a:t>
                    </a:r>
                  </a:p>
                </p:txBody>
              </p:sp>
            </p:grpSp>
          </p:grpSp>
          <p:cxnSp>
            <p:nvCxnSpPr>
              <p:cNvPr id="3145740" name="Straight Connector 67"/>
              <p:cNvCxnSpPr>
                <a:cxnSpLocks/>
              </p:cNvCxnSpPr>
              <p:nvPr/>
            </p:nvCxnSpPr>
            <p:spPr>
              <a:xfrm flipV="1">
                <a:off x="8170814" y="3687703"/>
                <a:ext cx="3043604" cy="1"/>
              </a:xfrm>
              <a:prstGeom prst="line"/>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63" name="Group 57"/>
            <p:cNvGrpSpPr/>
            <p:nvPr/>
          </p:nvGrpSpPr>
          <p:grpSpPr>
            <a:xfrm>
              <a:off x="1410010" y="2624665"/>
              <a:ext cx="4344169" cy="2728268"/>
              <a:chOff x="1410010" y="1697288"/>
              <a:chExt cx="4344169" cy="2728268"/>
            </a:xfrm>
          </p:grpSpPr>
          <p:grpSp>
            <p:nvGrpSpPr>
              <p:cNvPr id="164" name="Group 58"/>
              <p:cNvGrpSpPr/>
              <p:nvPr/>
            </p:nvGrpSpPr>
            <p:grpSpPr>
              <a:xfrm>
                <a:off x="1410010" y="1697288"/>
                <a:ext cx="4344169" cy="2728268"/>
                <a:chOff x="1193500" y="1491637"/>
                <a:chExt cx="6257434" cy="2728268"/>
              </a:xfrm>
            </p:grpSpPr>
            <p:grpSp>
              <p:nvGrpSpPr>
                <p:cNvPr id="165" name="Group 60"/>
                <p:cNvGrpSpPr/>
                <p:nvPr/>
              </p:nvGrpSpPr>
              <p:grpSpPr>
                <a:xfrm>
                  <a:off x="1193500" y="1491637"/>
                  <a:ext cx="3761195" cy="815608"/>
                  <a:chOff x="1317257" y="1824875"/>
                  <a:chExt cx="3761195" cy="815608"/>
                </a:xfrm>
              </p:grpSpPr>
              <p:sp>
                <p:nvSpPr>
                  <p:cNvPr id="1048841" name="TextBox 64"/>
                  <p:cNvSpPr txBox="1"/>
                  <p:nvPr/>
                </p:nvSpPr>
                <p:spPr>
                  <a:xfrm>
                    <a:off x="1317257" y="2132652"/>
                    <a:ext cx="3761195" cy="507831"/>
                  </a:xfrm>
                  <a:prstGeom prst="rect"/>
                  <a:noFill/>
                </p:spPr>
                <p:txBody>
                  <a:bodyPr bIns="0" lIns="0" rIns="0" tIns="0" wrap="square">
                    <a:noAutofit/>
                  </a:bodyPr>
                  <a:p>
                    <a:pPr>
                      <a:lnSpc>
                        <a:spcPct val="120000"/>
                      </a:lnSpc>
                    </a:pPr>
                    <a:r>
                      <a:rPr altLang="en-US" dirty="0" lang="zh-CN"/>
                      <a:t>从思考如何刻画极端电价出发，根据现实改良已有模型。最终根据预测结果制定价格，并模拟交易，彰显非对称</a:t>
                    </a:r>
                    <a:r>
                      <a:rPr altLang="zh-CN" dirty="0" lang="en-US"/>
                      <a:t>ACH</a:t>
                    </a:r>
                    <a:r>
                      <a:rPr altLang="en-US" dirty="0" lang="zh-CN"/>
                      <a:t>模型的经济效益。</a:t>
                    </a:r>
                  </a:p>
                </p:txBody>
              </p:sp>
              <p:sp>
                <p:nvSpPr>
                  <p:cNvPr id="1048842" name="Rectangle 65"/>
                  <p:cNvSpPr/>
                  <p:nvPr/>
                </p:nvSpPr>
                <p:spPr>
                  <a:xfrm>
                    <a:off x="1317257" y="1824875"/>
                    <a:ext cx="3761195" cy="307777"/>
                  </a:xfrm>
                  <a:prstGeom prst="rect"/>
                </p:spPr>
                <p:txBody>
                  <a:bodyPr bIns="0" lIns="0" rIns="0" tIns="0" wrap="none">
                    <a:noAutofit/>
                  </a:bodyPr>
                  <a:p>
                    <a:r>
                      <a:rPr altLang="en-US" b="1" dirty="0" sz="2400" lang="zh-CN">
                        <a:solidFill>
                          <a:schemeClr val="accent2"/>
                        </a:solidFill>
                      </a:rPr>
                      <a:t>优点</a:t>
                    </a:r>
                    <a:r>
                      <a:rPr altLang="zh-CN" b="1" dirty="0" sz="2400" lang="en-US">
                        <a:solidFill>
                          <a:schemeClr val="accent2"/>
                        </a:solidFill>
                      </a:rPr>
                      <a:t>1</a:t>
                    </a:r>
                    <a:r>
                      <a:rPr altLang="en-US" b="1" dirty="0" sz="2400" lang="zh-CN">
                        <a:solidFill>
                          <a:schemeClr val="accent2"/>
                        </a:solidFill>
                      </a:rPr>
                      <a:t>：模拟现实</a:t>
                    </a:r>
                  </a:p>
                </p:txBody>
              </p:sp>
            </p:grpSp>
            <p:grpSp>
              <p:nvGrpSpPr>
                <p:cNvPr id="166" name="Group 61"/>
                <p:cNvGrpSpPr/>
                <p:nvPr/>
              </p:nvGrpSpPr>
              <p:grpSpPr>
                <a:xfrm>
                  <a:off x="3689738" y="3374639"/>
                  <a:ext cx="3761196" cy="845266"/>
                  <a:chOff x="3813495" y="2383969"/>
                  <a:chExt cx="3761196" cy="845266"/>
                </a:xfrm>
              </p:grpSpPr>
              <p:sp>
                <p:nvSpPr>
                  <p:cNvPr id="1048843" name="TextBox 62"/>
                  <p:cNvSpPr txBox="1"/>
                  <p:nvPr/>
                </p:nvSpPr>
                <p:spPr>
                  <a:xfrm>
                    <a:off x="3813495" y="2721404"/>
                    <a:ext cx="3761196" cy="507831"/>
                  </a:xfrm>
                  <a:prstGeom prst="rect"/>
                  <a:noFill/>
                </p:spPr>
                <p:txBody>
                  <a:bodyPr bIns="0" lIns="0" rIns="0" tIns="0" wrap="square">
                    <a:noAutofit/>
                  </a:bodyPr>
                  <a:p>
                    <a:pPr>
                      <a:lnSpc>
                        <a:spcPct val="120000"/>
                      </a:lnSpc>
                    </a:pPr>
                    <a:r>
                      <a:rPr altLang="en-US" dirty="0" lang="zh-CN"/>
                      <a:t>将内生变量与外生变量融于</a:t>
                    </a:r>
                    <a:r>
                      <a:rPr altLang="zh-CN" dirty="0" lang="en-US"/>
                      <a:t>sigmoid</a:t>
                    </a:r>
                    <a:r>
                      <a:rPr altLang="en-US" dirty="0" lang="zh-CN"/>
                      <a:t>函数的变种中，设计精密巧妙。</a:t>
                    </a:r>
                  </a:p>
                </p:txBody>
              </p:sp>
              <p:sp>
                <p:nvSpPr>
                  <p:cNvPr id="1048844" name="Rectangle 63"/>
                  <p:cNvSpPr/>
                  <p:nvPr/>
                </p:nvSpPr>
                <p:spPr>
                  <a:xfrm>
                    <a:off x="3813496" y="2383969"/>
                    <a:ext cx="3761195" cy="307777"/>
                  </a:xfrm>
                  <a:prstGeom prst="rect"/>
                </p:spPr>
                <p:txBody>
                  <a:bodyPr bIns="0" lIns="0" rIns="0" tIns="0" wrap="none">
                    <a:noAutofit/>
                  </a:bodyPr>
                  <a:p>
                    <a:r>
                      <a:rPr altLang="en-US" b="1" dirty="0" sz="2400" lang="zh-CN">
                        <a:solidFill>
                          <a:schemeClr val="accent2"/>
                        </a:solidFill>
                      </a:rPr>
                      <a:t>优点</a:t>
                    </a:r>
                    <a:r>
                      <a:rPr altLang="zh-CN" b="1" dirty="0" sz="2400" lang="en-US">
                        <a:solidFill>
                          <a:schemeClr val="accent2"/>
                        </a:solidFill>
                      </a:rPr>
                      <a:t>2</a:t>
                    </a:r>
                    <a:r>
                      <a:rPr altLang="en-US" b="1" dirty="0" sz="2400" lang="zh-CN">
                        <a:solidFill>
                          <a:schemeClr val="accent2"/>
                        </a:solidFill>
                      </a:rPr>
                      <a:t>：兼顾内外生变量</a:t>
                    </a:r>
                  </a:p>
                </p:txBody>
              </p:sp>
            </p:grpSp>
          </p:grpSp>
          <p:cxnSp>
            <p:nvCxnSpPr>
              <p:cNvPr id="3145741" name="Straight Connector 59"/>
              <p:cNvCxnSpPr>
                <a:cxnSpLocks/>
              </p:cNvCxnSpPr>
              <p:nvPr/>
            </p:nvCxnSpPr>
            <p:spPr>
              <a:xfrm>
                <a:off x="1410010" y="3472875"/>
                <a:ext cx="3184079" cy="0"/>
              </a:xfrm>
              <a:prstGeom prst="line"/>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1048845" name="PA-文本框 10"/>
          <p:cNvSpPr txBox="1"/>
          <p:nvPr>
            <p:custDataLst>
              <p:tags r:id="rId3"/>
            </p:custDataLst>
          </p:nvPr>
        </p:nvSpPr>
        <p:spPr>
          <a:xfrm>
            <a:off x="862315" y="30762"/>
            <a:ext cx="3254390" cy="897490"/>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模型的应用与反思</a:t>
            </a:r>
            <a:endParaRPr altLang="zh-CN" b="1" dirty="0" sz="2400" lang="en-US">
              <a:latin typeface="微软雅黑" panose="020B0503020204020204" pitchFamily="34" charset="-122"/>
              <a:ea typeface="微软雅黑" panose="020B0503020204020204" pitchFamily="34" charset="-122"/>
            </a:endParaRPr>
          </a:p>
          <a:p>
            <a:pPr>
              <a:lnSpc>
                <a:spcPct val="130000"/>
              </a:lnSpc>
            </a:pPr>
            <a:r>
              <a:rPr altLang="en-US" b="1" dirty="0" lang="zh-CN">
                <a:solidFill>
                  <a:schemeClr val="accent2"/>
                </a:solidFill>
                <a:latin typeface="微软雅黑" panose="020B0503020204020204" pitchFamily="34" charset="-122"/>
                <a:ea typeface="微软雅黑" panose="020B0503020204020204" pitchFamily="34" charset="-122"/>
              </a:rPr>
              <a:t>反思</a:t>
            </a:r>
          </a:p>
        </p:txBody>
      </p:sp>
      <p:pic>
        <p:nvPicPr>
          <p:cNvPr id="2097182" name="图片 52"/>
          <p:cNvPicPr>
            <a:picLocks noChangeAspect="1"/>
          </p:cNvPicPr>
          <p:nvPr/>
        </p:nvPicPr>
        <p:blipFill>
          <a:blip xmlns:r="http://schemas.openxmlformats.org/officeDocument/2006/relationships" r:embed="rId4"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42" presetSubtype="0">
                                  <p:stCondLst>
                                    <p:cond delay="0"/>
                                  </p:stCondLst>
                                  <p:childTnLst>
                                    <p:set>
                                      <p:cBhvr>
                                        <p:cTn dur="1" fill="hold" id="6">
                                          <p:stCondLst>
                                            <p:cond delay="0"/>
                                          </p:stCondLst>
                                        </p:cTn>
                                        <p:tgtEl>
                                          <p:spTgt spid="151"/>
                                        </p:tgtEl>
                                        <p:attrNameLst>
                                          <p:attrName>style.visibility</p:attrName>
                                        </p:attrNameLst>
                                      </p:cBhvr>
                                      <p:to>
                                        <p:strVal val="visible"/>
                                      </p:to>
                                    </p:set>
                                    <p:animEffect transition="in" filter="fade">
                                      <p:cBhvr>
                                        <p:cTn dur="1000" id="7"/>
                                        <p:tgtEl>
                                          <p:spTgt spid="151"/>
                                        </p:tgtEl>
                                      </p:cBhvr>
                                    </p:animEffect>
                                    <p:anim calcmode="lin" valueType="num">
                                      <p:cBhvr>
                                        <p:cTn dur="1000" fill="hold" id="8"/>
                                        <p:tgtEl>
                                          <p:spTgt spid="151"/>
                                        </p:tgtEl>
                                        <p:attrNameLst>
                                          <p:attrName>ppt_x</p:attrName>
                                        </p:attrNameLst>
                                      </p:cBhvr>
                                      <p:tavLst>
                                        <p:tav tm="0">
                                          <p:val>
                                            <p:strVal val="#ppt_x"/>
                                          </p:val>
                                        </p:tav>
                                        <p:tav tm="100000">
                                          <p:val>
                                            <p:strVal val="#ppt_x"/>
                                          </p:val>
                                        </p:tav>
                                      </p:tavLst>
                                    </p:anim>
                                    <p:anim calcmode="lin" valueType="num">
                                      <p:cBhvr>
                                        <p:cTn dur="1000" fill="hold" id="9"/>
                                        <p:tgtEl>
                                          <p:spTgt spid="151"/>
                                        </p:tgtEl>
                                        <p:attrNameLst>
                                          <p:attrName>ppt_y</p:attrName>
                                        </p:attrNameLst>
                                      </p:cBhvr>
                                      <p:tavLst>
                                        <p:tav tm="0">
                                          <p:val>
                                            <p:strVal val="#ppt_y+.1"/>
                                          </p:val>
                                        </p:tav>
                                        <p:tav tm="100000">
                                          <p:val>
                                            <p:strVal val="#ppt_y"/>
                                          </p:val>
                                        </p:tav>
                                      </p:tavLst>
                                    </p:anim>
                                  </p:childTnLst>
                                </p:cTn>
                              </p:par>
                            </p:childTnLst>
                          </p:cTn>
                        </p:par>
                        <p:par>
                          <p:cTn fill="hold" id="10">
                            <p:stCondLst>
                              <p:cond delay="1000"/>
                            </p:stCondLst>
                            <p:childTnLst>
                              <p:par>
                                <p:cTn fill="hold" id="11" nodeType="afterEffect" presetClass="entr" presetID="53" presetSubtype="528">
                                  <p:stCondLst>
                                    <p:cond delay="0"/>
                                  </p:stCondLst>
                                  <p:childTnLst>
                                    <p:set>
                                      <p:cBhvr>
                                        <p:cTn dur="1" fill="hold" id="12">
                                          <p:stCondLst>
                                            <p:cond delay="0"/>
                                          </p:stCondLst>
                                        </p:cTn>
                                        <p:tgtEl>
                                          <p:spTgt spid="158"/>
                                        </p:tgtEl>
                                        <p:attrNameLst>
                                          <p:attrName>style.visibility</p:attrName>
                                        </p:attrNameLst>
                                      </p:cBhvr>
                                      <p:to>
                                        <p:strVal val="visible"/>
                                      </p:to>
                                    </p:set>
                                    <p:anim calcmode="lin" valueType="num">
                                      <p:cBhvr>
                                        <p:cTn dur="500" fill="hold" id="13"/>
                                        <p:tgtEl>
                                          <p:spTgt spid="158"/>
                                        </p:tgtEl>
                                        <p:attrNameLst>
                                          <p:attrName>ppt_w</p:attrName>
                                        </p:attrNameLst>
                                      </p:cBhvr>
                                      <p:tavLst>
                                        <p:tav tm="0">
                                          <p:val>
                                            <p:fltVal val="0.0"/>
                                          </p:val>
                                        </p:tav>
                                        <p:tav tm="100000">
                                          <p:val>
                                            <p:strVal val="#ppt_w"/>
                                          </p:val>
                                        </p:tav>
                                      </p:tavLst>
                                    </p:anim>
                                    <p:anim calcmode="lin" valueType="num">
                                      <p:cBhvr>
                                        <p:cTn dur="500" fill="hold" id="14"/>
                                        <p:tgtEl>
                                          <p:spTgt spid="158"/>
                                        </p:tgtEl>
                                        <p:attrNameLst>
                                          <p:attrName>ppt_h</p:attrName>
                                        </p:attrNameLst>
                                      </p:cBhvr>
                                      <p:tavLst>
                                        <p:tav tm="0">
                                          <p:val>
                                            <p:fltVal val="0.0"/>
                                          </p:val>
                                        </p:tav>
                                        <p:tav tm="100000">
                                          <p:val>
                                            <p:strVal val="#ppt_h"/>
                                          </p:val>
                                        </p:tav>
                                      </p:tavLst>
                                    </p:anim>
                                    <p:animEffect transition="in" filter="fade">
                                      <p:cBhvr>
                                        <p:cTn dur="500" id="15"/>
                                        <p:tgtEl>
                                          <p:spTgt spid="158"/>
                                        </p:tgtEl>
                                      </p:cBhvr>
                                    </p:animEffect>
                                    <p:anim calcmode="lin" valueType="num">
                                      <p:cBhvr>
                                        <p:cTn dur="500" fill="hold" id="16"/>
                                        <p:tgtEl>
                                          <p:spTgt spid="158"/>
                                        </p:tgtEl>
                                        <p:attrNameLst>
                                          <p:attrName>ppt_x</p:attrName>
                                        </p:attrNameLst>
                                      </p:cBhvr>
                                      <p:tavLst>
                                        <p:tav tm="0">
                                          <p:val>
                                            <p:fltVal val="0.5"/>
                                          </p:val>
                                        </p:tav>
                                        <p:tav tm="100000">
                                          <p:val>
                                            <p:strVal val="#ppt_x"/>
                                          </p:val>
                                        </p:tav>
                                      </p:tavLst>
                                    </p:anim>
                                    <p:anim calcmode="lin" valueType="num">
                                      <p:cBhvr>
                                        <p:cTn dur="500" fill="hold" id="17"/>
                                        <p:tgtEl>
                                          <p:spTgt spid="15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pic>
        <p:nvPicPr>
          <p:cNvPr id="2097183" name="图片 6"/>
          <p:cNvPicPr>
            <a:picLocks noChangeAspect="1"/>
          </p:cNvPicPr>
          <p:nvPr/>
        </p:nvPicPr>
        <p:blipFill>
          <a:blip xmlns:r="http://schemas.openxmlformats.org/officeDocument/2006/relationships" r:embed="rId1"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097184" name="图片 7"/>
          <p:cNvPicPr>
            <a:picLocks noChangeAspect="1"/>
          </p:cNvPicPr>
          <p:nvPr/>
        </p:nvPicPr>
        <p:blipFill>
          <a:blip xmlns:r="http://schemas.openxmlformats.org/officeDocument/2006/relationships" r:embed="rId1"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846" name="文本框 9"/>
          <p:cNvSpPr txBox="1"/>
          <p:nvPr/>
        </p:nvSpPr>
        <p:spPr>
          <a:xfrm>
            <a:off x="947738" y="3073678"/>
            <a:ext cx="10296525" cy="707886"/>
          </a:xfrm>
          <a:prstGeom prst="rect"/>
          <a:noFill/>
        </p:spPr>
        <p:txBody>
          <a:bodyPr anchor="ctr" anchorCtr="0" rtlCol="0" wrap="square">
            <a:spAutoFit/>
          </a:bodyPr>
          <a:p>
            <a:pPr algn="ctr"/>
            <a:r>
              <a:rPr altLang="en-US" b="1" dirty="0" sz="4000" lang="zh-CN">
                <a:latin typeface="+mj-ea"/>
              </a:rPr>
              <a:t>谢谢观看</a:t>
            </a:r>
          </a:p>
        </p:txBody>
      </p:sp>
      <p:sp>
        <p:nvSpPr>
          <p:cNvPr id="1048847" name="矩形: 圆角 10"/>
          <p:cNvSpPr/>
          <p:nvPr/>
        </p:nvSpPr>
        <p:spPr>
          <a:xfrm>
            <a:off x="4772816" y="4442014"/>
            <a:ext cx="2667357" cy="488950"/>
          </a:xfrm>
          <a:prstGeom prst="roundRect">
            <a:avLst>
              <a:gd name="adj" fmla="val 50000"/>
            </a:avLst>
          </a:prstGeom>
          <a:gradFill flip="none" rotWithShape="1">
            <a:gsLst>
              <a:gs pos="0">
                <a:schemeClr val="accent2">
                  <a:lumMod val="70000"/>
                  <a:lumOff val="30000"/>
                </a:schemeClr>
              </a:gs>
              <a:gs pos="100000">
                <a:schemeClr val="accent2"/>
              </a:gs>
            </a:gsLst>
            <a:path path="rect">
              <a:fillToRect r="100000" b="100000"/>
            </a:path>
            <a:tileRect l="-100000" t="-100000"/>
          </a:gradFill>
          <a:ln>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400" kumimoji="1" lang="zh-CN">
                <a:solidFill>
                  <a:schemeClr val="bg1"/>
                </a:solidFill>
              </a:rPr>
              <a:t>汇报人： 黄含驰</a:t>
            </a:r>
          </a:p>
        </p:txBody>
      </p:sp>
      <p:sp>
        <p:nvSpPr>
          <p:cNvPr id="1048848" name="文本框 1"/>
          <p:cNvSpPr txBox="1"/>
          <p:nvPr/>
        </p:nvSpPr>
        <p:spPr>
          <a:xfrm>
            <a:off x="4903466" y="5072561"/>
            <a:ext cx="2316480" cy="1158241"/>
          </a:xfrm>
          <a:prstGeom prst="rect"/>
          <a:noFill/>
        </p:spPr>
        <p:txBody>
          <a:bodyPr anchor="ctr" anchorCtr="0" rtlCol="0" wrap="none">
            <a:spAutoFit/>
          </a:bodyPr>
          <a:p>
            <a:pPr algn="ctr"/>
            <a:r>
              <a:rPr altLang="en-US" dirty="0" sz="2400" lang="zh-CN"/>
              <a:t>小组成员：</a:t>
            </a:r>
          </a:p>
          <a:p>
            <a:pPr algn="ctr"/>
            <a:r>
              <a:rPr altLang="en-US" dirty="0" sz="2400" lang="zh-CN"/>
              <a:t>黄含驰    杨悦然</a:t>
            </a:r>
          </a:p>
          <a:p>
            <a:pPr algn="ctr"/>
            <a:r>
              <a:rPr altLang="en-US" dirty="0" sz="2400" lang="zh-CN"/>
              <a:t>张    钰    周瀚旭</a:t>
            </a:r>
          </a:p>
        </p:txBody>
      </p:sp>
      <p:grpSp>
        <p:nvGrpSpPr>
          <p:cNvPr id="168" name="组合 2"/>
          <p:cNvGrpSpPr/>
          <p:nvPr/>
        </p:nvGrpSpPr>
        <p:grpSpPr>
          <a:xfrm>
            <a:off x="3867128" y="1640975"/>
            <a:ext cx="4106442" cy="854990"/>
            <a:chOff x="4437399" y="1569124"/>
            <a:chExt cx="4106442" cy="854990"/>
          </a:xfrm>
        </p:grpSpPr>
        <p:sp>
          <p:nvSpPr>
            <p:cNvPr id="1048849" name="椭圆 12"/>
            <p:cNvSpPr/>
            <p:nvPr/>
          </p:nvSpPr>
          <p:spPr>
            <a:xfrm>
              <a:off x="4437399" y="1569124"/>
              <a:ext cx="854990" cy="854990"/>
            </a:xfrm>
            <a:prstGeom prst="ellipse"/>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数</a:t>
              </a:r>
            </a:p>
          </p:txBody>
        </p:sp>
        <p:sp>
          <p:nvSpPr>
            <p:cNvPr id="1048850" name="椭圆 13"/>
            <p:cNvSpPr/>
            <p:nvPr/>
          </p:nvSpPr>
          <p:spPr>
            <a:xfrm>
              <a:off x="5250087" y="1569124"/>
              <a:ext cx="854990" cy="854990"/>
            </a:xfrm>
            <a:prstGeom prst="ellipse"/>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量</a:t>
              </a:r>
            </a:p>
          </p:txBody>
        </p:sp>
        <p:sp>
          <p:nvSpPr>
            <p:cNvPr id="1048851" name="椭圆 14"/>
            <p:cNvSpPr/>
            <p:nvPr/>
          </p:nvSpPr>
          <p:spPr>
            <a:xfrm>
              <a:off x="6062775" y="1569124"/>
              <a:ext cx="854990" cy="854990"/>
            </a:xfrm>
            <a:prstGeom prst="ellipse"/>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经</a:t>
              </a:r>
            </a:p>
          </p:txBody>
        </p:sp>
        <p:sp>
          <p:nvSpPr>
            <p:cNvPr id="1048852" name="椭圆 15"/>
            <p:cNvSpPr/>
            <p:nvPr/>
          </p:nvSpPr>
          <p:spPr>
            <a:xfrm>
              <a:off x="6875462" y="1569124"/>
              <a:ext cx="854990" cy="854990"/>
            </a:xfrm>
            <a:prstGeom prst="ellipse"/>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济</a:t>
              </a:r>
            </a:p>
          </p:txBody>
        </p:sp>
        <p:sp>
          <p:nvSpPr>
            <p:cNvPr id="1048853" name="椭圆 16"/>
            <p:cNvSpPr/>
            <p:nvPr/>
          </p:nvSpPr>
          <p:spPr>
            <a:xfrm>
              <a:off x="7688851" y="1569124"/>
              <a:ext cx="854990" cy="854990"/>
            </a:xfrm>
            <a:prstGeom prst="ellipse"/>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学</a:t>
              </a:r>
            </a:p>
          </p:txBody>
        </p:sp>
      </p:gr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6" presetSubtype="0">
                                  <p:stCondLst>
                                    <p:cond delay="0"/>
                                  </p:stCondLst>
                                  <p:iterate type="lt">
                                    <p:tmPct val="10000"/>
                                  </p:iterate>
                                  <p:childTnLst>
                                    <p:set>
                                      <p:cBhvr>
                                        <p:cTn dur="1" fill="hold" id="6">
                                          <p:stCondLst>
                                            <p:cond delay="0"/>
                                          </p:stCondLst>
                                        </p:cTn>
                                        <p:tgtEl>
                                          <p:spTgt spid="1048846"/>
                                        </p:tgtEl>
                                        <p:attrNameLst>
                                          <p:attrName>style.visibility</p:attrName>
                                        </p:attrNameLst>
                                      </p:cBhvr>
                                      <p:to>
                                        <p:strVal val="visible"/>
                                      </p:to>
                                    </p:set>
                                    <p:anim by="(-#ppt_w*2)" calcmode="lin" valueType="num">
                                      <p:cBhvr rctx="PPT">
                                        <p:cTn autoRev="1" dur="500" fill="hold" id="7">
                                          <p:stCondLst>
                                            <p:cond delay="0"/>
                                          </p:stCondLst>
                                        </p:cTn>
                                        <p:tgtEl>
                                          <p:spTgt spid="1048846"/>
                                        </p:tgtEl>
                                        <p:attrNameLst>
                                          <p:attrName>ppt_w</p:attrName>
                                        </p:attrNameLst>
                                      </p:cBhvr>
                                    </p:anim>
                                    <p:anim by="(#ppt_w*0.50)" calcmode="lin" valueType="num">
                                      <p:cBhvr>
                                        <p:cTn autoRev="1" decel="50000" dur="500" fill="hold" id="8">
                                          <p:stCondLst>
                                            <p:cond delay="0"/>
                                          </p:stCondLst>
                                        </p:cTn>
                                        <p:tgtEl>
                                          <p:spTgt spid="1048846"/>
                                        </p:tgtEl>
                                        <p:attrNameLst>
                                          <p:attrName>ppt_x</p:attrName>
                                        </p:attrNameLst>
                                      </p:cBhvr>
                                    </p:anim>
                                    <p:anim calcmode="lin" from="(-#ppt_h/2)" to="(#ppt_y)" valueType="num">
                                      <p:cBhvr>
                                        <p:cTn dur="1000" fill="hold" id="9">
                                          <p:stCondLst>
                                            <p:cond delay="0"/>
                                          </p:stCondLst>
                                        </p:cTn>
                                        <p:tgtEl>
                                          <p:spTgt spid="1048846"/>
                                        </p:tgtEl>
                                        <p:attrNameLst>
                                          <p:attrName>ppt_y</p:attrName>
                                        </p:attrNameLst>
                                      </p:cBhvr>
                                    </p:anim>
                                    <p:animRot by="21600000">
                                      <p:cBhvr>
                                        <p:cTn dur="1000" fill="hold" id="10">
                                          <p:stCondLst>
                                            <p:cond delay="0"/>
                                          </p:stCondLst>
                                        </p:cTn>
                                        <p:tgtEl>
                                          <p:spTgt spid="1048846"/>
                                        </p:tgtEl>
                                        <p:attrNameLst>
                                          <p:attrName>r</p:attrName>
                                        </p:attrNameLst>
                                      </p:cBhvr>
                                    </p:animRot>
                                  </p:childTnLst>
                                </p:cTn>
                              </p:par>
                            </p:childTnLst>
                          </p:cTn>
                        </p:par>
                        <p:par>
                          <p:cTn fill="hold" id="11">
                            <p:stCondLst>
                              <p:cond delay="1300"/>
                            </p:stCondLst>
                            <p:childTnLst>
                              <p:par>
                                <p:cTn fill="hold" grpId="0" id="12" nodeType="afterEffect" presetClass="entr" presetID="53" presetSubtype="16">
                                  <p:stCondLst>
                                    <p:cond delay="0"/>
                                  </p:stCondLst>
                                  <p:childTnLst>
                                    <p:set>
                                      <p:cBhvr>
                                        <p:cTn dur="1" fill="hold" id="13">
                                          <p:stCondLst>
                                            <p:cond delay="0"/>
                                          </p:stCondLst>
                                        </p:cTn>
                                        <p:tgtEl>
                                          <p:spTgt spid="1048847"/>
                                        </p:tgtEl>
                                        <p:attrNameLst>
                                          <p:attrName>style.visibility</p:attrName>
                                        </p:attrNameLst>
                                      </p:cBhvr>
                                      <p:to>
                                        <p:strVal val="visible"/>
                                      </p:to>
                                    </p:set>
                                    <p:anim calcmode="lin" valueType="num">
                                      <p:cBhvr>
                                        <p:cTn dur="500" fill="hold" id="14"/>
                                        <p:tgtEl>
                                          <p:spTgt spid="1048847"/>
                                        </p:tgtEl>
                                        <p:attrNameLst>
                                          <p:attrName>ppt_w</p:attrName>
                                        </p:attrNameLst>
                                      </p:cBhvr>
                                      <p:tavLst>
                                        <p:tav tm="0">
                                          <p:val>
                                            <p:fltVal val="0.0"/>
                                          </p:val>
                                        </p:tav>
                                        <p:tav tm="100000">
                                          <p:val>
                                            <p:strVal val="#ppt_w"/>
                                          </p:val>
                                        </p:tav>
                                      </p:tavLst>
                                    </p:anim>
                                    <p:anim calcmode="lin" valueType="num">
                                      <p:cBhvr>
                                        <p:cTn dur="500" fill="hold" id="15"/>
                                        <p:tgtEl>
                                          <p:spTgt spid="1048847"/>
                                        </p:tgtEl>
                                        <p:attrNameLst>
                                          <p:attrName>ppt_h</p:attrName>
                                        </p:attrNameLst>
                                      </p:cBhvr>
                                      <p:tavLst>
                                        <p:tav tm="0">
                                          <p:val>
                                            <p:fltVal val="0.0"/>
                                          </p:val>
                                        </p:tav>
                                        <p:tav tm="100000">
                                          <p:val>
                                            <p:strVal val="#ppt_h"/>
                                          </p:val>
                                        </p:tav>
                                      </p:tavLst>
                                    </p:anim>
                                    <p:animEffect transition="in" filter="fade">
                                      <p:cBhvr>
                                        <p:cTn dur="500" id="16"/>
                                        <p:tgtEl>
                                          <p:spTgt spid="1048847"/>
                                        </p:tgtEl>
                                      </p:cBhvr>
                                    </p:animEffect>
                                  </p:childTnLst>
                                </p:cTn>
                              </p:par>
                              <p:par>
                                <p:cTn fill="hold" grpId="0" id="17" nodeType="withEffect" presetClass="entr" presetID="53" presetSubtype="16">
                                  <p:stCondLst>
                                    <p:cond delay="0"/>
                                  </p:stCondLst>
                                  <p:childTnLst>
                                    <p:set>
                                      <p:cBhvr>
                                        <p:cTn dur="1" fill="hold" id="18">
                                          <p:stCondLst>
                                            <p:cond delay="0"/>
                                          </p:stCondLst>
                                        </p:cTn>
                                        <p:tgtEl>
                                          <p:spTgt spid="1048848"/>
                                        </p:tgtEl>
                                        <p:attrNameLst>
                                          <p:attrName>style.visibility</p:attrName>
                                        </p:attrNameLst>
                                      </p:cBhvr>
                                      <p:to>
                                        <p:strVal val="visible"/>
                                      </p:to>
                                    </p:set>
                                    <p:anim calcmode="lin" valueType="num">
                                      <p:cBhvr>
                                        <p:cTn dur="500" fill="hold" id="19"/>
                                        <p:tgtEl>
                                          <p:spTgt spid="1048848"/>
                                        </p:tgtEl>
                                        <p:attrNameLst>
                                          <p:attrName>ppt_w</p:attrName>
                                        </p:attrNameLst>
                                      </p:cBhvr>
                                      <p:tavLst>
                                        <p:tav tm="0">
                                          <p:val>
                                            <p:fltVal val="0.0"/>
                                          </p:val>
                                        </p:tav>
                                        <p:tav tm="100000">
                                          <p:val>
                                            <p:strVal val="#ppt_w"/>
                                          </p:val>
                                        </p:tav>
                                      </p:tavLst>
                                    </p:anim>
                                    <p:anim calcmode="lin" valueType="num">
                                      <p:cBhvr>
                                        <p:cTn dur="500" fill="hold" id="20"/>
                                        <p:tgtEl>
                                          <p:spTgt spid="1048848"/>
                                        </p:tgtEl>
                                        <p:attrNameLst>
                                          <p:attrName>ppt_h</p:attrName>
                                        </p:attrNameLst>
                                      </p:cBhvr>
                                      <p:tavLst>
                                        <p:tav tm="0">
                                          <p:val>
                                            <p:fltVal val="0.0"/>
                                          </p:val>
                                        </p:tav>
                                        <p:tav tm="100000">
                                          <p:val>
                                            <p:strVal val="#ppt_h"/>
                                          </p:val>
                                        </p:tav>
                                      </p:tavLst>
                                    </p:anim>
                                    <p:animEffect transition="in" filter="fade">
                                      <p:cBhvr>
                                        <p:cTn dur="500" id="21"/>
                                        <p:tgtEl>
                                          <p:spTgt spid="1048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6" grpId="0"/>
      <p:bldP spid="1048847" grpId="0" animBg="1"/>
      <p:bldP spid="10488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5" name="图片 6"/>
          <p:cNvPicPr>
            <a:picLocks noChangeAspect="1"/>
          </p:cNvPicPr>
          <p:nvPr/>
        </p:nvPicPr>
        <p:blipFill>
          <a:blip xmlns:r="http://schemas.openxmlformats.org/officeDocument/2006/relationships" r:embed="rId1"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097156" name="图片 7"/>
          <p:cNvPicPr>
            <a:picLocks noChangeAspect="1"/>
          </p:cNvPicPr>
          <p:nvPr/>
        </p:nvPicPr>
        <p:blipFill>
          <a:blip xmlns:r="http://schemas.openxmlformats.org/officeDocument/2006/relationships" r:embed="rId1"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609" name="文本框 9"/>
          <p:cNvSpPr txBox="1"/>
          <p:nvPr/>
        </p:nvSpPr>
        <p:spPr>
          <a:xfrm>
            <a:off x="947738" y="2785001"/>
            <a:ext cx="10296525" cy="1285241"/>
          </a:xfrm>
          <a:prstGeom prst="rect"/>
          <a:noFill/>
        </p:spPr>
        <p:txBody>
          <a:bodyPr anchor="ctr" anchorCtr="0" rtlCol="0" wrap="square">
            <a:spAutoFit/>
          </a:bodyPr>
          <a:p>
            <a:pPr algn="ctr"/>
            <a:r>
              <a:rPr altLang="zh-CN" b="1" dirty="0" sz="4000" lang="en-US">
                <a:latin typeface="+mj-ea"/>
              </a:rPr>
              <a:t>Forecasting Spikes in Electricity Prices</a:t>
            </a:r>
          </a:p>
          <a:p>
            <a:pPr algn="ctr"/>
            <a:r>
              <a:rPr altLang="en-US" b="1" dirty="0" sz="4000" lang="zh-CN">
                <a:latin typeface="+mj-ea"/>
              </a:rPr>
              <a:t>预测电价的峰值</a:t>
            </a:r>
          </a:p>
        </p:txBody>
      </p:sp>
      <p:sp>
        <p:nvSpPr>
          <p:cNvPr id="1048610" name="矩形: 圆角 10"/>
          <p:cNvSpPr/>
          <p:nvPr/>
        </p:nvSpPr>
        <p:spPr>
          <a:xfrm>
            <a:off x="4772816" y="4442014"/>
            <a:ext cx="2667357" cy="488950"/>
          </a:xfrm>
          <a:prstGeom prst="roundRect">
            <a:avLst>
              <a:gd name="adj" fmla="val 50000"/>
            </a:avLst>
          </a:prstGeom>
          <a:gradFill flip="none" rotWithShape="1">
            <a:gsLst>
              <a:gs pos="0">
                <a:schemeClr val="accent2">
                  <a:lumMod val="70000"/>
                  <a:lumOff val="30000"/>
                </a:schemeClr>
              </a:gs>
              <a:gs pos="100000">
                <a:schemeClr val="accent2"/>
              </a:gs>
            </a:gsLst>
            <a:path path="rect">
              <a:fillToRect r="100000" b="100000"/>
            </a:path>
            <a:tileRect l="-100000" t="-100000"/>
          </a:gradFill>
          <a:ln>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400" kumimoji="1" lang="zh-CN">
                <a:solidFill>
                  <a:schemeClr val="bg1"/>
                </a:solidFill>
              </a:rPr>
              <a:t>汇报人： 黄含驰</a:t>
            </a:r>
          </a:p>
        </p:txBody>
      </p:sp>
      <p:sp>
        <p:nvSpPr>
          <p:cNvPr id="1048611" name="文本框 1"/>
          <p:cNvSpPr txBox="1"/>
          <p:nvPr/>
        </p:nvSpPr>
        <p:spPr>
          <a:xfrm>
            <a:off x="4903466" y="5072561"/>
            <a:ext cx="2316480" cy="1158241"/>
          </a:xfrm>
          <a:prstGeom prst="rect"/>
          <a:noFill/>
        </p:spPr>
        <p:txBody>
          <a:bodyPr anchor="ctr" anchorCtr="0" rtlCol="0" wrap="none">
            <a:spAutoFit/>
          </a:bodyPr>
          <a:p>
            <a:pPr algn="ctr"/>
            <a:r>
              <a:rPr altLang="en-US" dirty="0" sz="2400" lang="zh-CN"/>
              <a:t>小组成员：</a:t>
            </a:r>
          </a:p>
          <a:p>
            <a:pPr algn="ctr"/>
            <a:r>
              <a:rPr altLang="en-US" dirty="0" sz="2400" lang="zh-CN"/>
              <a:t>黄含驰    杨悦然</a:t>
            </a:r>
          </a:p>
          <a:p>
            <a:pPr algn="ctr"/>
            <a:r>
              <a:rPr altLang="en-US" dirty="0" sz="2400" lang="zh-CN"/>
              <a:t>张    钰    周瀚旭</a:t>
            </a:r>
          </a:p>
        </p:txBody>
      </p:sp>
      <p:grpSp>
        <p:nvGrpSpPr>
          <p:cNvPr id="51" name="组合 2"/>
          <p:cNvGrpSpPr/>
          <p:nvPr/>
        </p:nvGrpSpPr>
        <p:grpSpPr>
          <a:xfrm>
            <a:off x="3867128" y="1640975"/>
            <a:ext cx="4106442" cy="854990"/>
            <a:chOff x="4437399" y="1569124"/>
            <a:chExt cx="4106442" cy="854990"/>
          </a:xfrm>
        </p:grpSpPr>
        <p:sp>
          <p:nvSpPr>
            <p:cNvPr id="1048612" name="椭圆 12"/>
            <p:cNvSpPr/>
            <p:nvPr/>
          </p:nvSpPr>
          <p:spPr>
            <a:xfrm>
              <a:off x="4437399" y="1569124"/>
              <a:ext cx="854990" cy="854990"/>
            </a:xfrm>
            <a:prstGeom prst="ellipse"/>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数</a:t>
              </a:r>
            </a:p>
          </p:txBody>
        </p:sp>
        <p:sp>
          <p:nvSpPr>
            <p:cNvPr id="1048613" name="椭圆 13"/>
            <p:cNvSpPr/>
            <p:nvPr/>
          </p:nvSpPr>
          <p:spPr>
            <a:xfrm>
              <a:off x="5250087" y="1569124"/>
              <a:ext cx="854990" cy="854990"/>
            </a:xfrm>
            <a:prstGeom prst="ellipse"/>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量</a:t>
              </a:r>
            </a:p>
          </p:txBody>
        </p:sp>
        <p:sp>
          <p:nvSpPr>
            <p:cNvPr id="1048614" name="椭圆 14"/>
            <p:cNvSpPr/>
            <p:nvPr/>
          </p:nvSpPr>
          <p:spPr>
            <a:xfrm>
              <a:off x="6062775" y="1569124"/>
              <a:ext cx="854990" cy="854990"/>
            </a:xfrm>
            <a:prstGeom prst="ellipse"/>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经</a:t>
              </a:r>
            </a:p>
          </p:txBody>
        </p:sp>
        <p:sp>
          <p:nvSpPr>
            <p:cNvPr id="1048615" name="椭圆 15"/>
            <p:cNvSpPr/>
            <p:nvPr/>
          </p:nvSpPr>
          <p:spPr>
            <a:xfrm>
              <a:off x="6875462" y="1569124"/>
              <a:ext cx="854990" cy="854990"/>
            </a:xfrm>
            <a:prstGeom prst="ellipse"/>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济</a:t>
              </a:r>
            </a:p>
          </p:txBody>
        </p:sp>
        <p:sp>
          <p:nvSpPr>
            <p:cNvPr id="1048616" name="椭圆 16"/>
            <p:cNvSpPr/>
            <p:nvPr/>
          </p:nvSpPr>
          <p:spPr>
            <a:xfrm>
              <a:off x="7688851" y="1569124"/>
              <a:ext cx="854990" cy="854990"/>
            </a:xfrm>
            <a:prstGeom prst="ellipse"/>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3200" lang="zh-CN">
                  <a:effectLst>
                    <a:outerShdw algn="tl" blurRad="50800" dir="2700000" dist="38100" rotWithShape="0">
                      <a:prstClr val="black">
                        <a:alpha val="40000"/>
                      </a:prstClr>
                    </a:outerShdw>
                  </a:effectLst>
                  <a:latin typeface="Impact" panose="020B0806030902050204" pitchFamily="34" charset="0"/>
                </a:rPr>
                <a:t>学</a:t>
              </a:r>
            </a:p>
          </p:txBody>
        </p:sp>
      </p:gr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6" presetSubtype="0">
                                  <p:stCondLst>
                                    <p:cond delay="0"/>
                                  </p:stCondLst>
                                  <p:iterate type="lt">
                                    <p:tmPct val="10000"/>
                                  </p:iterate>
                                  <p:childTnLst>
                                    <p:set>
                                      <p:cBhvr>
                                        <p:cTn dur="1" fill="hold" id="6">
                                          <p:stCondLst>
                                            <p:cond delay="0"/>
                                          </p:stCondLst>
                                        </p:cTn>
                                        <p:tgtEl>
                                          <p:spTgt spid="1048609"/>
                                        </p:tgtEl>
                                        <p:attrNameLst>
                                          <p:attrName>style.visibility</p:attrName>
                                        </p:attrNameLst>
                                      </p:cBhvr>
                                      <p:to>
                                        <p:strVal val="visible"/>
                                      </p:to>
                                    </p:set>
                                    <p:anim by="(-#ppt_w*2)" calcmode="lin" valueType="num">
                                      <p:cBhvr rctx="PPT">
                                        <p:cTn autoRev="1" dur="500" fill="hold" id="7">
                                          <p:stCondLst>
                                            <p:cond delay="0"/>
                                          </p:stCondLst>
                                        </p:cTn>
                                        <p:tgtEl>
                                          <p:spTgt spid="1048609"/>
                                        </p:tgtEl>
                                        <p:attrNameLst>
                                          <p:attrName>ppt_w</p:attrName>
                                        </p:attrNameLst>
                                      </p:cBhvr>
                                    </p:anim>
                                    <p:anim by="(#ppt_w*0.50)" calcmode="lin" valueType="num">
                                      <p:cBhvr>
                                        <p:cTn autoRev="1" decel="50000" dur="500" fill="hold" id="8">
                                          <p:stCondLst>
                                            <p:cond delay="0"/>
                                          </p:stCondLst>
                                        </p:cTn>
                                        <p:tgtEl>
                                          <p:spTgt spid="1048609"/>
                                        </p:tgtEl>
                                        <p:attrNameLst>
                                          <p:attrName>ppt_x</p:attrName>
                                        </p:attrNameLst>
                                      </p:cBhvr>
                                    </p:anim>
                                    <p:anim calcmode="lin" from="(-#ppt_h/2)" to="(#ppt_y)" valueType="num">
                                      <p:cBhvr>
                                        <p:cTn dur="1000" fill="hold" id="9">
                                          <p:stCondLst>
                                            <p:cond delay="0"/>
                                          </p:stCondLst>
                                        </p:cTn>
                                        <p:tgtEl>
                                          <p:spTgt spid="1048609"/>
                                        </p:tgtEl>
                                        <p:attrNameLst>
                                          <p:attrName>ppt_y</p:attrName>
                                        </p:attrNameLst>
                                      </p:cBhvr>
                                    </p:anim>
                                    <p:animRot by="21600000">
                                      <p:cBhvr>
                                        <p:cTn dur="1000" fill="hold" id="10">
                                          <p:stCondLst>
                                            <p:cond delay="0"/>
                                          </p:stCondLst>
                                        </p:cTn>
                                        <p:tgtEl>
                                          <p:spTgt spid="1048609"/>
                                        </p:tgtEl>
                                        <p:attrNameLst>
                                          <p:attrName>r</p:attrName>
                                        </p:attrNameLst>
                                      </p:cBhvr>
                                    </p:animRot>
                                  </p:childTnLst>
                                </p:cTn>
                              </p:par>
                            </p:childTnLst>
                          </p:cTn>
                        </p:par>
                        <p:par>
                          <p:cTn fill="hold" id="11">
                            <p:stCondLst>
                              <p:cond delay="5200"/>
                            </p:stCondLst>
                            <p:childTnLst>
                              <p:par>
                                <p:cTn fill="hold" grpId="0" id="12" nodeType="afterEffect" presetClass="entr" presetID="53" presetSubtype="16">
                                  <p:stCondLst>
                                    <p:cond delay="0"/>
                                  </p:stCondLst>
                                  <p:childTnLst>
                                    <p:set>
                                      <p:cBhvr>
                                        <p:cTn dur="1" fill="hold" id="13">
                                          <p:stCondLst>
                                            <p:cond delay="0"/>
                                          </p:stCondLst>
                                        </p:cTn>
                                        <p:tgtEl>
                                          <p:spTgt spid="1048610"/>
                                        </p:tgtEl>
                                        <p:attrNameLst>
                                          <p:attrName>style.visibility</p:attrName>
                                        </p:attrNameLst>
                                      </p:cBhvr>
                                      <p:to>
                                        <p:strVal val="visible"/>
                                      </p:to>
                                    </p:set>
                                    <p:anim calcmode="lin" valueType="num">
                                      <p:cBhvr>
                                        <p:cTn dur="500" fill="hold" id="14"/>
                                        <p:tgtEl>
                                          <p:spTgt spid="1048610"/>
                                        </p:tgtEl>
                                        <p:attrNameLst>
                                          <p:attrName>ppt_w</p:attrName>
                                        </p:attrNameLst>
                                      </p:cBhvr>
                                      <p:tavLst>
                                        <p:tav tm="0">
                                          <p:val>
                                            <p:fltVal val="0.0"/>
                                          </p:val>
                                        </p:tav>
                                        <p:tav tm="100000">
                                          <p:val>
                                            <p:strVal val="#ppt_w"/>
                                          </p:val>
                                        </p:tav>
                                      </p:tavLst>
                                    </p:anim>
                                    <p:anim calcmode="lin" valueType="num">
                                      <p:cBhvr>
                                        <p:cTn dur="500" fill="hold" id="15"/>
                                        <p:tgtEl>
                                          <p:spTgt spid="1048610"/>
                                        </p:tgtEl>
                                        <p:attrNameLst>
                                          <p:attrName>ppt_h</p:attrName>
                                        </p:attrNameLst>
                                      </p:cBhvr>
                                      <p:tavLst>
                                        <p:tav tm="0">
                                          <p:val>
                                            <p:fltVal val="0.0"/>
                                          </p:val>
                                        </p:tav>
                                        <p:tav tm="100000">
                                          <p:val>
                                            <p:strVal val="#ppt_h"/>
                                          </p:val>
                                        </p:tav>
                                      </p:tavLst>
                                    </p:anim>
                                    <p:animEffect transition="in" filter="fade">
                                      <p:cBhvr>
                                        <p:cTn dur="500" id="16"/>
                                        <p:tgtEl>
                                          <p:spTgt spid="1048610"/>
                                        </p:tgtEl>
                                      </p:cBhvr>
                                    </p:animEffect>
                                  </p:childTnLst>
                                </p:cTn>
                              </p:par>
                              <p:par>
                                <p:cTn fill="hold" grpId="0" id="17" nodeType="withEffect" presetClass="entr" presetID="53" presetSubtype="16">
                                  <p:stCondLst>
                                    <p:cond delay="0"/>
                                  </p:stCondLst>
                                  <p:childTnLst>
                                    <p:set>
                                      <p:cBhvr>
                                        <p:cTn dur="1" fill="hold" id="18">
                                          <p:stCondLst>
                                            <p:cond delay="0"/>
                                          </p:stCondLst>
                                        </p:cTn>
                                        <p:tgtEl>
                                          <p:spTgt spid="1048611"/>
                                        </p:tgtEl>
                                        <p:attrNameLst>
                                          <p:attrName>style.visibility</p:attrName>
                                        </p:attrNameLst>
                                      </p:cBhvr>
                                      <p:to>
                                        <p:strVal val="visible"/>
                                      </p:to>
                                    </p:set>
                                    <p:anim calcmode="lin" valueType="num">
                                      <p:cBhvr>
                                        <p:cTn dur="500" fill="hold" id="19"/>
                                        <p:tgtEl>
                                          <p:spTgt spid="1048611"/>
                                        </p:tgtEl>
                                        <p:attrNameLst>
                                          <p:attrName>ppt_w</p:attrName>
                                        </p:attrNameLst>
                                      </p:cBhvr>
                                      <p:tavLst>
                                        <p:tav tm="0">
                                          <p:val>
                                            <p:fltVal val="0.0"/>
                                          </p:val>
                                        </p:tav>
                                        <p:tav tm="100000">
                                          <p:val>
                                            <p:strVal val="#ppt_w"/>
                                          </p:val>
                                        </p:tav>
                                      </p:tavLst>
                                    </p:anim>
                                    <p:anim calcmode="lin" valueType="num">
                                      <p:cBhvr>
                                        <p:cTn dur="500" fill="hold" id="20"/>
                                        <p:tgtEl>
                                          <p:spTgt spid="1048611"/>
                                        </p:tgtEl>
                                        <p:attrNameLst>
                                          <p:attrName>ppt_h</p:attrName>
                                        </p:attrNameLst>
                                      </p:cBhvr>
                                      <p:tavLst>
                                        <p:tav tm="0">
                                          <p:val>
                                            <p:fltVal val="0.0"/>
                                          </p:val>
                                        </p:tav>
                                        <p:tav tm="100000">
                                          <p:val>
                                            <p:strVal val="#ppt_h"/>
                                          </p:val>
                                        </p:tav>
                                      </p:tavLst>
                                    </p:anim>
                                    <p:animEffect transition="in" filter="fade">
                                      <p:cBhvr>
                                        <p:cTn dur="500" id="21"/>
                                        <p:tgtEl>
                                          <p:spTgt spid="104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10" grpId="0" animBg="1"/>
      <p:bldP spid="10486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7" name="图片 1"/>
          <p:cNvPicPr>
            <a:picLocks noChangeAspect="1"/>
          </p:cNvPicPr>
          <p:nvPr/>
        </p:nvPicPr>
        <p:blipFill>
          <a:blip xmlns:r="http://schemas.openxmlformats.org/officeDocument/2006/relationships" r:embed="rId1" cstate="screen"/>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097158" name="图片 2"/>
          <p:cNvPicPr>
            <a:picLocks noChangeAspect="1"/>
          </p:cNvPicPr>
          <p:nvPr/>
        </p:nvPicPr>
        <p:blipFill>
          <a:blip xmlns:r="http://schemas.openxmlformats.org/officeDocument/2006/relationships" r:embed="rId1" cstate="screen"/>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620" name="矩形 5"/>
          <p:cNvSpPr/>
          <p:nvPr/>
        </p:nvSpPr>
        <p:spPr>
          <a:xfrm>
            <a:off x="-656772" y="691264"/>
            <a:ext cx="6131164" cy="1015663"/>
          </a:xfrm>
          <a:prstGeom prst="rect"/>
        </p:spPr>
        <p:txBody>
          <a:bodyPr wrap="square">
            <a:spAutoFit/>
          </a:bodyPr>
          <a:p>
            <a:pPr algn="ctr"/>
            <a:r>
              <a:rPr altLang="en-US" b="1" dirty="0" sz="6000" lang="zh-CN">
                <a:solidFill>
                  <a:schemeClr val="accent2"/>
                </a:solidFill>
                <a:latin typeface="微软雅黑" panose="020B0503020204020204" pitchFamily="34" charset="-122"/>
                <a:ea typeface="微软雅黑" panose="020B0503020204020204" pitchFamily="34" charset="-122"/>
                <a:cs typeface="Bebas Neue" charset="0"/>
                <a:sym typeface="Bebas Neue" charset="0"/>
              </a:rPr>
              <a:t>目   录</a:t>
            </a:r>
            <a:endParaRPr altLang="zh-CN" b="1" dirty="0" sz="6000" lang="en-US">
              <a:solidFill>
                <a:schemeClr val="accent2"/>
              </a:solidFill>
              <a:latin typeface="微软雅黑" panose="020B0503020204020204" pitchFamily="34" charset="-122"/>
              <a:ea typeface="微软雅黑" panose="020B0503020204020204" pitchFamily="34" charset="-122"/>
              <a:cs typeface="Bebas Neue" charset="0"/>
              <a:sym typeface="Bebas Neue" charset="0"/>
            </a:endParaRPr>
          </a:p>
        </p:txBody>
      </p:sp>
      <p:grpSp>
        <p:nvGrpSpPr>
          <p:cNvPr id="56" name="组合 26"/>
          <p:cNvGrpSpPr/>
          <p:nvPr/>
        </p:nvGrpSpPr>
        <p:grpSpPr>
          <a:xfrm>
            <a:off x="6500072" y="5038165"/>
            <a:ext cx="5816974" cy="707886"/>
            <a:chOff x="3292479" y="2115213"/>
            <a:chExt cx="5816974" cy="707886"/>
          </a:xfrm>
        </p:grpSpPr>
        <p:sp>
          <p:nvSpPr>
            <p:cNvPr id="1048621" name="椭圆 6"/>
            <p:cNvSpPr/>
            <p:nvPr/>
          </p:nvSpPr>
          <p:spPr>
            <a:xfrm>
              <a:off x="3292479" y="2140579"/>
              <a:ext cx="657154" cy="657154"/>
            </a:xfrm>
            <a:prstGeom prst="ellipse"/>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22" name="PA-文本框 10"/>
            <p:cNvSpPr txBox="1"/>
            <p:nvPr>
              <p:custDataLst>
                <p:tags r:id="rId2"/>
              </p:custDataLst>
            </p:nvPr>
          </p:nvSpPr>
          <p:spPr>
            <a:xfrm>
              <a:off x="4167141" y="2155235"/>
              <a:ext cx="4942312"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模型进一步修正：加入非对称度量</a:t>
              </a:r>
            </a:p>
          </p:txBody>
        </p:sp>
        <p:sp>
          <p:nvSpPr>
            <p:cNvPr id="1048623" name="文本框 7"/>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5</a:t>
              </a:r>
              <a:endParaRPr altLang="en-US" dirty="0" sz="4000" lang="zh-CN">
                <a:solidFill>
                  <a:schemeClr val="bg1"/>
                </a:solidFill>
              </a:endParaRPr>
            </a:p>
          </p:txBody>
        </p:sp>
      </p:grpSp>
      <p:cxnSp>
        <p:nvCxnSpPr>
          <p:cNvPr id="3145728" name="直接连接符 8"/>
          <p:cNvCxnSpPr>
            <a:cxnSpLocks/>
          </p:cNvCxnSpPr>
          <p:nvPr/>
        </p:nvCxnSpPr>
        <p:spPr>
          <a:xfrm>
            <a:off x="271415" y="1725977"/>
            <a:ext cx="4274791" cy="0"/>
          </a:xfrm>
          <a:prstGeom prst="line"/>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7" name="组合 27"/>
          <p:cNvGrpSpPr/>
          <p:nvPr/>
        </p:nvGrpSpPr>
        <p:grpSpPr>
          <a:xfrm>
            <a:off x="3966377" y="2628057"/>
            <a:ext cx="4129052" cy="707886"/>
            <a:chOff x="3292479" y="2115213"/>
            <a:chExt cx="4129052" cy="707886"/>
          </a:xfrm>
        </p:grpSpPr>
        <p:sp>
          <p:nvSpPr>
            <p:cNvPr id="1048624" name="椭圆 28"/>
            <p:cNvSpPr/>
            <p:nvPr/>
          </p:nvSpPr>
          <p:spPr>
            <a:xfrm>
              <a:off x="3292479" y="2140579"/>
              <a:ext cx="657154" cy="657154"/>
            </a:xfrm>
            <a:prstGeom prst="ellipse"/>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25" name="PA-文本框 10"/>
            <p:cNvSpPr txBox="1"/>
            <p:nvPr>
              <p:custDataLst>
                <p:tags r:id="rId3"/>
              </p:custDataLst>
            </p:nvPr>
          </p:nvSpPr>
          <p:spPr>
            <a:xfrm>
              <a:off x="4167141" y="2155235"/>
              <a:ext cx="3254390" cy="525657"/>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ACD</a:t>
              </a:r>
              <a:r>
                <a:rPr altLang="en-US" b="1" dirty="0" sz="2400" lang="zh-CN">
                  <a:latin typeface="微软雅黑" panose="020B0503020204020204" pitchFamily="34" charset="-122"/>
                  <a:ea typeface="微软雅黑" panose="020B0503020204020204" pitchFamily="34" charset="-122"/>
                </a:rPr>
                <a:t>模型</a:t>
              </a:r>
            </a:p>
          </p:txBody>
        </p:sp>
        <p:sp>
          <p:nvSpPr>
            <p:cNvPr id="1048626" name="文本框 30"/>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2</a:t>
              </a:r>
              <a:endParaRPr altLang="en-US" dirty="0" sz="4000" lang="zh-CN">
                <a:solidFill>
                  <a:schemeClr val="bg1"/>
                </a:solidFill>
              </a:endParaRPr>
            </a:p>
          </p:txBody>
        </p:sp>
      </p:grpSp>
      <p:grpSp>
        <p:nvGrpSpPr>
          <p:cNvPr id="58" name="组合 35"/>
          <p:cNvGrpSpPr/>
          <p:nvPr/>
        </p:nvGrpSpPr>
        <p:grpSpPr>
          <a:xfrm>
            <a:off x="4845955" y="3400389"/>
            <a:ext cx="4779826" cy="707886"/>
            <a:chOff x="3292479" y="2115213"/>
            <a:chExt cx="4779826" cy="707886"/>
          </a:xfrm>
        </p:grpSpPr>
        <p:sp>
          <p:nvSpPr>
            <p:cNvPr id="1048627" name="椭圆 36"/>
            <p:cNvSpPr/>
            <p:nvPr/>
          </p:nvSpPr>
          <p:spPr>
            <a:xfrm>
              <a:off x="3292479" y="2140579"/>
              <a:ext cx="657154" cy="657154"/>
            </a:xfrm>
            <a:prstGeom prst="ellipse"/>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28" name="PA-文本框 10"/>
            <p:cNvSpPr txBox="1"/>
            <p:nvPr>
              <p:custDataLst>
                <p:tags r:id="rId4"/>
              </p:custDataLst>
            </p:nvPr>
          </p:nvSpPr>
          <p:spPr>
            <a:xfrm>
              <a:off x="4167141" y="2155235"/>
              <a:ext cx="3905164" cy="525657"/>
            </a:xfrm>
            <a:prstGeom prst="rect"/>
            <a:noFill/>
          </p:spPr>
          <p:txBody>
            <a:bodyPr rtlCol="0" wrap="square">
              <a:spAutoFit/>
            </a:bodyPr>
            <a:p>
              <a:pPr>
                <a:lnSpc>
                  <a:spcPct val="130000"/>
                </a:lnSpc>
              </a:pPr>
              <a:r>
                <a:rPr altLang="zh-CN" b="1" dirty="0" sz="2400" lang="en-US">
                  <a:latin typeface="微软雅黑" panose="020B0503020204020204" pitchFamily="34" charset="-122"/>
                  <a:ea typeface="微软雅黑" panose="020B0503020204020204" pitchFamily="34" charset="-122"/>
                </a:rPr>
                <a:t>ACH</a:t>
              </a:r>
              <a:r>
                <a:rPr altLang="en-US" b="1" dirty="0" sz="2400" lang="zh-CN">
                  <a:latin typeface="微软雅黑" panose="020B0503020204020204" pitchFamily="34" charset="-122"/>
                  <a:ea typeface="微软雅黑" panose="020B0503020204020204" pitchFamily="34" charset="-122"/>
                </a:rPr>
                <a:t>模型</a:t>
              </a:r>
            </a:p>
          </p:txBody>
        </p:sp>
        <p:sp>
          <p:nvSpPr>
            <p:cNvPr id="1048629" name="文本框 38"/>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3</a:t>
              </a:r>
              <a:endParaRPr altLang="en-US" dirty="0" sz="4000" lang="zh-CN">
                <a:solidFill>
                  <a:schemeClr val="bg1"/>
                </a:solidFill>
              </a:endParaRPr>
            </a:p>
          </p:txBody>
        </p:sp>
      </p:grpSp>
      <p:grpSp>
        <p:nvGrpSpPr>
          <p:cNvPr id="59" name="组合 39"/>
          <p:cNvGrpSpPr/>
          <p:nvPr/>
        </p:nvGrpSpPr>
        <p:grpSpPr>
          <a:xfrm>
            <a:off x="5720617" y="4207429"/>
            <a:ext cx="4573756" cy="707886"/>
            <a:chOff x="3292479" y="2115213"/>
            <a:chExt cx="4573756" cy="707886"/>
          </a:xfrm>
        </p:grpSpPr>
        <p:sp>
          <p:nvSpPr>
            <p:cNvPr id="1048630" name="椭圆 40"/>
            <p:cNvSpPr/>
            <p:nvPr/>
          </p:nvSpPr>
          <p:spPr>
            <a:xfrm>
              <a:off x="3292479" y="2140579"/>
              <a:ext cx="657154" cy="657154"/>
            </a:xfrm>
            <a:prstGeom prst="ellipse"/>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31" name="PA-文本框 10"/>
            <p:cNvSpPr txBox="1"/>
            <p:nvPr>
              <p:custDataLst>
                <p:tags r:id="rId5"/>
              </p:custDataLst>
            </p:nvPr>
          </p:nvSpPr>
          <p:spPr>
            <a:xfrm>
              <a:off x="4167140" y="2155235"/>
              <a:ext cx="3699095"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模型预测与评估</a:t>
              </a:r>
            </a:p>
          </p:txBody>
        </p:sp>
        <p:sp>
          <p:nvSpPr>
            <p:cNvPr id="1048632" name="文本框 42"/>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4</a:t>
              </a:r>
              <a:endParaRPr altLang="en-US" dirty="0" sz="4000" lang="zh-CN">
                <a:solidFill>
                  <a:schemeClr val="bg1"/>
                </a:solidFill>
              </a:endParaRPr>
            </a:p>
          </p:txBody>
        </p:sp>
      </p:grpSp>
      <p:grpSp>
        <p:nvGrpSpPr>
          <p:cNvPr id="60" name="组合 43"/>
          <p:cNvGrpSpPr/>
          <p:nvPr/>
        </p:nvGrpSpPr>
        <p:grpSpPr>
          <a:xfrm>
            <a:off x="3090978" y="1924783"/>
            <a:ext cx="4129052" cy="707886"/>
            <a:chOff x="3292479" y="2115213"/>
            <a:chExt cx="4129052" cy="707886"/>
          </a:xfrm>
        </p:grpSpPr>
        <p:sp>
          <p:nvSpPr>
            <p:cNvPr id="1048633" name="椭圆 44"/>
            <p:cNvSpPr/>
            <p:nvPr/>
          </p:nvSpPr>
          <p:spPr>
            <a:xfrm>
              <a:off x="3292479" y="2140579"/>
              <a:ext cx="657154" cy="657154"/>
            </a:xfrm>
            <a:prstGeom prst="ellipse"/>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34" name="PA-文本框 10"/>
            <p:cNvSpPr txBox="1"/>
            <p:nvPr>
              <p:custDataLst>
                <p:tags r:id="rId6"/>
              </p:custDataLst>
            </p:nvPr>
          </p:nvSpPr>
          <p:spPr>
            <a:xfrm>
              <a:off x="4167141" y="2155235"/>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背景介绍</a:t>
              </a:r>
            </a:p>
          </p:txBody>
        </p:sp>
        <p:sp>
          <p:nvSpPr>
            <p:cNvPr id="1048635" name="文本框 46"/>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1</a:t>
              </a:r>
              <a:endParaRPr altLang="en-US" dirty="0" sz="4000" lang="zh-CN">
                <a:solidFill>
                  <a:schemeClr val="bg1"/>
                </a:solidFill>
              </a:endParaRPr>
            </a:p>
          </p:txBody>
        </p:sp>
      </p:grpSp>
      <p:grpSp>
        <p:nvGrpSpPr>
          <p:cNvPr id="61" name="组合 47"/>
          <p:cNvGrpSpPr/>
          <p:nvPr/>
        </p:nvGrpSpPr>
        <p:grpSpPr>
          <a:xfrm>
            <a:off x="7374734" y="5821030"/>
            <a:ext cx="4129052" cy="707886"/>
            <a:chOff x="3292479" y="2115213"/>
            <a:chExt cx="4129052" cy="707886"/>
          </a:xfrm>
        </p:grpSpPr>
        <p:sp>
          <p:nvSpPr>
            <p:cNvPr id="1048636" name="椭圆 48"/>
            <p:cNvSpPr/>
            <p:nvPr/>
          </p:nvSpPr>
          <p:spPr>
            <a:xfrm>
              <a:off x="3292479" y="2140579"/>
              <a:ext cx="657154" cy="657154"/>
            </a:xfrm>
            <a:prstGeom prst="ellipse"/>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rmAutofit/>
            </a:bodyPr>
            <a:p>
              <a:pPr algn="ctr"/>
              <a:endParaRPr altLang="en-US" dirty="0" lang="zh-CN"/>
            </a:p>
          </p:txBody>
        </p:sp>
        <p:sp>
          <p:nvSpPr>
            <p:cNvPr id="1048637" name="PA-文本框 10"/>
            <p:cNvSpPr txBox="1"/>
            <p:nvPr>
              <p:custDataLst>
                <p:tags r:id="rId7"/>
              </p:custDataLst>
            </p:nvPr>
          </p:nvSpPr>
          <p:spPr>
            <a:xfrm>
              <a:off x="4167141" y="2155235"/>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模型应用与反思</a:t>
              </a:r>
            </a:p>
          </p:txBody>
        </p:sp>
        <p:sp>
          <p:nvSpPr>
            <p:cNvPr id="1048638" name="文本框 50"/>
            <p:cNvSpPr txBox="1"/>
            <p:nvPr/>
          </p:nvSpPr>
          <p:spPr>
            <a:xfrm>
              <a:off x="3349593" y="2115213"/>
              <a:ext cx="542926" cy="707886"/>
            </a:xfrm>
            <a:prstGeom prst="rect"/>
            <a:noFill/>
          </p:spPr>
          <p:txBody>
            <a:bodyPr anchor="ctr" anchorCtr="0" rtlCol="0" wrap="square">
              <a:spAutoFit/>
            </a:bodyPr>
            <a:p>
              <a:pPr algn="ctr"/>
              <a:r>
                <a:rPr altLang="zh-CN" dirty="0" sz="4000" lang="en-US">
                  <a:solidFill>
                    <a:schemeClr val="bg1"/>
                  </a:solidFill>
                </a:rPr>
                <a:t>6</a:t>
              </a:r>
              <a:endParaRPr altLang="en-US" dirty="0" sz="4000" lang="zh-CN">
                <a:solidFill>
                  <a:schemeClr val="bg1"/>
                </a:solidFill>
              </a:endParaRP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9" name="图片 1"/>
          <p:cNvPicPr>
            <a:picLocks noChangeAspect="1"/>
          </p:cNvPicPr>
          <p:nvPr/>
        </p:nvPicPr>
        <p:blipFill>
          <a:blip xmlns:r="http://schemas.openxmlformats.org/officeDocument/2006/relationships" r:embed="rId1" cstate="screen"/>
          <a:srcRect l="35490" b="47335"/>
          <a:stretch>
            <a:fillRect/>
          </a:stretch>
        </p:blipFill>
        <p:spPr>
          <a:xfrm>
            <a:off x="-2845268" y="-922885"/>
            <a:ext cx="10435771" cy="7780885"/>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639"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altLang="en-US" dirty="0" lang="zh-CN">
              <a:solidFill>
                <a:schemeClr val="tx1"/>
              </a:solidFill>
            </a:endParaRPr>
          </a:p>
        </p:txBody>
      </p:sp>
      <p:sp>
        <p:nvSpPr>
          <p:cNvPr id="1048640" name="文本框 4"/>
          <p:cNvSpPr txBox="1"/>
          <p:nvPr/>
        </p:nvSpPr>
        <p:spPr>
          <a:xfrm>
            <a:off x="5590253" y="1674273"/>
            <a:ext cx="3390900" cy="1513840"/>
          </a:xfrm>
          <a:prstGeom prst="rect"/>
          <a:noFill/>
        </p:spPr>
        <p:txBody>
          <a:bodyPr anchor="ctr" anchorCtr="0" rtlCol="0" wrap="square">
            <a:spAutoFit/>
          </a:bodyPr>
          <a:p>
            <a:pPr algn="ctr"/>
            <a:r>
              <a:rPr altLang="zh-CN" dirty="0" sz="9600" lang="en-US">
                <a:solidFill>
                  <a:schemeClr val="accent2"/>
                </a:solidFill>
                <a:latin typeface="+mj-lt"/>
              </a:rPr>
              <a:t>01</a:t>
            </a:r>
            <a:endParaRPr altLang="en-US" dirty="0" sz="9600" lang="zh-CN">
              <a:solidFill>
                <a:schemeClr val="accent2"/>
              </a:solidFill>
              <a:latin typeface="+mj-lt"/>
            </a:endParaRPr>
          </a:p>
        </p:txBody>
      </p:sp>
      <p:sp>
        <p:nvSpPr>
          <p:cNvPr id="1048641" name="文本框 5"/>
          <p:cNvSpPr txBox="1"/>
          <p:nvPr/>
        </p:nvSpPr>
        <p:spPr>
          <a:xfrm>
            <a:off x="4337715" y="3021973"/>
            <a:ext cx="5857875" cy="646331"/>
          </a:xfrm>
          <a:prstGeom prst="rect"/>
          <a:noFill/>
        </p:spPr>
        <p:txBody>
          <a:bodyPr anchor="ctr" anchorCtr="0" rtlCol="0" wrap="square">
            <a:spAutoFit/>
          </a:bodyPr>
          <a:p>
            <a:pPr algn="ctr"/>
            <a:r>
              <a:rPr altLang="en-US" b="1" dirty="0" sz="3600" lang="zh-CN">
                <a:solidFill>
                  <a:schemeClr val="accent1"/>
                </a:solidFill>
                <a:latin typeface="+mn-ea"/>
              </a:rPr>
              <a:t>背景介绍</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grpSp>
        <p:nvGrpSpPr>
          <p:cNvPr id="65" name="PA_库_组合 1"/>
          <p:cNvGrpSpPr/>
          <p:nvPr>
            <p:custDataLst>
              <p:tags r:id="rId1"/>
            </p:custDataLst>
          </p:nvPr>
        </p:nvGrpSpPr>
        <p:grpSpPr>
          <a:xfrm>
            <a:off x="328895" y="2571309"/>
            <a:ext cx="2872086" cy="2581933"/>
            <a:chOff x="775249" y="2715458"/>
            <a:chExt cx="2872086" cy="2581933"/>
          </a:xfrm>
        </p:grpSpPr>
        <p:grpSp>
          <p:nvGrpSpPr>
            <p:cNvPr id="66" name="Group 2"/>
            <p:cNvGrpSpPr/>
            <p:nvPr/>
          </p:nvGrpSpPr>
          <p:grpSpPr>
            <a:xfrm>
              <a:off x="1131570" y="2715458"/>
              <a:ext cx="2381474" cy="1217448"/>
              <a:chOff x="487363" y="2635250"/>
              <a:chExt cx="2689225" cy="1374775"/>
            </a:xfrm>
          </p:grpSpPr>
          <p:grpSp>
            <p:nvGrpSpPr>
              <p:cNvPr id="67" name="Group 39"/>
              <p:cNvGrpSpPr/>
              <p:nvPr/>
            </p:nvGrpSpPr>
            <p:grpSpPr>
              <a:xfrm>
                <a:off x="487363" y="2635250"/>
                <a:ext cx="2689225" cy="1374775"/>
                <a:chOff x="487363" y="2635250"/>
                <a:chExt cx="2689225" cy="1374775"/>
              </a:xfrm>
            </p:grpSpPr>
            <p:sp>
              <p:nvSpPr>
                <p:cNvPr id="1048642" name="Freeform: Shape 41"/>
                <p:cNvSpPr/>
                <p:nvPr/>
              </p:nvSpPr>
              <p:spPr bwMode="auto">
                <a:xfrm>
                  <a:off x="1395413" y="2635250"/>
                  <a:ext cx="1781175" cy="1374775"/>
                </a:xfrm>
                <a:custGeom>
                  <a:avLst/>
                  <a:gdLst>
                    <a:gd name="T0" fmla="*/ 706 w 1122"/>
                    <a:gd name="T1" fmla="*/ 866 h 866"/>
                    <a:gd name="T2" fmla="*/ 706 w 1122"/>
                    <a:gd name="T3" fmla="*/ 671 h 866"/>
                    <a:gd name="T4" fmla="*/ 0 w 1122"/>
                    <a:gd name="T5" fmla="*/ 671 h 866"/>
                    <a:gd name="T6" fmla="*/ 0 w 1122"/>
                    <a:gd name="T7" fmla="*/ 194 h 866"/>
                    <a:gd name="T8" fmla="*/ 706 w 1122"/>
                    <a:gd name="T9" fmla="*/ 194 h 866"/>
                    <a:gd name="T10" fmla="*/ 706 w 1122"/>
                    <a:gd name="T11" fmla="*/ 0 h 866"/>
                    <a:gd name="T12" fmla="*/ 1122 w 1122"/>
                    <a:gd name="T13" fmla="*/ 433 h 866"/>
                    <a:gd name="T14" fmla="*/ 706 w 1122"/>
                    <a:gd name="T15" fmla="*/ 866 h 866"/>
                    <a:gd name="T16" fmla="*/ 706 w 1122"/>
                    <a:gd name="T1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2" h="866">
                      <a:moveTo>
                        <a:pt x="706" y="866"/>
                      </a:moveTo>
                      <a:lnTo>
                        <a:pt x="706" y="671"/>
                      </a:lnTo>
                      <a:lnTo>
                        <a:pt x="0" y="671"/>
                      </a:lnTo>
                      <a:lnTo>
                        <a:pt x="0" y="194"/>
                      </a:lnTo>
                      <a:lnTo>
                        <a:pt x="706" y="194"/>
                      </a:lnTo>
                      <a:lnTo>
                        <a:pt x="706" y="0"/>
                      </a:lnTo>
                      <a:lnTo>
                        <a:pt x="1122" y="433"/>
                      </a:lnTo>
                      <a:lnTo>
                        <a:pt x="706" y="866"/>
                      </a:lnTo>
                      <a:lnTo>
                        <a:pt x="706" y="866"/>
                      </a:lnTo>
                      <a:close/>
                    </a:path>
                  </a:pathLst>
                </a:custGeom>
                <a:solidFill>
                  <a:schemeClr val="accent1"/>
                </a:solidFill>
                <a:ln>
                  <a:noFill/>
                </a:ln>
              </p:spPr>
              <p:txBody>
                <a:bodyPr anchor="ctr"/>
                <a:p>
                  <a:pPr algn="ctr"/>
                </a:p>
              </p:txBody>
            </p:sp>
            <p:sp>
              <p:nvSpPr>
                <p:cNvPr id="1048643" name="Oval 42"/>
                <p:cNvSpPr/>
                <p:nvPr/>
              </p:nvSpPr>
              <p:spPr bwMode="auto">
                <a:xfrm>
                  <a:off x="487363" y="2654300"/>
                  <a:ext cx="1333500" cy="1336675"/>
                </a:xfrm>
                <a:prstGeom prst="ellipse"/>
                <a:solidFill>
                  <a:schemeClr val="accent1"/>
                </a:solidFill>
                <a:ln>
                  <a:noFill/>
                </a:ln>
              </p:spPr>
              <p:txBody>
                <a:bodyPr anchor="ctr"/>
                <a:p>
                  <a:pPr algn="ctr"/>
                </a:p>
              </p:txBody>
            </p:sp>
          </p:grpSp>
          <p:sp>
            <p:nvSpPr>
              <p:cNvPr id="1048644" name="Oval 40"/>
              <p:cNvSpPr/>
              <p:nvPr/>
            </p:nvSpPr>
            <p:spPr bwMode="auto">
              <a:xfrm>
                <a:off x="655638" y="2824163"/>
                <a:ext cx="996950" cy="998537"/>
              </a:xfrm>
              <a:prstGeom prst="ellipse"/>
              <a:solidFill>
                <a:schemeClr val="bg1"/>
              </a:solidFill>
              <a:ln>
                <a:noFill/>
              </a:ln>
            </p:spPr>
            <p:txBody>
              <a:bodyPr anchor="ctr"/>
              <a:p>
                <a:pPr algn="ctr"/>
              </a:p>
            </p:txBody>
          </p:sp>
        </p:grpSp>
        <p:grpSp>
          <p:nvGrpSpPr>
            <p:cNvPr id="68" name="Group 6"/>
            <p:cNvGrpSpPr/>
            <p:nvPr/>
          </p:nvGrpSpPr>
          <p:grpSpPr>
            <a:xfrm>
              <a:off x="1486870" y="3076016"/>
              <a:ext cx="494852" cy="483605"/>
              <a:chOff x="4913313" y="1749426"/>
              <a:chExt cx="558800" cy="546100"/>
            </a:xfrm>
            <a:solidFill>
              <a:schemeClr val="accent1"/>
            </a:solidFill>
          </p:grpSpPr>
          <p:sp>
            <p:nvSpPr>
              <p:cNvPr id="1048645" name="Freeform: Shape 26"/>
              <p:cNvSpPr/>
              <p:nvPr/>
            </p:nvSpPr>
            <p:spPr bwMode="auto">
              <a:xfrm>
                <a:off x="4913313" y="1795463"/>
                <a:ext cx="463550" cy="500063"/>
              </a:xfrm>
              <a:custGeom>
                <a:avLst/>
                <a:gdLst>
                  <a:gd name="T0" fmla="*/ 200 w 208"/>
                  <a:gd name="T1" fmla="*/ 224 h 224"/>
                  <a:gd name="T2" fmla="*/ 8 w 208"/>
                  <a:gd name="T3" fmla="*/ 224 h 224"/>
                  <a:gd name="T4" fmla="*/ 0 w 208"/>
                  <a:gd name="T5" fmla="*/ 216 h 224"/>
                  <a:gd name="T6" fmla="*/ 0 w 208"/>
                  <a:gd name="T7" fmla="*/ 8 h 224"/>
                  <a:gd name="T8" fmla="*/ 8 w 208"/>
                  <a:gd name="T9" fmla="*/ 0 h 224"/>
                  <a:gd name="T10" fmla="*/ 169 w 208"/>
                  <a:gd name="T11" fmla="*/ 0 h 224"/>
                  <a:gd name="T12" fmla="*/ 177 w 208"/>
                  <a:gd name="T13" fmla="*/ 8 h 224"/>
                  <a:gd name="T14" fmla="*/ 169 w 208"/>
                  <a:gd name="T15" fmla="*/ 16 h 224"/>
                  <a:gd name="T16" fmla="*/ 16 w 208"/>
                  <a:gd name="T17" fmla="*/ 16 h 224"/>
                  <a:gd name="T18" fmla="*/ 16 w 208"/>
                  <a:gd name="T19" fmla="*/ 208 h 224"/>
                  <a:gd name="T20" fmla="*/ 192 w 208"/>
                  <a:gd name="T21" fmla="*/ 208 h 224"/>
                  <a:gd name="T22" fmla="*/ 192 w 208"/>
                  <a:gd name="T23" fmla="*/ 90 h 224"/>
                  <a:gd name="T24" fmla="*/ 200 w 208"/>
                  <a:gd name="T25" fmla="*/ 82 h 224"/>
                  <a:gd name="T26" fmla="*/ 208 w 208"/>
                  <a:gd name="T27" fmla="*/ 90 h 224"/>
                  <a:gd name="T28" fmla="*/ 208 w 208"/>
                  <a:gd name="T29" fmla="*/ 216 h 224"/>
                  <a:gd name="T30" fmla="*/ 200 w 208"/>
                  <a:gd name="T3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4">
                    <a:moveTo>
                      <a:pt x="200" y="224"/>
                    </a:moveTo>
                    <a:cubicBezTo>
                      <a:pt x="8" y="224"/>
                      <a:pt x="8" y="224"/>
                      <a:pt x="8" y="224"/>
                    </a:cubicBezTo>
                    <a:cubicBezTo>
                      <a:pt x="4" y="224"/>
                      <a:pt x="0" y="220"/>
                      <a:pt x="0" y="216"/>
                    </a:cubicBezTo>
                    <a:cubicBezTo>
                      <a:pt x="0" y="8"/>
                      <a:pt x="0" y="8"/>
                      <a:pt x="0" y="8"/>
                    </a:cubicBezTo>
                    <a:cubicBezTo>
                      <a:pt x="0" y="4"/>
                      <a:pt x="4" y="0"/>
                      <a:pt x="8" y="0"/>
                    </a:cubicBezTo>
                    <a:cubicBezTo>
                      <a:pt x="169" y="0"/>
                      <a:pt x="169" y="0"/>
                      <a:pt x="169" y="0"/>
                    </a:cubicBezTo>
                    <a:cubicBezTo>
                      <a:pt x="174" y="0"/>
                      <a:pt x="177" y="4"/>
                      <a:pt x="177" y="8"/>
                    </a:cubicBezTo>
                    <a:cubicBezTo>
                      <a:pt x="177" y="12"/>
                      <a:pt x="174" y="16"/>
                      <a:pt x="169" y="16"/>
                    </a:cubicBezTo>
                    <a:cubicBezTo>
                      <a:pt x="16" y="16"/>
                      <a:pt x="16" y="16"/>
                      <a:pt x="16" y="16"/>
                    </a:cubicBezTo>
                    <a:cubicBezTo>
                      <a:pt x="16" y="208"/>
                      <a:pt x="16" y="208"/>
                      <a:pt x="16" y="208"/>
                    </a:cubicBezTo>
                    <a:cubicBezTo>
                      <a:pt x="192" y="208"/>
                      <a:pt x="192" y="208"/>
                      <a:pt x="192" y="208"/>
                    </a:cubicBezTo>
                    <a:cubicBezTo>
                      <a:pt x="192" y="90"/>
                      <a:pt x="192" y="90"/>
                      <a:pt x="192" y="90"/>
                    </a:cubicBezTo>
                    <a:cubicBezTo>
                      <a:pt x="192" y="85"/>
                      <a:pt x="196" y="82"/>
                      <a:pt x="200" y="82"/>
                    </a:cubicBezTo>
                    <a:cubicBezTo>
                      <a:pt x="204" y="82"/>
                      <a:pt x="208" y="85"/>
                      <a:pt x="208" y="90"/>
                    </a:cubicBezTo>
                    <a:cubicBezTo>
                      <a:pt x="208" y="216"/>
                      <a:pt x="208" y="216"/>
                      <a:pt x="208" y="216"/>
                    </a:cubicBezTo>
                    <a:cubicBezTo>
                      <a:pt x="208" y="220"/>
                      <a:pt x="204" y="224"/>
                      <a:pt x="200" y="224"/>
                    </a:cubicBezTo>
                    <a:close/>
                  </a:path>
                </a:pathLst>
              </a:custGeom>
              <a:grpFill/>
              <a:ln>
                <a:noFill/>
              </a:ln>
            </p:spPr>
            <p:txBody>
              <a:bodyPr anchor="ctr"/>
              <a:p>
                <a:pPr algn="ctr"/>
              </a:p>
            </p:txBody>
          </p:sp>
          <p:sp>
            <p:nvSpPr>
              <p:cNvPr id="1048646" name="Freeform: Shape 27"/>
              <p:cNvSpPr/>
              <p:nvPr/>
            </p:nvSpPr>
            <p:spPr bwMode="auto">
              <a:xfrm>
                <a:off x="5114925" y="1749426"/>
                <a:ext cx="357188" cy="354013"/>
              </a:xfrm>
              <a:custGeom>
                <a:avLst/>
                <a:gdLst>
                  <a:gd name="T0" fmla="*/ 6 w 160"/>
                  <a:gd name="T1" fmla="*/ 159 h 159"/>
                  <a:gd name="T2" fmla="*/ 2 w 160"/>
                  <a:gd name="T3" fmla="*/ 157 h 159"/>
                  <a:gd name="T4" fmla="*/ 1 w 160"/>
                  <a:gd name="T5" fmla="*/ 151 h 159"/>
                  <a:gd name="T6" fmla="*/ 14 w 160"/>
                  <a:gd name="T7" fmla="*/ 118 h 159"/>
                  <a:gd name="T8" fmla="*/ 16 w 160"/>
                  <a:gd name="T9" fmla="*/ 116 h 159"/>
                  <a:gd name="T10" fmla="*/ 127 w 160"/>
                  <a:gd name="T11" fmla="*/ 5 h 159"/>
                  <a:gd name="T12" fmla="*/ 139 w 160"/>
                  <a:gd name="T13" fmla="*/ 0 h 159"/>
                  <a:gd name="T14" fmla="*/ 158 w 160"/>
                  <a:gd name="T15" fmla="*/ 13 h 159"/>
                  <a:gd name="T16" fmla="*/ 154 w 160"/>
                  <a:gd name="T17" fmla="*/ 32 h 159"/>
                  <a:gd name="T18" fmla="*/ 43 w 160"/>
                  <a:gd name="T19" fmla="*/ 143 h 159"/>
                  <a:gd name="T20" fmla="*/ 41 w 160"/>
                  <a:gd name="T21" fmla="*/ 145 h 159"/>
                  <a:gd name="T22" fmla="*/ 8 w 160"/>
                  <a:gd name="T23" fmla="*/ 159 h 159"/>
                  <a:gd name="T24" fmla="*/ 6 w 160"/>
                  <a:gd name="T25" fmla="*/ 159 h 159"/>
                  <a:gd name="T26" fmla="*/ 25 w 160"/>
                  <a:gd name="T27" fmla="*/ 124 h 159"/>
                  <a:gd name="T28" fmla="*/ 18 w 160"/>
                  <a:gd name="T29" fmla="*/ 142 h 159"/>
                  <a:gd name="T30" fmla="*/ 35 w 160"/>
                  <a:gd name="T31" fmla="*/ 134 h 159"/>
                  <a:gd name="T32" fmla="*/ 145 w 160"/>
                  <a:gd name="T33" fmla="*/ 24 h 159"/>
                  <a:gd name="T34" fmla="*/ 146 w 160"/>
                  <a:gd name="T35" fmla="*/ 18 h 159"/>
                  <a:gd name="T36" fmla="*/ 139 w 160"/>
                  <a:gd name="T37" fmla="*/ 12 h 159"/>
                  <a:gd name="T38" fmla="*/ 135 w 160"/>
                  <a:gd name="T39" fmla="*/ 14 h 159"/>
                  <a:gd name="T40" fmla="*/ 25 w 160"/>
                  <a:gd name="T41" fmla="*/ 12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59">
                    <a:moveTo>
                      <a:pt x="6" y="159"/>
                    </a:moveTo>
                    <a:cubicBezTo>
                      <a:pt x="5" y="159"/>
                      <a:pt x="3" y="158"/>
                      <a:pt x="2" y="157"/>
                    </a:cubicBezTo>
                    <a:cubicBezTo>
                      <a:pt x="0" y="156"/>
                      <a:pt x="0" y="153"/>
                      <a:pt x="1" y="151"/>
                    </a:cubicBezTo>
                    <a:cubicBezTo>
                      <a:pt x="14" y="118"/>
                      <a:pt x="14" y="118"/>
                      <a:pt x="14" y="118"/>
                    </a:cubicBezTo>
                    <a:cubicBezTo>
                      <a:pt x="15" y="118"/>
                      <a:pt x="15" y="117"/>
                      <a:pt x="16" y="116"/>
                    </a:cubicBezTo>
                    <a:cubicBezTo>
                      <a:pt x="127" y="5"/>
                      <a:pt x="127" y="5"/>
                      <a:pt x="127" y="5"/>
                    </a:cubicBezTo>
                    <a:cubicBezTo>
                      <a:pt x="130" y="2"/>
                      <a:pt x="134" y="0"/>
                      <a:pt x="139" y="0"/>
                    </a:cubicBezTo>
                    <a:cubicBezTo>
                      <a:pt x="147" y="0"/>
                      <a:pt x="154" y="6"/>
                      <a:pt x="158" y="13"/>
                    </a:cubicBezTo>
                    <a:cubicBezTo>
                      <a:pt x="160" y="20"/>
                      <a:pt x="159" y="27"/>
                      <a:pt x="154" y="32"/>
                    </a:cubicBezTo>
                    <a:cubicBezTo>
                      <a:pt x="43" y="143"/>
                      <a:pt x="43" y="143"/>
                      <a:pt x="43" y="143"/>
                    </a:cubicBezTo>
                    <a:cubicBezTo>
                      <a:pt x="42" y="144"/>
                      <a:pt x="42" y="144"/>
                      <a:pt x="41" y="145"/>
                    </a:cubicBezTo>
                    <a:cubicBezTo>
                      <a:pt x="8" y="159"/>
                      <a:pt x="8" y="159"/>
                      <a:pt x="8" y="159"/>
                    </a:cubicBezTo>
                    <a:cubicBezTo>
                      <a:pt x="8" y="159"/>
                      <a:pt x="7" y="159"/>
                      <a:pt x="6" y="159"/>
                    </a:cubicBezTo>
                    <a:close/>
                    <a:moveTo>
                      <a:pt x="25" y="124"/>
                    </a:moveTo>
                    <a:cubicBezTo>
                      <a:pt x="18" y="142"/>
                      <a:pt x="18" y="142"/>
                      <a:pt x="18" y="142"/>
                    </a:cubicBezTo>
                    <a:cubicBezTo>
                      <a:pt x="35" y="134"/>
                      <a:pt x="35" y="134"/>
                      <a:pt x="35" y="134"/>
                    </a:cubicBezTo>
                    <a:cubicBezTo>
                      <a:pt x="145" y="24"/>
                      <a:pt x="145" y="24"/>
                      <a:pt x="145" y="24"/>
                    </a:cubicBezTo>
                    <a:cubicBezTo>
                      <a:pt x="146" y="23"/>
                      <a:pt x="148" y="21"/>
                      <a:pt x="146" y="18"/>
                    </a:cubicBezTo>
                    <a:cubicBezTo>
                      <a:pt x="145" y="15"/>
                      <a:pt x="142" y="12"/>
                      <a:pt x="139" y="12"/>
                    </a:cubicBezTo>
                    <a:cubicBezTo>
                      <a:pt x="138" y="12"/>
                      <a:pt x="136" y="13"/>
                      <a:pt x="135" y="14"/>
                    </a:cubicBezTo>
                    <a:lnTo>
                      <a:pt x="25" y="124"/>
                    </a:lnTo>
                    <a:close/>
                  </a:path>
                </a:pathLst>
              </a:custGeom>
              <a:grpFill/>
              <a:ln>
                <a:noFill/>
              </a:ln>
            </p:spPr>
            <p:txBody>
              <a:bodyPr anchor="ctr"/>
              <a:p>
                <a:pPr algn="ctr"/>
              </a:p>
            </p:txBody>
          </p:sp>
          <p:sp>
            <p:nvSpPr>
              <p:cNvPr id="1048647" name="Freeform: Shape 28"/>
              <p:cNvSpPr/>
              <p:nvPr/>
            </p:nvSpPr>
            <p:spPr bwMode="auto">
              <a:xfrm>
                <a:off x="5367338" y="1790701"/>
                <a:ext cx="60325" cy="60325"/>
              </a:xfrm>
              <a:custGeom>
                <a:avLst/>
                <a:gdLst>
                  <a:gd name="T0" fmla="*/ 27 w 38"/>
                  <a:gd name="T1" fmla="*/ 38 h 38"/>
                  <a:gd name="T2" fmla="*/ 0 w 38"/>
                  <a:gd name="T3" fmla="*/ 13 h 38"/>
                  <a:gd name="T4" fmla="*/ 12 w 38"/>
                  <a:gd name="T5" fmla="*/ 0 h 38"/>
                  <a:gd name="T6" fmla="*/ 38 w 38"/>
                  <a:gd name="T7" fmla="*/ 27 h 38"/>
                  <a:gd name="T8" fmla="*/ 27 w 38"/>
                  <a:gd name="T9" fmla="*/ 38 h 38"/>
                </a:gdLst>
                <a:ahLst/>
                <a:cxnLst>
                  <a:cxn ang="0">
                    <a:pos x="T0" y="T1"/>
                  </a:cxn>
                  <a:cxn ang="0">
                    <a:pos x="T2" y="T3"/>
                  </a:cxn>
                  <a:cxn ang="0">
                    <a:pos x="T4" y="T5"/>
                  </a:cxn>
                  <a:cxn ang="0">
                    <a:pos x="T6" y="T7"/>
                  </a:cxn>
                  <a:cxn ang="0">
                    <a:pos x="T8" y="T9"/>
                  </a:cxn>
                </a:cxnLst>
                <a:rect l="0" t="0" r="r" b="b"/>
                <a:pathLst>
                  <a:path w="38" h="38">
                    <a:moveTo>
                      <a:pt x="27" y="38"/>
                    </a:moveTo>
                    <a:lnTo>
                      <a:pt x="0" y="13"/>
                    </a:lnTo>
                    <a:lnTo>
                      <a:pt x="12" y="0"/>
                    </a:lnTo>
                    <a:lnTo>
                      <a:pt x="38" y="27"/>
                    </a:lnTo>
                    <a:lnTo>
                      <a:pt x="27" y="38"/>
                    </a:lnTo>
                    <a:close/>
                  </a:path>
                </a:pathLst>
              </a:custGeom>
              <a:grpFill/>
              <a:ln>
                <a:noFill/>
              </a:ln>
            </p:spPr>
            <p:txBody>
              <a:bodyPr anchor="ctr"/>
              <a:p>
                <a:pPr algn="ctr"/>
              </a:p>
            </p:txBody>
          </p:sp>
        </p:grpSp>
        <p:grpSp>
          <p:nvGrpSpPr>
            <p:cNvPr id="69" name="Group 44"/>
            <p:cNvGrpSpPr/>
            <p:nvPr/>
          </p:nvGrpSpPr>
          <p:grpSpPr>
            <a:xfrm>
              <a:off x="775249" y="4328837"/>
              <a:ext cx="2872086" cy="968554"/>
              <a:chOff x="1572936" y="5001250"/>
              <a:chExt cx="2667624" cy="968554"/>
            </a:xfrm>
          </p:grpSpPr>
          <p:sp>
            <p:nvSpPr>
              <p:cNvPr id="1048648" name="TextBox 54"/>
              <p:cNvSpPr txBox="1"/>
              <p:nvPr/>
            </p:nvSpPr>
            <p:spPr bwMode="auto">
              <a:xfrm>
                <a:off x="1732858" y="5001250"/>
                <a:ext cx="2213143" cy="283030"/>
              </a:xfrm>
              <a:prstGeom prst="rect"/>
              <a:noFill/>
              <a:ln w="9525">
                <a:noFill/>
                <a:miter lim="800000"/>
                <a:headEnd/>
                <a:tailEnd/>
              </a:ln>
            </p:spPr>
            <p:txBody>
              <a:bodyPr anchor="ctr" anchorCtr="1" bIns="0" lIns="0" rIns="0" tIns="0" wrap="none">
                <a:noAutofit/>
                <a:scene3d>
                  <a:camera prst="orthographicFront"/>
                  <a:lightRig dir="t" rig="threePt"/>
                </a:scene3d>
                <a:sp3d>
                  <a:bevelT w="0" h="0"/>
                </a:sp3d>
              </a:bodyPr>
              <a:p>
                <a:pPr algn="ctr" lvl="1" marL="0"/>
                <a:r>
                  <a:rPr altLang="en-US" b="1" dirty="0" sz="2400" lang="zh-CN">
                    <a:solidFill>
                      <a:schemeClr val="accent1"/>
                    </a:solidFill>
                  </a:rPr>
                  <a:t>过去</a:t>
                </a:r>
              </a:p>
            </p:txBody>
          </p:sp>
          <p:sp>
            <p:nvSpPr>
              <p:cNvPr id="1048649" name="TextBox 55"/>
              <p:cNvSpPr txBox="1"/>
              <p:nvPr/>
            </p:nvSpPr>
            <p:spPr bwMode="auto">
              <a:xfrm>
                <a:off x="1572936" y="5395574"/>
                <a:ext cx="2667624" cy="574230"/>
              </a:xfrm>
              <a:prstGeom prst="rect"/>
              <a:noFill/>
              <a:ln w="9525">
                <a:noFill/>
                <a:miter lim="800000"/>
                <a:headEnd/>
                <a:tailEnd/>
              </a:ln>
            </p:spPr>
            <p:txBody>
              <a:bodyPr anchor="ctr" anchorCtr="1" bIns="0" lIns="0" rIns="0" tIns="0" wrap="square">
                <a:noAutofit/>
                <a:scene3d>
                  <a:camera prst="orthographicFront"/>
                  <a:lightRig dir="t" rig="threePt"/>
                </a:scene3d>
                <a:sp3d>
                  <a:bevelT w="0" h="0"/>
                </a:sp3d>
              </a:bodyPr>
              <a:p>
                <a:pPr algn="ctr">
                  <a:lnSpc>
                    <a:spcPct val="120000"/>
                  </a:lnSpc>
                </a:pPr>
                <a:r>
                  <a:rPr altLang="en-US" dirty="0" lang="zh-CN"/>
                  <a:t>澳洲电价是国家</a:t>
                </a:r>
                <a:endParaRPr altLang="zh-CN" dirty="0" lang="en-US"/>
              </a:p>
              <a:p>
                <a:pPr algn="ctr">
                  <a:lnSpc>
                    <a:spcPct val="120000"/>
                  </a:lnSpc>
                </a:pPr>
                <a:r>
                  <a:rPr altLang="en-US" dirty="0" lang="zh-CN"/>
                  <a:t>统一制定的。</a:t>
                </a:r>
              </a:p>
            </p:txBody>
          </p:sp>
        </p:grpSp>
      </p:grpSp>
      <p:grpSp>
        <p:nvGrpSpPr>
          <p:cNvPr id="70" name="PA_库_组合 58"/>
          <p:cNvGrpSpPr/>
          <p:nvPr>
            <p:custDataLst>
              <p:tags r:id="rId2"/>
            </p:custDataLst>
          </p:nvPr>
        </p:nvGrpSpPr>
        <p:grpSpPr>
          <a:xfrm>
            <a:off x="3043954" y="2571309"/>
            <a:ext cx="2560256" cy="2596325"/>
            <a:chOff x="3490308" y="2715458"/>
            <a:chExt cx="2560256" cy="2596325"/>
          </a:xfrm>
        </p:grpSpPr>
        <p:grpSp>
          <p:nvGrpSpPr>
            <p:cNvPr id="71" name="Group 3"/>
            <p:cNvGrpSpPr/>
            <p:nvPr/>
          </p:nvGrpSpPr>
          <p:grpSpPr>
            <a:xfrm>
              <a:off x="3670496" y="2715458"/>
              <a:ext cx="2380068" cy="1217448"/>
              <a:chOff x="3354388" y="2635250"/>
              <a:chExt cx="2687638" cy="1374775"/>
            </a:xfrm>
          </p:grpSpPr>
          <p:grpSp>
            <p:nvGrpSpPr>
              <p:cNvPr id="72" name="Group 35"/>
              <p:cNvGrpSpPr/>
              <p:nvPr/>
            </p:nvGrpSpPr>
            <p:grpSpPr>
              <a:xfrm>
                <a:off x="3354388" y="2635250"/>
                <a:ext cx="2687638" cy="1374775"/>
                <a:chOff x="3354388" y="2635250"/>
                <a:chExt cx="2687638" cy="1374775"/>
              </a:xfrm>
            </p:grpSpPr>
            <p:sp>
              <p:nvSpPr>
                <p:cNvPr id="1048650" name="Freeform: Shape 37"/>
                <p:cNvSpPr/>
                <p:nvPr/>
              </p:nvSpPr>
              <p:spPr bwMode="auto">
                <a:xfrm>
                  <a:off x="4262438" y="2635250"/>
                  <a:ext cx="1779588" cy="1374775"/>
                </a:xfrm>
                <a:custGeom>
                  <a:avLst/>
                  <a:gdLst>
                    <a:gd name="T0" fmla="*/ 706 w 1121"/>
                    <a:gd name="T1" fmla="*/ 866 h 866"/>
                    <a:gd name="T2" fmla="*/ 706 w 1121"/>
                    <a:gd name="T3" fmla="*/ 671 h 866"/>
                    <a:gd name="T4" fmla="*/ 0 w 1121"/>
                    <a:gd name="T5" fmla="*/ 671 h 866"/>
                    <a:gd name="T6" fmla="*/ 0 w 1121"/>
                    <a:gd name="T7" fmla="*/ 194 h 866"/>
                    <a:gd name="T8" fmla="*/ 706 w 1121"/>
                    <a:gd name="T9" fmla="*/ 194 h 866"/>
                    <a:gd name="T10" fmla="*/ 706 w 1121"/>
                    <a:gd name="T11" fmla="*/ 0 h 866"/>
                    <a:gd name="T12" fmla="*/ 1121 w 1121"/>
                    <a:gd name="T13" fmla="*/ 433 h 866"/>
                    <a:gd name="T14" fmla="*/ 706 w 1121"/>
                    <a:gd name="T15" fmla="*/ 866 h 866"/>
                    <a:gd name="T16" fmla="*/ 706 w 1121"/>
                    <a:gd name="T1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866">
                      <a:moveTo>
                        <a:pt x="706" y="866"/>
                      </a:moveTo>
                      <a:lnTo>
                        <a:pt x="706" y="671"/>
                      </a:lnTo>
                      <a:lnTo>
                        <a:pt x="0" y="671"/>
                      </a:lnTo>
                      <a:lnTo>
                        <a:pt x="0" y="194"/>
                      </a:lnTo>
                      <a:lnTo>
                        <a:pt x="706" y="194"/>
                      </a:lnTo>
                      <a:lnTo>
                        <a:pt x="706" y="0"/>
                      </a:lnTo>
                      <a:lnTo>
                        <a:pt x="1121" y="433"/>
                      </a:lnTo>
                      <a:lnTo>
                        <a:pt x="706" y="866"/>
                      </a:lnTo>
                      <a:lnTo>
                        <a:pt x="706" y="866"/>
                      </a:lnTo>
                      <a:close/>
                    </a:path>
                  </a:pathLst>
                </a:custGeom>
                <a:solidFill>
                  <a:schemeClr val="accent2"/>
                </a:solidFill>
                <a:ln>
                  <a:noFill/>
                </a:ln>
              </p:spPr>
              <p:txBody>
                <a:bodyPr anchor="ctr"/>
                <a:p>
                  <a:pPr algn="ctr"/>
                </a:p>
              </p:txBody>
            </p:sp>
            <p:sp>
              <p:nvSpPr>
                <p:cNvPr id="1048651" name="Oval 38"/>
                <p:cNvSpPr/>
                <p:nvPr/>
              </p:nvSpPr>
              <p:spPr bwMode="auto">
                <a:xfrm>
                  <a:off x="3354388" y="2654300"/>
                  <a:ext cx="1335088" cy="1336675"/>
                </a:xfrm>
                <a:prstGeom prst="ellipse"/>
                <a:solidFill>
                  <a:schemeClr val="accent2"/>
                </a:solidFill>
                <a:ln>
                  <a:noFill/>
                </a:ln>
              </p:spPr>
              <p:txBody>
                <a:bodyPr anchor="ctr"/>
                <a:p>
                  <a:pPr algn="ctr"/>
                </a:p>
              </p:txBody>
            </p:sp>
          </p:grpSp>
          <p:sp>
            <p:nvSpPr>
              <p:cNvPr id="1048652" name="Oval 36"/>
              <p:cNvSpPr/>
              <p:nvPr/>
            </p:nvSpPr>
            <p:spPr bwMode="auto">
              <a:xfrm>
                <a:off x="3522663" y="2824163"/>
                <a:ext cx="996950" cy="998537"/>
              </a:xfrm>
              <a:prstGeom prst="ellipse"/>
              <a:solidFill>
                <a:schemeClr val="bg1"/>
              </a:solidFill>
              <a:ln>
                <a:noFill/>
              </a:ln>
            </p:spPr>
            <p:txBody>
              <a:bodyPr anchor="ctr"/>
              <a:p>
                <a:pPr algn="ctr"/>
              </a:p>
            </p:txBody>
          </p:sp>
        </p:grpSp>
        <p:grpSp>
          <p:nvGrpSpPr>
            <p:cNvPr id="73" name="Group 7"/>
            <p:cNvGrpSpPr/>
            <p:nvPr/>
          </p:nvGrpSpPr>
          <p:grpSpPr>
            <a:xfrm>
              <a:off x="3958273" y="3038315"/>
              <a:ext cx="582009" cy="576413"/>
              <a:chOff x="6389688" y="4192588"/>
              <a:chExt cx="495300" cy="490538"/>
            </a:xfrm>
            <a:solidFill>
              <a:schemeClr val="accent2"/>
            </a:solidFill>
          </p:grpSpPr>
          <p:sp>
            <p:nvSpPr>
              <p:cNvPr id="1048653" name="Freeform: Shape 20"/>
              <p:cNvSpPr/>
              <p:nvPr/>
            </p:nvSpPr>
            <p:spPr bwMode="auto">
              <a:xfrm>
                <a:off x="6389688" y="4238626"/>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p:spPr>
            <p:txBody>
              <a:bodyPr anchor="ctr"/>
              <a:p>
                <a:pPr algn="ctr"/>
              </a:p>
            </p:txBody>
          </p:sp>
          <p:sp>
            <p:nvSpPr>
              <p:cNvPr id="1048654" name="Freeform: Shape 21"/>
              <p:cNvSpPr/>
              <p:nvPr/>
            </p:nvSpPr>
            <p:spPr bwMode="auto">
              <a:xfrm>
                <a:off x="6608763" y="4438651"/>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p:spPr>
            <p:txBody>
              <a:bodyPr anchor="ctr"/>
              <a:p>
                <a:pPr algn="ctr"/>
              </a:p>
            </p:txBody>
          </p:sp>
          <p:sp>
            <p:nvSpPr>
              <p:cNvPr id="1048655" name="Freeform: Shape 22"/>
              <p:cNvSpPr/>
              <p:nvPr/>
            </p:nvSpPr>
            <p:spPr bwMode="auto">
              <a:xfrm>
                <a:off x="6808788" y="4192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p:spPr>
            <p:txBody>
              <a:bodyPr anchor="ctr"/>
              <a:p>
                <a:pPr algn="ctr"/>
              </a:p>
            </p:txBody>
          </p:sp>
          <p:sp>
            <p:nvSpPr>
              <p:cNvPr id="1048656" name="Freeform: Shape 23"/>
              <p:cNvSpPr/>
              <p:nvPr/>
            </p:nvSpPr>
            <p:spPr bwMode="auto">
              <a:xfrm>
                <a:off x="6516688" y="4422776"/>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p:spPr>
            <p:txBody>
              <a:bodyPr anchor="ctr"/>
              <a:p>
                <a:pPr algn="ctr"/>
              </a:p>
            </p:txBody>
          </p:sp>
          <p:sp>
            <p:nvSpPr>
              <p:cNvPr id="1048657" name="Oval 24"/>
              <p:cNvSpPr/>
              <p:nvPr/>
            </p:nvSpPr>
            <p:spPr bwMode="auto">
              <a:xfrm>
                <a:off x="6578601" y="4530726"/>
                <a:ext cx="30163" cy="30163"/>
              </a:xfrm>
              <a:prstGeom prst="ellipse"/>
              <a:grpFill/>
              <a:ln>
                <a:noFill/>
              </a:ln>
            </p:spPr>
            <p:txBody>
              <a:bodyPr anchor="ctr"/>
              <a:p>
                <a:pPr algn="ctr"/>
              </a:p>
            </p:txBody>
          </p:sp>
          <p:sp>
            <p:nvSpPr>
              <p:cNvPr id="1048658" name="Oval 25"/>
              <p:cNvSpPr/>
              <p:nvPr/>
            </p:nvSpPr>
            <p:spPr bwMode="auto">
              <a:xfrm>
                <a:off x="6823076" y="4300538"/>
                <a:ext cx="31750" cy="30163"/>
              </a:xfrm>
              <a:prstGeom prst="ellipse"/>
              <a:grpFill/>
              <a:ln>
                <a:noFill/>
              </a:ln>
            </p:spPr>
            <p:txBody>
              <a:bodyPr anchor="ctr"/>
              <a:p>
                <a:pPr algn="ctr"/>
              </a:p>
            </p:txBody>
          </p:sp>
        </p:grpSp>
        <p:grpSp>
          <p:nvGrpSpPr>
            <p:cNvPr id="74" name="Group 45"/>
            <p:cNvGrpSpPr/>
            <p:nvPr/>
          </p:nvGrpSpPr>
          <p:grpSpPr>
            <a:xfrm>
              <a:off x="3490308" y="4328837"/>
              <a:ext cx="2382771" cy="982946"/>
              <a:chOff x="1732858" y="5001250"/>
              <a:chExt cx="2213143" cy="982946"/>
            </a:xfrm>
          </p:grpSpPr>
          <p:sp>
            <p:nvSpPr>
              <p:cNvPr id="1048659" name="TextBox 52"/>
              <p:cNvSpPr txBox="1"/>
              <p:nvPr/>
            </p:nvSpPr>
            <p:spPr bwMode="auto">
              <a:xfrm>
                <a:off x="1732858" y="5001250"/>
                <a:ext cx="2213143" cy="283030"/>
              </a:xfrm>
              <a:prstGeom prst="rect"/>
              <a:noFill/>
              <a:ln w="9525">
                <a:noFill/>
                <a:miter lim="800000"/>
                <a:headEnd/>
                <a:tailEnd/>
              </a:ln>
            </p:spPr>
            <p:txBody>
              <a:bodyPr anchor="ctr" anchorCtr="1" bIns="0" lIns="0" rIns="0" tIns="0" wrap="none">
                <a:noAutofit/>
                <a:scene3d>
                  <a:camera prst="orthographicFront"/>
                  <a:lightRig dir="t" rig="threePt"/>
                </a:scene3d>
                <a:sp3d>
                  <a:bevelT w="0" h="0"/>
                </a:sp3d>
              </a:bodyPr>
              <a:p>
                <a:pPr algn="ctr" lvl="1" marL="0"/>
                <a:r>
                  <a:rPr altLang="en-US" b="1" dirty="0" sz="2400" lang="zh-CN">
                    <a:solidFill>
                      <a:schemeClr val="accent2"/>
                    </a:solidFill>
                  </a:rPr>
                  <a:t>自</a:t>
                </a:r>
                <a:r>
                  <a:rPr altLang="zh-CN" b="1" dirty="0" sz="2400" lang="en-US">
                    <a:solidFill>
                      <a:schemeClr val="accent2"/>
                    </a:solidFill>
                  </a:rPr>
                  <a:t>20</a:t>
                </a:r>
                <a:r>
                  <a:rPr altLang="en-US" b="1" dirty="0" sz="2400" lang="zh-CN">
                    <a:solidFill>
                      <a:schemeClr val="accent2"/>
                    </a:solidFill>
                  </a:rPr>
                  <a:t>世纪</a:t>
                </a:r>
                <a:r>
                  <a:rPr altLang="zh-CN" b="1" dirty="0" sz="2400" lang="en-US">
                    <a:solidFill>
                      <a:schemeClr val="accent2"/>
                    </a:solidFill>
                  </a:rPr>
                  <a:t>90</a:t>
                </a:r>
                <a:r>
                  <a:rPr altLang="en-US" b="1" dirty="0" sz="2400" lang="zh-CN">
                    <a:solidFill>
                      <a:schemeClr val="accent2"/>
                    </a:solidFill>
                  </a:rPr>
                  <a:t>年年代</a:t>
                </a:r>
              </a:p>
            </p:txBody>
          </p:sp>
          <p:sp>
            <p:nvSpPr>
              <p:cNvPr id="1048660" name="TextBox 53"/>
              <p:cNvSpPr txBox="1"/>
              <p:nvPr/>
            </p:nvSpPr>
            <p:spPr bwMode="auto">
              <a:xfrm>
                <a:off x="1732858" y="5409966"/>
                <a:ext cx="2213143" cy="574230"/>
              </a:xfrm>
              <a:prstGeom prst="rect"/>
              <a:noFill/>
              <a:ln w="9525">
                <a:noFill/>
                <a:miter lim="800000"/>
                <a:headEnd/>
                <a:tailEnd/>
              </a:ln>
            </p:spPr>
            <p:txBody>
              <a:bodyPr anchor="ctr" anchorCtr="1" bIns="0" lIns="0" rIns="0" tIns="0" wrap="square">
                <a:noAutofit/>
                <a:scene3d>
                  <a:camera prst="orthographicFront"/>
                  <a:lightRig dir="t" rig="threePt"/>
                </a:scene3d>
                <a:sp3d>
                  <a:bevelT w="0" h="0"/>
                </a:sp3d>
              </a:bodyPr>
              <a:p>
                <a:pPr algn="ctr">
                  <a:lnSpc>
                    <a:spcPct val="120000"/>
                  </a:lnSpc>
                </a:pPr>
                <a:r>
                  <a:rPr altLang="en-US" dirty="0" lang="zh-CN"/>
                  <a:t>政府放松管制和引入竞争性市场</a:t>
                </a:r>
              </a:p>
            </p:txBody>
          </p:sp>
        </p:grpSp>
      </p:grpSp>
      <p:sp>
        <p:nvSpPr>
          <p:cNvPr id="1048661" name="PA-文本框 10"/>
          <p:cNvSpPr txBox="1"/>
          <p:nvPr>
            <p:custDataLst>
              <p:tags r:id="rId3"/>
            </p:custDataLst>
          </p:nvPr>
        </p:nvSpPr>
        <p:spPr>
          <a:xfrm>
            <a:off x="862315" y="30762"/>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背景介绍</a:t>
            </a:r>
          </a:p>
        </p:txBody>
      </p:sp>
      <p:pic>
        <p:nvPicPr>
          <p:cNvPr id="2097160" name="图片 63"/>
          <p:cNvPicPr>
            <a:picLocks noChangeAspect="1"/>
          </p:cNvPicPr>
          <p:nvPr/>
        </p:nvPicPr>
        <p:blipFill>
          <a:blip xmlns:r="http://schemas.openxmlformats.org/officeDocument/2006/relationships" r:embed="rId4"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grpSp>
        <p:nvGrpSpPr>
          <p:cNvPr id="75" name="PA_库_组合 3"/>
          <p:cNvGrpSpPr/>
          <p:nvPr>
            <p:custDataLst>
              <p:tags r:id="rId5"/>
            </p:custDataLst>
          </p:nvPr>
        </p:nvGrpSpPr>
        <p:grpSpPr>
          <a:xfrm rot="18585315">
            <a:off x="7791575" y="2136056"/>
            <a:ext cx="2661274" cy="2434750"/>
            <a:chOff x="5291138" y="2225674"/>
            <a:chExt cx="6767512" cy="6767514"/>
          </a:xfrm>
        </p:grpSpPr>
        <p:sp>
          <p:nvSpPr>
            <p:cNvPr id="1048662" name="Freeform: Shape 4"/>
            <p:cNvSpPr/>
            <p:nvPr/>
          </p:nvSpPr>
          <p:spPr bwMode="auto">
            <a:xfrm>
              <a:off x="7639050" y="5411788"/>
              <a:ext cx="2813050" cy="3581400"/>
            </a:xfrm>
            <a:custGeom>
              <a:avLst/>
              <a:gdLst>
                <a:gd name="T0" fmla="*/ 1772 w 1772"/>
                <a:gd name="T1" fmla="*/ 1095 h 2256"/>
                <a:gd name="T2" fmla="*/ 1598 w 1772"/>
                <a:gd name="T3" fmla="*/ 0 h 2256"/>
                <a:gd name="T4" fmla="*/ 0 w 1772"/>
                <a:gd name="T5" fmla="*/ 2088 h 2256"/>
                <a:gd name="T6" fmla="*/ 883 w 1772"/>
                <a:gd name="T7" fmla="*/ 2256 h 2256"/>
                <a:gd name="T8" fmla="*/ 1772 w 1772"/>
                <a:gd name="T9" fmla="*/ 1095 h 2256"/>
              </a:gdLst>
              <a:ahLst/>
              <a:cxnLst>
                <a:cxn ang="0">
                  <a:pos x="T0" y="T1"/>
                </a:cxn>
                <a:cxn ang="0">
                  <a:pos x="T2" y="T3"/>
                </a:cxn>
                <a:cxn ang="0">
                  <a:pos x="T4" y="T5"/>
                </a:cxn>
                <a:cxn ang="0">
                  <a:pos x="T6" y="T7"/>
                </a:cxn>
                <a:cxn ang="0">
                  <a:pos x="T8" y="T9"/>
                </a:cxn>
              </a:cxnLst>
              <a:rect l="0" t="0" r="r" b="b"/>
              <a:pathLst>
                <a:path w="1772" h="2256">
                  <a:moveTo>
                    <a:pt x="1772" y="1095"/>
                  </a:moveTo>
                  <a:lnTo>
                    <a:pt x="1598" y="0"/>
                  </a:lnTo>
                  <a:lnTo>
                    <a:pt x="0" y="2088"/>
                  </a:lnTo>
                  <a:lnTo>
                    <a:pt x="883" y="2256"/>
                  </a:lnTo>
                  <a:lnTo>
                    <a:pt x="1772" y="1095"/>
                  </a:lnTo>
                  <a:close/>
                </a:path>
              </a:pathLst>
            </a:custGeom>
            <a:solidFill>
              <a:schemeClr val="accent3"/>
            </a:solidFill>
            <a:ln w="38100" cap="rnd">
              <a:solidFill>
                <a:schemeClr val="bg1"/>
              </a:solidFill>
            </a:ln>
          </p:spPr>
          <p:txBody>
            <a:bodyPr anchor="ctr"/>
            <a:p>
              <a:pPr algn="ctr"/>
            </a:p>
          </p:txBody>
        </p:sp>
        <p:sp>
          <p:nvSpPr>
            <p:cNvPr id="1048663" name="Freeform: Shape 5"/>
            <p:cNvSpPr/>
            <p:nvPr/>
          </p:nvSpPr>
          <p:spPr bwMode="auto">
            <a:xfrm>
              <a:off x="8474075" y="3832225"/>
              <a:ext cx="3584575" cy="2813050"/>
            </a:xfrm>
            <a:custGeom>
              <a:avLst/>
              <a:gdLst>
                <a:gd name="T0" fmla="*/ 1097 w 2258"/>
                <a:gd name="T1" fmla="*/ 0 h 1772"/>
                <a:gd name="T2" fmla="*/ 0 w 2258"/>
                <a:gd name="T3" fmla="*/ 174 h 1772"/>
                <a:gd name="T4" fmla="*/ 2088 w 2258"/>
                <a:gd name="T5" fmla="*/ 1772 h 1772"/>
                <a:gd name="T6" fmla="*/ 2258 w 2258"/>
                <a:gd name="T7" fmla="*/ 889 h 1772"/>
                <a:gd name="T8" fmla="*/ 1097 w 2258"/>
                <a:gd name="T9" fmla="*/ 0 h 1772"/>
              </a:gdLst>
              <a:ahLst/>
              <a:cxnLst>
                <a:cxn ang="0">
                  <a:pos x="T0" y="T1"/>
                </a:cxn>
                <a:cxn ang="0">
                  <a:pos x="T2" y="T3"/>
                </a:cxn>
                <a:cxn ang="0">
                  <a:pos x="T4" y="T5"/>
                </a:cxn>
                <a:cxn ang="0">
                  <a:pos x="T6" y="T7"/>
                </a:cxn>
                <a:cxn ang="0">
                  <a:pos x="T8" y="T9"/>
                </a:cxn>
              </a:cxnLst>
              <a:rect l="0" t="0" r="r" b="b"/>
              <a:pathLst>
                <a:path w="2258" h="1772">
                  <a:moveTo>
                    <a:pt x="1097" y="0"/>
                  </a:moveTo>
                  <a:lnTo>
                    <a:pt x="0" y="174"/>
                  </a:lnTo>
                  <a:lnTo>
                    <a:pt x="2088" y="1772"/>
                  </a:lnTo>
                  <a:lnTo>
                    <a:pt x="2258" y="889"/>
                  </a:lnTo>
                  <a:lnTo>
                    <a:pt x="1097" y="0"/>
                  </a:lnTo>
                  <a:close/>
                </a:path>
              </a:pathLst>
            </a:custGeom>
            <a:solidFill>
              <a:schemeClr val="accent2"/>
            </a:solidFill>
            <a:ln w="38100" cap="rnd">
              <a:solidFill>
                <a:schemeClr val="bg1"/>
              </a:solidFill>
            </a:ln>
          </p:spPr>
          <p:txBody>
            <a:bodyPr anchor="ctr"/>
            <a:p>
              <a:pPr algn="ctr"/>
            </a:p>
          </p:txBody>
        </p:sp>
        <p:sp>
          <p:nvSpPr>
            <p:cNvPr id="1048664" name="Freeform: Shape 6"/>
            <p:cNvSpPr/>
            <p:nvPr/>
          </p:nvSpPr>
          <p:spPr bwMode="auto">
            <a:xfrm>
              <a:off x="6894512" y="2225674"/>
              <a:ext cx="2816225" cy="3584575"/>
            </a:xfrm>
            <a:custGeom>
              <a:avLst/>
              <a:gdLst>
                <a:gd name="T0" fmla="*/ 0 w 1774"/>
                <a:gd name="T1" fmla="*/ 1161 h 2258"/>
                <a:gd name="T2" fmla="*/ 176 w 1774"/>
                <a:gd name="T3" fmla="*/ 2258 h 2258"/>
                <a:gd name="T4" fmla="*/ 1774 w 1774"/>
                <a:gd name="T5" fmla="*/ 170 h 2258"/>
                <a:gd name="T6" fmla="*/ 889 w 1774"/>
                <a:gd name="T7" fmla="*/ 0 h 2258"/>
                <a:gd name="T8" fmla="*/ 0 w 1774"/>
                <a:gd name="T9" fmla="*/ 1161 h 2258"/>
              </a:gdLst>
              <a:ahLst/>
              <a:cxnLst>
                <a:cxn ang="0">
                  <a:pos x="T0" y="T1"/>
                </a:cxn>
                <a:cxn ang="0">
                  <a:pos x="T2" y="T3"/>
                </a:cxn>
                <a:cxn ang="0">
                  <a:pos x="T4" y="T5"/>
                </a:cxn>
                <a:cxn ang="0">
                  <a:pos x="T6" y="T7"/>
                </a:cxn>
                <a:cxn ang="0">
                  <a:pos x="T8" y="T9"/>
                </a:cxn>
              </a:cxnLst>
              <a:rect l="0" t="0" r="r" b="b"/>
              <a:pathLst>
                <a:path w="1774" h="2258">
                  <a:moveTo>
                    <a:pt x="0" y="1161"/>
                  </a:moveTo>
                  <a:lnTo>
                    <a:pt x="176" y="2258"/>
                  </a:lnTo>
                  <a:lnTo>
                    <a:pt x="1774" y="170"/>
                  </a:lnTo>
                  <a:lnTo>
                    <a:pt x="889" y="0"/>
                  </a:lnTo>
                  <a:lnTo>
                    <a:pt x="0" y="1161"/>
                  </a:lnTo>
                  <a:close/>
                </a:path>
              </a:pathLst>
            </a:custGeom>
            <a:solidFill>
              <a:schemeClr val="accent1"/>
            </a:solidFill>
            <a:ln w="38100" cap="rnd">
              <a:solidFill>
                <a:schemeClr val="bg1"/>
              </a:solidFill>
            </a:ln>
          </p:spPr>
          <p:txBody>
            <a:bodyPr anchor="ctr"/>
            <a:p>
              <a:pPr algn="ctr"/>
            </a:p>
          </p:txBody>
        </p:sp>
        <p:sp>
          <p:nvSpPr>
            <p:cNvPr id="1048665" name="Freeform: Shape 7"/>
            <p:cNvSpPr/>
            <p:nvPr/>
          </p:nvSpPr>
          <p:spPr bwMode="auto">
            <a:xfrm>
              <a:off x="5291138" y="4573588"/>
              <a:ext cx="3581400" cy="2816225"/>
            </a:xfrm>
            <a:custGeom>
              <a:avLst/>
              <a:gdLst>
                <a:gd name="T0" fmla="*/ 1161 w 2256"/>
                <a:gd name="T1" fmla="*/ 1774 h 1774"/>
                <a:gd name="T2" fmla="*/ 2256 w 2256"/>
                <a:gd name="T3" fmla="*/ 1598 h 1774"/>
                <a:gd name="T4" fmla="*/ 168 w 2256"/>
                <a:gd name="T5" fmla="*/ 0 h 1774"/>
                <a:gd name="T6" fmla="*/ 0 w 2256"/>
                <a:gd name="T7" fmla="*/ 885 h 1774"/>
                <a:gd name="T8" fmla="*/ 1161 w 2256"/>
                <a:gd name="T9" fmla="*/ 1774 h 1774"/>
              </a:gdLst>
              <a:ahLst/>
              <a:cxnLst>
                <a:cxn ang="0">
                  <a:pos x="T0" y="T1"/>
                </a:cxn>
                <a:cxn ang="0">
                  <a:pos x="T2" y="T3"/>
                </a:cxn>
                <a:cxn ang="0">
                  <a:pos x="T4" y="T5"/>
                </a:cxn>
                <a:cxn ang="0">
                  <a:pos x="T6" y="T7"/>
                </a:cxn>
                <a:cxn ang="0">
                  <a:pos x="T8" y="T9"/>
                </a:cxn>
              </a:cxnLst>
              <a:rect l="0" t="0" r="r" b="b"/>
              <a:pathLst>
                <a:path w="2256" h="1774">
                  <a:moveTo>
                    <a:pt x="1161" y="1774"/>
                  </a:moveTo>
                  <a:lnTo>
                    <a:pt x="2256" y="1598"/>
                  </a:lnTo>
                  <a:lnTo>
                    <a:pt x="168" y="0"/>
                  </a:lnTo>
                  <a:lnTo>
                    <a:pt x="0" y="885"/>
                  </a:lnTo>
                  <a:lnTo>
                    <a:pt x="1161" y="1774"/>
                  </a:lnTo>
                  <a:close/>
                </a:path>
              </a:pathLst>
            </a:custGeom>
            <a:solidFill>
              <a:schemeClr val="accent4"/>
            </a:solidFill>
            <a:ln w="38100" cap="rnd">
              <a:solidFill>
                <a:schemeClr val="bg1"/>
              </a:solidFill>
            </a:ln>
          </p:spPr>
          <p:txBody>
            <a:bodyPr anchor="ctr"/>
            <a:p>
              <a:pPr algn="ctr"/>
            </a:p>
          </p:txBody>
        </p:sp>
        <p:sp>
          <p:nvSpPr>
            <p:cNvPr id="1048666" name="Freeform: Shape 8"/>
            <p:cNvSpPr/>
            <p:nvPr/>
          </p:nvSpPr>
          <p:spPr bwMode="auto">
            <a:xfrm>
              <a:off x="8474075" y="2495550"/>
              <a:ext cx="1741487" cy="1612900"/>
            </a:xfrm>
            <a:custGeom>
              <a:avLst/>
              <a:gdLst>
                <a:gd name="T0" fmla="*/ 779 w 1097"/>
                <a:gd name="T1" fmla="*/ 0 h 1016"/>
                <a:gd name="T2" fmla="*/ 1097 w 1097"/>
                <a:gd name="T3" fmla="*/ 842 h 1016"/>
                <a:gd name="T4" fmla="*/ 0 w 1097"/>
                <a:gd name="T5" fmla="*/ 1016 h 1016"/>
                <a:gd name="T6" fmla="*/ 779 w 1097"/>
                <a:gd name="T7" fmla="*/ 0 h 1016"/>
              </a:gdLst>
              <a:ahLst/>
              <a:cxnLst>
                <a:cxn ang="0">
                  <a:pos x="T0" y="T1"/>
                </a:cxn>
                <a:cxn ang="0">
                  <a:pos x="T2" y="T3"/>
                </a:cxn>
                <a:cxn ang="0">
                  <a:pos x="T4" y="T5"/>
                </a:cxn>
                <a:cxn ang="0">
                  <a:pos x="T6" y="T7"/>
                </a:cxn>
              </a:cxnLst>
              <a:rect l="0" t="0" r="r" b="b"/>
              <a:pathLst>
                <a:path w="1097" h="1016">
                  <a:moveTo>
                    <a:pt x="779" y="0"/>
                  </a:moveTo>
                  <a:lnTo>
                    <a:pt x="1097" y="842"/>
                  </a:lnTo>
                  <a:lnTo>
                    <a:pt x="0" y="1016"/>
                  </a:lnTo>
                  <a:lnTo>
                    <a:pt x="779" y="0"/>
                  </a:lnTo>
                  <a:close/>
                </a:path>
              </a:pathLst>
            </a:custGeom>
            <a:solidFill>
              <a:schemeClr val="accent1">
                <a:lumMod val="50000"/>
              </a:schemeClr>
            </a:solidFill>
            <a:ln w="38100" cap="rnd">
              <a:solidFill>
                <a:schemeClr val="bg1"/>
              </a:solidFill>
            </a:ln>
          </p:spPr>
          <p:txBody>
            <a:bodyPr anchor="ctr"/>
            <a:p>
              <a:pPr algn="ctr"/>
            </a:p>
          </p:txBody>
        </p:sp>
        <p:sp>
          <p:nvSpPr>
            <p:cNvPr id="1048667" name="Freeform: Shape 9"/>
            <p:cNvSpPr/>
            <p:nvPr/>
          </p:nvSpPr>
          <p:spPr bwMode="auto">
            <a:xfrm>
              <a:off x="10175875" y="5411788"/>
              <a:ext cx="1612900" cy="1738313"/>
            </a:xfrm>
            <a:custGeom>
              <a:avLst/>
              <a:gdLst>
                <a:gd name="T0" fmla="*/ 1016 w 1016"/>
                <a:gd name="T1" fmla="*/ 777 h 1095"/>
                <a:gd name="T2" fmla="*/ 174 w 1016"/>
                <a:gd name="T3" fmla="*/ 1095 h 1095"/>
                <a:gd name="T4" fmla="*/ 0 w 1016"/>
                <a:gd name="T5" fmla="*/ 0 h 1095"/>
                <a:gd name="T6" fmla="*/ 1016 w 1016"/>
                <a:gd name="T7" fmla="*/ 777 h 1095"/>
              </a:gdLst>
              <a:ahLst/>
              <a:cxnLst>
                <a:cxn ang="0">
                  <a:pos x="T0" y="T1"/>
                </a:cxn>
                <a:cxn ang="0">
                  <a:pos x="T2" y="T3"/>
                </a:cxn>
                <a:cxn ang="0">
                  <a:pos x="T4" y="T5"/>
                </a:cxn>
                <a:cxn ang="0">
                  <a:pos x="T6" y="T7"/>
                </a:cxn>
              </a:cxnLst>
              <a:rect l="0" t="0" r="r" b="b"/>
              <a:pathLst>
                <a:path w="1016" h="1095">
                  <a:moveTo>
                    <a:pt x="1016" y="777"/>
                  </a:moveTo>
                  <a:lnTo>
                    <a:pt x="174" y="1095"/>
                  </a:lnTo>
                  <a:lnTo>
                    <a:pt x="0" y="0"/>
                  </a:lnTo>
                  <a:lnTo>
                    <a:pt x="1016" y="777"/>
                  </a:lnTo>
                  <a:close/>
                </a:path>
              </a:pathLst>
            </a:custGeom>
            <a:solidFill>
              <a:schemeClr val="accent2">
                <a:lumMod val="50000"/>
              </a:schemeClr>
            </a:solidFill>
            <a:ln w="38100" cap="rnd">
              <a:solidFill>
                <a:schemeClr val="bg1"/>
              </a:solidFill>
            </a:ln>
          </p:spPr>
          <p:txBody>
            <a:bodyPr anchor="ctr"/>
            <a:p>
              <a:pPr algn="ctr"/>
            </a:p>
          </p:txBody>
        </p:sp>
        <p:sp>
          <p:nvSpPr>
            <p:cNvPr id="1048668" name="Freeform: Shape 10"/>
            <p:cNvSpPr/>
            <p:nvPr/>
          </p:nvSpPr>
          <p:spPr bwMode="auto">
            <a:xfrm>
              <a:off x="5557838" y="4068763"/>
              <a:ext cx="1616075" cy="1741488"/>
            </a:xfrm>
            <a:custGeom>
              <a:avLst/>
              <a:gdLst>
                <a:gd name="T0" fmla="*/ 0 w 1018"/>
                <a:gd name="T1" fmla="*/ 318 h 1097"/>
                <a:gd name="T2" fmla="*/ 842 w 1018"/>
                <a:gd name="T3" fmla="*/ 0 h 1097"/>
                <a:gd name="T4" fmla="*/ 1018 w 1018"/>
                <a:gd name="T5" fmla="*/ 1097 h 1097"/>
                <a:gd name="T6" fmla="*/ 0 w 1018"/>
                <a:gd name="T7" fmla="*/ 318 h 1097"/>
              </a:gdLst>
              <a:ahLst/>
              <a:cxnLst>
                <a:cxn ang="0">
                  <a:pos x="T0" y="T1"/>
                </a:cxn>
                <a:cxn ang="0">
                  <a:pos x="T2" y="T3"/>
                </a:cxn>
                <a:cxn ang="0">
                  <a:pos x="T4" y="T5"/>
                </a:cxn>
                <a:cxn ang="0">
                  <a:pos x="T6" y="T7"/>
                </a:cxn>
              </a:cxnLst>
              <a:rect l="0" t="0" r="r" b="b"/>
              <a:pathLst>
                <a:path w="1018" h="1097">
                  <a:moveTo>
                    <a:pt x="0" y="318"/>
                  </a:moveTo>
                  <a:lnTo>
                    <a:pt x="842" y="0"/>
                  </a:lnTo>
                  <a:lnTo>
                    <a:pt x="1018" y="1097"/>
                  </a:lnTo>
                  <a:lnTo>
                    <a:pt x="0" y="318"/>
                  </a:lnTo>
                  <a:close/>
                </a:path>
              </a:pathLst>
            </a:custGeom>
            <a:solidFill>
              <a:schemeClr val="accent4">
                <a:lumMod val="50000"/>
              </a:schemeClr>
            </a:solidFill>
            <a:ln w="38100" cap="rnd">
              <a:solidFill>
                <a:schemeClr val="bg1"/>
              </a:solidFill>
            </a:ln>
          </p:spPr>
          <p:txBody>
            <a:bodyPr anchor="ctr"/>
            <a:p>
              <a:pPr algn="ctr"/>
            </a:p>
          </p:txBody>
        </p:sp>
        <p:sp>
          <p:nvSpPr>
            <p:cNvPr id="1048669" name="Freeform: Shape 11"/>
            <p:cNvSpPr/>
            <p:nvPr/>
          </p:nvSpPr>
          <p:spPr bwMode="auto">
            <a:xfrm>
              <a:off x="7134225" y="7110413"/>
              <a:ext cx="1738312" cy="1616075"/>
            </a:xfrm>
            <a:custGeom>
              <a:avLst/>
              <a:gdLst>
                <a:gd name="T0" fmla="*/ 318 w 1095"/>
                <a:gd name="T1" fmla="*/ 1018 h 1018"/>
                <a:gd name="T2" fmla="*/ 0 w 1095"/>
                <a:gd name="T3" fmla="*/ 176 h 1018"/>
                <a:gd name="T4" fmla="*/ 1095 w 1095"/>
                <a:gd name="T5" fmla="*/ 0 h 1018"/>
                <a:gd name="T6" fmla="*/ 318 w 1095"/>
                <a:gd name="T7" fmla="*/ 1018 h 1018"/>
              </a:gdLst>
              <a:ahLst/>
              <a:cxnLst>
                <a:cxn ang="0">
                  <a:pos x="T0" y="T1"/>
                </a:cxn>
                <a:cxn ang="0">
                  <a:pos x="T2" y="T3"/>
                </a:cxn>
                <a:cxn ang="0">
                  <a:pos x="T4" y="T5"/>
                </a:cxn>
                <a:cxn ang="0">
                  <a:pos x="T6" y="T7"/>
                </a:cxn>
              </a:cxnLst>
              <a:rect l="0" t="0" r="r" b="b"/>
              <a:pathLst>
                <a:path w="1095" h="1018">
                  <a:moveTo>
                    <a:pt x="318" y="1018"/>
                  </a:moveTo>
                  <a:lnTo>
                    <a:pt x="0" y="176"/>
                  </a:lnTo>
                  <a:lnTo>
                    <a:pt x="1095" y="0"/>
                  </a:lnTo>
                  <a:lnTo>
                    <a:pt x="318" y="1018"/>
                  </a:lnTo>
                  <a:close/>
                </a:path>
              </a:pathLst>
            </a:custGeom>
            <a:solidFill>
              <a:schemeClr val="accent3">
                <a:lumMod val="50000"/>
              </a:schemeClr>
            </a:solidFill>
            <a:ln w="38100" cap="rnd">
              <a:solidFill>
                <a:schemeClr val="bg1"/>
              </a:solidFill>
            </a:ln>
          </p:spPr>
          <p:txBody>
            <a:bodyPr anchor="ctr"/>
            <a:p>
              <a:pPr algn="ctr"/>
            </a:p>
          </p:txBody>
        </p:sp>
      </p:grpSp>
      <p:sp>
        <p:nvSpPr>
          <p:cNvPr id="1048670" name="PA_库_Freeform: Shape 30"/>
          <p:cNvSpPr>
            <a:spLocks noChangeAspect="1"/>
          </p:cNvSpPr>
          <p:nvPr>
            <p:custDataLst>
              <p:tags r:id="rId6"/>
            </p:custDataLst>
          </p:nvPr>
        </p:nvSpPr>
        <p:spPr bwMode="auto">
          <a:xfrm>
            <a:off x="8996688" y="3211435"/>
            <a:ext cx="202359" cy="257662"/>
          </a:xfrm>
          <a:custGeom>
            <a:avLst/>
            <a:gdLst>
              <a:gd name="T0" fmla="*/ 107 w 118"/>
              <a:gd name="T1" fmla="*/ 127 h 138"/>
              <a:gd name="T2" fmla="*/ 101 w 118"/>
              <a:gd name="T3" fmla="*/ 53 h 138"/>
              <a:gd name="T4" fmla="*/ 64 w 118"/>
              <a:gd name="T5" fmla="*/ 30 h 138"/>
              <a:gd name="T6" fmla="*/ 82 w 118"/>
              <a:gd name="T7" fmla="*/ 26 h 138"/>
              <a:gd name="T8" fmla="*/ 88 w 118"/>
              <a:gd name="T9" fmla="*/ 9 h 138"/>
              <a:gd name="T10" fmla="*/ 64 w 118"/>
              <a:gd name="T11" fmla="*/ 4 h 138"/>
              <a:gd name="T12" fmla="*/ 53 w 118"/>
              <a:gd name="T13" fmla="*/ 5 h 138"/>
              <a:gd name="T14" fmla="*/ 27 w 118"/>
              <a:gd name="T15" fmla="*/ 53 h 138"/>
              <a:gd name="T16" fmla="*/ 11 w 118"/>
              <a:gd name="T17" fmla="*/ 59 h 138"/>
              <a:gd name="T18" fmla="*/ 5 w 118"/>
              <a:gd name="T19" fmla="*/ 127 h 138"/>
              <a:gd name="T20" fmla="*/ 5 w 118"/>
              <a:gd name="T21" fmla="*/ 138 h 138"/>
              <a:gd name="T22" fmla="*/ 118 w 118"/>
              <a:gd name="T23" fmla="*/ 133 h 138"/>
              <a:gd name="T24" fmla="*/ 50 w 118"/>
              <a:gd name="T25" fmla="*/ 64 h 138"/>
              <a:gd name="T26" fmla="*/ 68 w 118"/>
              <a:gd name="T27" fmla="*/ 76 h 138"/>
              <a:gd name="T28" fmla="*/ 50 w 118"/>
              <a:gd name="T29" fmla="*/ 64 h 138"/>
              <a:gd name="T30" fmla="*/ 68 w 118"/>
              <a:gd name="T31" fmla="*/ 111 h 138"/>
              <a:gd name="T32" fmla="*/ 50 w 118"/>
              <a:gd name="T33" fmla="*/ 123 h 138"/>
              <a:gd name="T34" fmla="*/ 78 w 118"/>
              <a:gd name="T35" fmla="*/ 111 h 138"/>
              <a:gd name="T36" fmla="*/ 96 w 118"/>
              <a:gd name="T37" fmla="*/ 123 h 138"/>
              <a:gd name="T38" fmla="*/ 78 w 118"/>
              <a:gd name="T39" fmla="*/ 111 h 138"/>
              <a:gd name="T40" fmla="*/ 78 w 118"/>
              <a:gd name="T41" fmla="*/ 100 h 138"/>
              <a:gd name="T42" fmla="*/ 96 w 118"/>
              <a:gd name="T43" fmla="*/ 87 h 138"/>
              <a:gd name="T44" fmla="*/ 68 w 118"/>
              <a:gd name="T45" fmla="*/ 87 h 138"/>
              <a:gd name="T46" fmla="*/ 50 w 118"/>
              <a:gd name="T47" fmla="*/ 100 h 138"/>
              <a:gd name="T48" fmla="*/ 68 w 118"/>
              <a:gd name="T49" fmla="*/ 87 h 138"/>
              <a:gd name="T50" fmla="*/ 22 w 118"/>
              <a:gd name="T51" fmla="*/ 100 h 138"/>
              <a:gd name="T52" fmla="*/ 40 w 118"/>
              <a:gd name="T53" fmla="*/ 87 h 138"/>
              <a:gd name="T54" fmla="*/ 22 w 118"/>
              <a:gd name="T55" fmla="*/ 111 h 138"/>
              <a:gd name="T56" fmla="*/ 40 w 118"/>
              <a:gd name="T57" fmla="*/ 123 h 138"/>
              <a:gd name="T58" fmla="*/ 22 w 118"/>
              <a:gd name="T59" fmla="*/ 111 h 138"/>
              <a:gd name="T60" fmla="*/ 78 w 118"/>
              <a:gd name="T61" fmla="*/ 76 h 138"/>
              <a:gd name="T62" fmla="*/ 96 w 118"/>
              <a:gd name="T63" fmla="*/ 64 h 138"/>
              <a:gd name="T64" fmla="*/ 22 w 118"/>
              <a:gd name="T65" fmla="*/ 64 h 138"/>
              <a:gd name="T66" fmla="*/ 40 w 118"/>
              <a:gd name="T67" fmla="*/ 76 h 138"/>
              <a:gd name="T68" fmla="*/ 22 w 118"/>
              <a:gd name="T69" fmla="*/ 64 h 138"/>
              <a:gd name="T70" fmla="*/ 22 w 118"/>
              <a:gd name="T71"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 h="138">
                <a:moveTo>
                  <a:pt x="112" y="127"/>
                </a:moveTo>
                <a:cubicBezTo>
                  <a:pt x="107" y="127"/>
                  <a:pt x="107" y="127"/>
                  <a:pt x="107" y="127"/>
                </a:cubicBezTo>
                <a:cubicBezTo>
                  <a:pt x="107" y="59"/>
                  <a:pt x="107" y="59"/>
                  <a:pt x="107" y="59"/>
                </a:cubicBezTo>
                <a:cubicBezTo>
                  <a:pt x="107" y="56"/>
                  <a:pt x="104" y="53"/>
                  <a:pt x="101" y="53"/>
                </a:cubicBezTo>
                <a:cubicBezTo>
                  <a:pt x="90" y="53"/>
                  <a:pt x="90" y="53"/>
                  <a:pt x="90" y="53"/>
                </a:cubicBezTo>
                <a:cubicBezTo>
                  <a:pt x="87" y="42"/>
                  <a:pt x="77" y="33"/>
                  <a:pt x="64" y="30"/>
                </a:cubicBezTo>
                <a:cubicBezTo>
                  <a:pt x="64" y="26"/>
                  <a:pt x="64" y="26"/>
                  <a:pt x="64" y="26"/>
                </a:cubicBezTo>
                <a:cubicBezTo>
                  <a:pt x="82" y="26"/>
                  <a:pt x="82" y="26"/>
                  <a:pt x="82" y="26"/>
                </a:cubicBezTo>
                <a:cubicBezTo>
                  <a:pt x="85" y="26"/>
                  <a:pt x="88" y="24"/>
                  <a:pt x="88" y="21"/>
                </a:cubicBezTo>
                <a:cubicBezTo>
                  <a:pt x="88" y="9"/>
                  <a:pt x="88" y="9"/>
                  <a:pt x="88" y="9"/>
                </a:cubicBezTo>
                <a:cubicBezTo>
                  <a:pt x="88" y="6"/>
                  <a:pt x="85" y="4"/>
                  <a:pt x="82" y="4"/>
                </a:cubicBezTo>
                <a:cubicBezTo>
                  <a:pt x="64" y="4"/>
                  <a:pt x="64" y="4"/>
                  <a:pt x="64" y="4"/>
                </a:cubicBezTo>
                <a:cubicBezTo>
                  <a:pt x="63" y="2"/>
                  <a:pt x="61" y="0"/>
                  <a:pt x="59" y="0"/>
                </a:cubicBezTo>
                <a:cubicBezTo>
                  <a:pt x="56" y="0"/>
                  <a:pt x="53" y="3"/>
                  <a:pt x="53" y="5"/>
                </a:cubicBezTo>
                <a:cubicBezTo>
                  <a:pt x="53" y="30"/>
                  <a:pt x="53" y="30"/>
                  <a:pt x="53" y="30"/>
                </a:cubicBezTo>
                <a:cubicBezTo>
                  <a:pt x="40" y="32"/>
                  <a:pt x="29" y="42"/>
                  <a:pt x="27" y="53"/>
                </a:cubicBezTo>
                <a:cubicBezTo>
                  <a:pt x="16" y="53"/>
                  <a:pt x="16" y="53"/>
                  <a:pt x="16" y="53"/>
                </a:cubicBezTo>
                <a:cubicBezTo>
                  <a:pt x="13" y="53"/>
                  <a:pt x="11" y="56"/>
                  <a:pt x="11" y="59"/>
                </a:cubicBezTo>
                <a:cubicBezTo>
                  <a:pt x="11" y="127"/>
                  <a:pt x="11" y="127"/>
                  <a:pt x="11" y="127"/>
                </a:cubicBezTo>
                <a:cubicBezTo>
                  <a:pt x="5" y="127"/>
                  <a:pt x="5" y="127"/>
                  <a:pt x="5" y="127"/>
                </a:cubicBezTo>
                <a:cubicBezTo>
                  <a:pt x="3" y="127"/>
                  <a:pt x="0" y="130"/>
                  <a:pt x="0" y="133"/>
                </a:cubicBezTo>
                <a:cubicBezTo>
                  <a:pt x="0" y="136"/>
                  <a:pt x="3" y="138"/>
                  <a:pt x="5" y="138"/>
                </a:cubicBezTo>
                <a:cubicBezTo>
                  <a:pt x="113" y="138"/>
                  <a:pt x="113" y="138"/>
                  <a:pt x="113" y="138"/>
                </a:cubicBezTo>
                <a:cubicBezTo>
                  <a:pt x="116" y="138"/>
                  <a:pt x="118" y="136"/>
                  <a:pt x="118" y="133"/>
                </a:cubicBezTo>
                <a:cubicBezTo>
                  <a:pt x="118" y="130"/>
                  <a:pt x="116" y="127"/>
                  <a:pt x="112" y="127"/>
                </a:cubicBezTo>
                <a:close/>
                <a:moveTo>
                  <a:pt x="50" y="64"/>
                </a:moveTo>
                <a:cubicBezTo>
                  <a:pt x="68" y="64"/>
                  <a:pt x="68" y="64"/>
                  <a:pt x="68" y="64"/>
                </a:cubicBezTo>
                <a:cubicBezTo>
                  <a:pt x="68" y="76"/>
                  <a:pt x="68" y="76"/>
                  <a:pt x="68" y="76"/>
                </a:cubicBezTo>
                <a:cubicBezTo>
                  <a:pt x="50" y="76"/>
                  <a:pt x="50" y="76"/>
                  <a:pt x="50" y="76"/>
                </a:cubicBezTo>
                <a:lnTo>
                  <a:pt x="50" y="64"/>
                </a:lnTo>
                <a:close/>
                <a:moveTo>
                  <a:pt x="50" y="111"/>
                </a:moveTo>
                <a:cubicBezTo>
                  <a:pt x="68" y="111"/>
                  <a:pt x="68" y="111"/>
                  <a:pt x="68" y="111"/>
                </a:cubicBezTo>
                <a:cubicBezTo>
                  <a:pt x="68" y="123"/>
                  <a:pt x="68" y="123"/>
                  <a:pt x="68" y="123"/>
                </a:cubicBezTo>
                <a:cubicBezTo>
                  <a:pt x="50" y="123"/>
                  <a:pt x="50" y="123"/>
                  <a:pt x="50" y="123"/>
                </a:cubicBezTo>
                <a:lnTo>
                  <a:pt x="50" y="111"/>
                </a:lnTo>
                <a:close/>
                <a:moveTo>
                  <a:pt x="78" y="111"/>
                </a:moveTo>
                <a:cubicBezTo>
                  <a:pt x="96" y="111"/>
                  <a:pt x="96" y="111"/>
                  <a:pt x="96" y="111"/>
                </a:cubicBezTo>
                <a:cubicBezTo>
                  <a:pt x="96" y="123"/>
                  <a:pt x="96" y="123"/>
                  <a:pt x="96" y="123"/>
                </a:cubicBezTo>
                <a:cubicBezTo>
                  <a:pt x="78" y="123"/>
                  <a:pt x="78" y="123"/>
                  <a:pt x="78" y="123"/>
                </a:cubicBezTo>
                <a:lnTo>
                  <a:pt x="78" y="111"/>
                </a:lnTo>
                <a:close/>
                <a:moveTo>
                  <a:pt x="96" y="100"/>
                </a:moveTo>
                <a:cubicBezTo>
                  <a:pt x="78" y="100"/>
                  <a:pt x="78" y="100"/>
                  <a:pt x="78" y="100"/>
                </a:cubicBezTo>
                <a:cubicBezTo>
                  <a:pt x="78" y="87"/>
                  <a:pt x="78" y="87"/>
                  <a:pt x="78" y="87"/>
                </a:cubicBezTo>
                <a:cubicBezTo>
                  <a:pt x="96" y="87"/>
                  <a:pt x="96" y="87"/>
                  <a:pt x="96" y="87"/>
                </a:cubicBezTo>
                <a:cubicBezTo>
                  <a:pt x="96" y="100"/>
                  <a:pt x="96" y="100"/>
                  <a:pt x="96" y="100"/>
                </a:cubicBezTo>
                <a:close/>
                <a:moveTo>
                  <a:pt x="68" y="87"/>
                </a:moveTo>
                <a:cubicBezTo>
                  <a:pt x="68" y="100"/>
                  <a:pt x="68" y="100"/>
                  <a:pt x="68" y="100"/>
                </a:cubicBezTo>
                <a:cubicBezTo>
                  <a:pt x="50" y="100"/>
                  <a:pt x="50" y="100"/>
                  <a:pt x="50" y="100"/>
                </a:cubicBezTo>
                <a:cubicBezTo>
                  <a:pt x="50" y="87"/>
                  <a:pt x="50" y="87"/>
                  <a:pt x="50" y="87"/>
                </a:cubicBezTo>
                <a:lnTo>
                  <a:pt x="68" y="87"/>
                </a:lnTo>
                <a:close/>
                <a:moveTo>
                  <a:pt x="40" y="100"/>
                </a:moveTo>
                <a:cubicBezTo>
                  <a:pt x="22" y="100"/>
                  <a:pt x="22" y="100"/>
                  <a:pt x="22" y="100"/>
                </a:cubicBezTo>
                <a:cubicBezTo>
                  <a:pt x="22" y="87"/>
                  <a:pt x="22" y="87"/>
                  <a:pt x="22" y="87"/>
                </a:cubicBezTo>
                <a:cubicBezTo>
                  <a:pt x="40" y="87"/>
                  <a:pt x="40" y="87"/>
                  <a:pt x="40" y="87"/>
                </a:cubicBezTo>
                <a:lnTo>
                  <a:pt x="40" y="100"/>
                </a:lnTo>
                <a:close/>
                <a:moveTo>
                  <a:pt x="22" y="111"/>
                </a:moveTo>
                <a:cubicBezTo>
                  <a:pt x="40" y="111"/>
                  <a:pt x="40" y="111"/>
                  <a:pt x="40" y="111"/>
                </a:cubicBezTo>
                <a:cubicBezTo>
                  <a:pt x="40" y="123"/>
                  <a:pt x="40" y="123"/>
                  <a:pt x="40" y="123"/>
                </a:cubicBezTo>
                <a:cubicBezTo>
                  <a:pt x="22" y="123"/>
                  <a:pt x="22" y="123"/>
                  <a:pt x="22" y="123"/>
                </a:cubicBezTo>
                <a:cubicBezTo>
                  <a:pt x="22" y="111"/>
                  <a:pt x="22" y="111"/>
                  <a:pt x="22" y="111"/>
                </a:cubicBezTo>
                <a:close/>
                <a:moveTo>
                  <a:pt x="96" y="76"/>
                </a:moveTo>
                <a:cubicBezTo>
                  <a:pt x="78" y="76"/>
                  <a:pt x="78" y="76"/>
                  <a:pt x="78" y="76"/>
                </a:cubicBezTo>
                <a:cubicBezTo>
                  <a:pt x="78" y="64"/>
                  <a:pt x="78" y="64"/>
                  <a:pt x="78" y="64"/>
                </a:cubicBezTo>
                <a:cubicBezTo>
                  <a:pt x="96" y="64"/>
                  <a:pt x="96" y="64"/>
                  <a:pt x="96" y="64"/>
                </a:cubicBezTo>
                <a:cubicBezTo>
                  <a:pt x="96" y="76"/>
                  <a:pt x="96" y="76"/>
                  <a:pt x="96" y="76"/>
                </a:cubicBezTo>
                <a:close/>
                <a:moveTo>
                  <a:pt x="22" y="64"/>
                </a:moveTo>
                <a:cubicBezTo>
                  <a:pt x="40" y="64"/>
                  <a:pt x="40" y="64"/>
                  <a:pt x="40" y="64"/>
                </a:cubicBezTo>
                <a:cubicBezTo>
                  <a:pt x="40" y="76"/>
                  <a:pt x="40" y="76"/>
                  <a:pt x="40" y="76"/>
                </a:cubicBezTo>
                <a:cubicBezTo>
                  <a:pt x="22" y="76"/>
                  <a:pt x="22" y="76"/>
                  <a:pt x="22" y="76"/>
                </a:cubicBezTo>
                <a:cubicBezTo>
                  <a:pt x="22" y="64"/>
                  <a:pt x="22" y="64"/>
                  <a:pt x="22" y="64"/>
                </a:cubicBezTo>
                <a:close/>
                <a:moveTo>
                  <a:pt x="22" y="64"/>
                </a:moveTo>
                <a:cubicBezTo>
                  <a:pt x="22" y="64"/>
                  <a:pt x="22" y="64"/>
                  <a:pt x="22" y="64"/>
                </a:cubicBezTo>
              </a:path>
            </a:pathLst>
          </a:custGeom>
          <a:solidFill>
            <a:schemeClr val="tx1">
              <a:lumMod val="75000"/>
              <a:lumOff val="25000"/>
            </a:schemeClr>
          </a:solidFill>
          <a:ln>
            <a:noFill/>
          </a:ln>
        </p:spPr>
        <p:txBody>
          <a:bodyPr anchor="ctr"/>
          <a:p>
            <a:pPr algn="ctr"/>
          </a:p>
        </p:txBody>
      </p:sp>
      <p:grpSp>
        <p:nvGrpSpPr>
          <p:cNvPr id="76" name="PA_库_组合 29"/>
          <p:cNvGrpSpPr/>
          <p:nvPr>
            <p:custDataLst>
              <p:tags r:id="rId7"/>
            </p:custDataLst>
          </p:nvPr>
        </p:nvGrpSpPr>
        <p:grpSpPr>
          <a:xfrm>
            <a:off x="9866284" y="1821165"/>
            <a:ext cx="1546215" cy="741804"/>
            <a:chOff x="7488238" y="1265661"/>
            <a:chExt cx="2499429" cy="1097046"/>
          </a:xfrm>
        </p:grpSpPr>
        <p:sp>
          <p:nvSpPr>
            <p:cNvPr id="1048671" name="Oval 22"/>
            <p:cNvSpPr/>
            <p:nvPr/>
          </p:nvSpPr>
          <p:spPr>
            <a:xfrm>
              <a:off x="7488238" y="1509352"/>
              <a:ext cx="311655" cy="311654"/>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672" name="TextBox 29"/>
            <p:cNvSpPr txBox="1"/>
            <p:nvPr/>
          </p:nvSpPr>
          <p:spPr>
            <a:xfrm>
              <a:off x="7559108" y="1265661"/>
              <a:ext cx="2428559" cy="1097046"/>
            </a:xfrm>
            <a:prstGeom prst="rect"/>
            <a:noFill/>
          </p:spPr>
          <p:txBody>
            <a:bodyPr anchor="b" anchorCtr="0" bIns="0" lIns="216000" rIns="0" tIns="0" wrap="none">
              <a:noAutofit/>
            </a:bodyPr>
            <a:p>
              <a:r>
                <a:rPr altLang="en-US" b="1" dirty="0" sz="2000" lang="zh-CN">
                  <a:solidFill>
                    <a:schemeClr val="accent2">
                      <a:lumMod val="100000"/>
                    </a:schemeClr>
                  </a:solidFill>
                </a:rPr>
                <a:t>以批发和零售市场</a:t>
              </a:r>
              <a:endParaRPr altLang="zh-CN" b="1" dirty="0" sz="2000" lang="en-US">
                <a:solidFill>
                  <a:schemeClr val="accent2">
                    <a:lumMod val="100000"/>
                  </a:schemeClr>
                </a:solidFill>
              </a:endParaRPr>
            </a:p>
            <a:p>
              <a:r>
                <a:rPr altLang="en-US" b="1" dirty="0" sz="2000" lang="zh-CN">
                  <a:solidFill>
                    <a:schemeClr val="accent2">
                      <a:lumMod val="100000"/>
                    </a:schemeClr>
                  </a:solidFill>
                </a:rPr>
                <a:t>为主的现货市场</a:t>
              </a:r>
            </a:p>
          </p:txBody>
        </p:sp>
      </p:grpSp>
      <p:grpSp>
        <p:nvGrpSpPr>
          <p:cNvPr id="77" name="PA_库_组合 30"/>
          <p:cNvGrpSpPr/>
          <p:nvPr>
            <p:custDataLst>
              <p:tags r:id="rId8"/>
            </p:custDataLst>
          </p:nvPr>
        </p:nvGrpSpPr>
        <p:grpSpPr>
          <a:xfrm>
            <a:off x="9218926" y="4295032"/>
            <a:ext cx="1630243" cy="904946"/>
            <a:chOff x="6766686" y="4912992"/>
            <a:chExt cx="2635258" cy="1338314"/>
          </a:xfrm>
        </p:grpSpPr>
        <p:sp>
          <p:nvSpPr>
            <p:cNvPr id="1048673" name="Oval 26"/>
            <p:cNvSpPr/>
            <p:nvPr/>
          </p:nvSpPr>
          <p:spPr>
            <a:xfrm>
              <a:off x="8019358" y="4912992"/>
              <a:ext cx="311654" cy="311654"/>
            </a:xfrm>
            <a:prstGeom prst="ellipse"/>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1048674" name="TextBox 33"/>
            <p:cNvSpPr txBox="1"/>
            <p:nvPr/>
          </p:nvSpPr>
          <p:spPr>
            <a:xfrm>
              <a:off x="6766686" y="4924233"/>
              <a:ext cx="2635258" cy="1327073"/>
            </a:xfrm>
            <a:prstGeom prst="rect"/>
            <a:noFill/>
          </p:spPr>
          <p:txBody>
            <a:bodyPr anchor="b" anchorCtr="0" bIns="0" lIns="216000" rIns="0" tIns="0" wrap="none">
              <a:noAutofit/>
            </a:bodyPr>
            <a:p>
              <a:r>
                <a:rPr altLang="en-US" b="1" dirty="0" sz="2000" lang="zh-CN">
                  <a:solidFill>
                    <a:schemeClr val="accent3">
                      <a:lumMod val="100000"/>
                    </a:schemeClr>
                  </a:solidFill>
                </a:rPr>
                <a:t>高度透明、具套期保值</a:t>
              </a:r>
              <a:endParaRPr altLang="zh-CN" b="1" dirty="0" sz="2000" lang="en-US">
                <a:solidFill>
                  <a:schemeClr val="accent3">
                    <a:lumMod val="100000"/>
                  </a:schemeClr>
                </a:solidFill>
              </a:endParaRPr>
            </a:p>
            <a:p>
              <a:r>
                <a:rPr altLang="en-US" b="1" dirty="0" sz="2000" lang="zh-CN">
                  <a:solidFill>
                    <a:schemeClr val="accent3">
                      <a:lumMod val="100000"/>
                    </a:schemeClr>
                  </a:solidFill>
                </a:rPr>
                <a:t>功能的期货市场</a:t>
              </a:r>
            </a:p>
          </p:txBody>
        </p:sp>
      </p:grpSp>
      <p:grpSp>
        <p:nvGrpSpPr>
          <p:cNvPr id="78" name="PA_库_组合 1"/>
          <p:cNvGrpSpPr/>
          <p:nvPr>
            <p:custDataLst>
              <p:tags r:id="rId9"/>
            </p:custDataLst>
          </p:nvPr>
        </p:nvGrpSpPr>
        <p:grpSpPr>
          <a:xfrm>
            <a:off x="6373422" y="2190430"/>
            <a:ext cx="1909036" cy="560620"/>
            <a:chOff x="1842085" y="1811760"/>
            <a:chExt cx="3085924" cy="829094"/>
          </a:xfrm>
        </p:grpSpPr>
        <p:sp>
          <p:nvSpPr>
            <p:cNvPr id="1048675" name="Oval 16"/>
            <p:cNvSpPr/>
            <p:nvPr/>
          </p:nvSpPr>
          <p:spPr>
            <a:xfrm>
              <a:off x="4105040" y="1811760"/>
              <a:ext cx="311654" cy="311654"/>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79" name="Group 38"/>
            <p:cNvGrpSpPr/>
            <p:nvPr/>
          </p:nvGrpSpPr>
          <p:grpSpPr>
            <a:xfrm>
              <a:off x="1842085" y="2084556"/>
              <a:ext cx="3085924" cy="556298"/>
              <a:chOff x="9305653" y="3594387"/>
              <a:chExt cx="3085924" cy="556298"/>
            </a:xfrm>
          </p:grpSpPr>
          <p:sp>
            <p:nvSpPr>
              <p:cNvPr id="1048676" name="TextBox 39"/>
              <p:cNvSpPr txBox="1"/>
              <p:nvPr/>
            </p:nvSpPr>
            <p:spPr>
              <a:xfrm>
                <a:off x="10128622" y="3826257"/>
                <a:ext cx="2262955" cy="291403"/>
              </a:xfrm>
              <a:prstGeom prst="rect"/>
              <a:noFill/>
            </p:spPr>
            <p:txBody>
              <a:bodyPr anchor="ctr" anchorCtr="0" bIns="0" lIns="0" rIns="288000" tIns="0" wrap="none">
                <a:noAutofit/>
              </a:bodyPr>
              <a:p>
                <a:pPr algn="r"/>
                <a:r>
                  <a:rPr altLang="en-US" b="1" dirty="0" sz="2000" lang="zh-CN">
                    <a:solidFill>
                      <a:schemeClr val="accent1">
                        <a:lumMod val="100000"/>
                      </a:schemeClr>
                    </a:solidFill>
                  </a:rPr>
                  <a:t>传统垄断被重塑</a:t>
                </a:r>
              </a:p>
            </p:txBody>
          </p:sp>
          <p:sp>
            <p:nvSpPr>
              <p:cNvPr id="1048677" name="TextBox 40"/>
              <p:cNvSpPr txBox="1"/>
              <p:nvPr/>
            </p:nvSpPr>
            <p:spPr>
              <a:xfrm>
                <a:off x="9305653" y="3594387"/>
                <a:ext cx="2262955" cy="556298"/>
              </a:xfrm>
              <a:prstGeom prst="rect"/>
            </p:spPr>
            <p:txBody>
              <a:bodyPr anchor="ctr" anchorCtr="0" bIns="0" lIns="0" rIns="288000" tIns="0" vert="horz" wrap="square">
                <a:normAutofit/>
              </a:bodyPr>
              <a:p>
                <a:pPr algn="r">
                  <a:lnSpc>
                    <a:spcPct val="120000"/>
                  </a:lnSpc>
                </a:pPr>
                <a:endParaRPr altLang="en-US" dirty="0" sz="1050" lang="zh-CN">
                  <a:solidFill>
                    <a:schemeClr val="dk1">
                      <a:lumMod val="100000"/>
                    </a:schemeClr>
                  </a:solidFill>
                </a:endParaRPr>
              </a:p>
            </p:txBody>
          </p:sp>
        </p:grpSp>
      </p:grpSp>
      <p:grpSp>
        <p:nvGrpSpPr>
          <p:cNvPr id="80" name="PA_库_组合 31"/>
          <p:cNvGrpSpPr/>
          <p:nvPr>
            <p:custDataLst>
              <p:tags r:id="rId10"/>
            </p:custDataLst>
          </p:nvPr>
        </p:nvGrpSpPr>
        <p:grpSpPr>
          <a:xfrm>
            <a:off x="6200834" y="3595894"/>
            <a:ext cx="1592723" cy="573202"/>
            <a:chOff x="1563100" y="3890286"/>
            <a:chExt cx="2574609" cy="847702"/>
          </a:xfrm>
        </p:grpSpPr>
        <p:sp>
          <p:nvSpPr>
            <p:cNvPr id="1048678" name="Oval 20"/>
            <p:cNvSpPr/>
            <p:nvPr/>
          </p:nvSpPr>
          <p:spPr>
            <a:xfrm>
              <a:off x="3826055" y="3890286"/>
              <a:ext cx="311654" cy="311654"/>
            </a:xfrm>
            <a:prstGeom prst="ellipse"/>
            <a:solidFill>
              <a:schemeClr val="accent4">
                <a:lumMod val="100000"/>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81" name="Group 41"/>
            <p:cNvGrpSpPr/>
            <p:nvPr/>
          </p:nvGrpSpPr>
          <p:grpSpPr>
            <a:xfrm>
              <a:off x="1563100" y="4181690"/>
              <a:ext cx="2454741" cy="556298"/>
              <a:chOff x="9305653" y="3594387"/>
              <a:chExt cx="2454741" cy="556298"/>
            </a:xfrm>
          </p:grpSpPr>
          <p:sp>
            <p:nvSpPr>
              <p:cNvPr id="1048679" name="TextBox 42"/>
              <p:cNvSpPr txBox="1"/>
              <p:nvPr/>
            </p:nvSpPr>
            <p:spPr>
              <a:xfrm>
                <a:off x="9497439" y="3778338"/>
                <a:ext cx="2262955" cy="291403"/>
              </a:xfrm>
              <a:prstGeom prst="rect"/>
              <a:noFill/>
              <a:ln w="12700" cap="flat" cmpd="sng" algn="ctr">
                <a:noFill/>
                <a:prstDash val="solid"/>
                <a:round/>
                <a:headEnd type="none" w="med" len="med"/>
                <a:tailEnd type="none" w="med" len="med"/>
              </a:ln>
            </p:spPr>
            <p:txBody>
              <a:bodyPr anchor="ctr" anchorCtr="0" bIns="0" lIns="0" rIns="288000" tIns="0" wrap="none">
                <a:noAutofit/>
              </a:bodyPr>
              <a:p>
                <a:pPr algn="ctr"/>
                <a:r>
                  <a:rPr altLang="en-US" b="1" dirty="0" sz="2000" lang="zh-CN">
                    <a:solidFill>
                      <a:schemeClr val="accent4">
                        <a:lumMod val="100000"/>
                      </a:schemeClr>
                    </a:solidFill>
                  </a:rPr>
                  <a:t>电力市场逐渐开放</a:t>
                </a:r>
              </a:p>
            </p:txBody>
          </p:sp>
          <p:sp>
            <p:nvSpPr>
              <p:cNvPr id="1048680" name="TextBox 43"/>
              <p:cNvSpPr txBox="1"/>
              <p:nvPr/>
            </p:nvSpPr>
            <p:spPr>
              <a:xfrm>
                <a:off x="9305653" y="3594387"/>
                <a:ext cx="2262955" cy="556298"/>
              </a:xfrm>
              <a:prstGeom prst="rect"/>
            </p:spPr>
            <p:txBody>
              <a:bodyPr anchor="ctr" anchorCtr="0" bIns="0" lIns="0" rIns="288000" tIns="0" vert="horz" wrap="square">
                <a:normAutofit/>
              </a:bodyPr>
              <a:p>
                <a:pPr algn="r">
                  <a:lnSpc>
                    <a:spcPct val="120000"/>
                  </a:lnSpc>
                </a:pPr>
                <a:endParaRPr altLang="en-US" dirty="0" sz="1050" lang="zh-CN">
                  <a:solidFill>
                    <a:schemeClr val="dk1">
                      <a:lumMod val="100000"/>
                    </a:schemeClr>
                  </a:solidFill>
                </a:endParaRPr>
              </a:p>
            </p:txBody>
          </p:sp>
        </p:grpSp>
      </p:gr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 presetSubtype="8">
                                  <p:stCondLst>
                                    <p:cond delay="0"/>
                                  </p:stCondLst>
                                  <p:childTnLst>
                                    <p:set>
                                      <p:cBhvr>
                                        <p:cTn dur="1" fill="hold" id="6">
                                          <p:stCondLst>
                                            <p:cond delay="0"/>
                                          </p:stCondLst>
                                        </p:cTn>
                                        <p:tgtEl>
                                          <p:spTgt spid="65"/>
                                        </p:tgtEl>
                                        <p:attrNameLst>
                                          <p:attrName>style.visibility</p:attrName>
                                        </p:attrNameLst>
                                      </p:cBhvr>
                                      <p:to>
                                        <p:strVal val="visible"/>
                                      </p:to>
                                    </p:set>
                                    <p:anim calcmode="lin" valueType="num">
                                      <p:cBhvr additive="base">
                                        <p:cTn dur="500" fill="hold" id="7"/>
                                        <p:tgtEl>
                                          <p:spTgt spid="65"/>
                                        </p:tgtEl>
                                        <p:attrNameLst>
                                          <p:attrName>ppt_x</p:attrName>
                                        </p:attrNameLst>
                                      </p:cBhvr>
                                      <p:tavLst>
                                        <p:tav tm="0">
                                          <p:val>
                                            <p:strVal val="0-#ppt_w/2"/>
                                          </p:val>
                                        </p:tav>
                                        <p:tav tm="100000">
                                          <p:val>
                                            <p:strVal val="#ppt_x"/>
                                          </p:val>
                                        </p:tav>
                                      </p:tavLst>
                                    </p:anim>
                                    <p:anim calcmode="lin" valueType="num">
                                      <p:cBhvr additive="base">
                                        <p:cTn dur="500" fill="hold" id="8"/>
                                        <p:tgtEl>
                                          <p:spTgt spid="65"/>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2" presetSubtype="8">
                                  <p:stCondLst>
                                    <p:cond delay="0"/>
                                  </p:stCondLst>
                                  <p:childTnLst>
                                    <p:set>
                                      <p:cBhvr>
                                        <p:cTn dur="1" fill="hold" id="11">
                                          <p:stCondLst>
                                            <p:cond delay="0"/>
                                          </p:stCondLst>
                                        </p:cTn>
                                        <p:tgtEl>
                                          <p:spTgt spid="70"/>
                                        </p:tgtEl>
                                        <p:attrNameLst>
                                          <p:attrName>style.visibility</p:attrName>
                                        </p:attrNameLst>
                                      </p:cBhvr>
                                      <p:to>
                                        <p:strVal val="visible"/>
                                      </p:to>
                                    </p:set>
                                    <p:anim calcmode="lin" valueType="num">
                                      <p:cBhvr additive="base">
                                        <p:cTn dur="500" fill="hold" id="12"/>
                                        <p:tgtEl>
                                          <p:spTgt spid="70"/>
                                        </p:tgtEl>
                                        <p:attrNameLst>
                                          <p:attrName>ppt_x</p:attrName>
                                        </p:attrNameLst>
                                      </p:cBhvr>
                                      <p:tavLst>
                                        <p:tav tm="0">
                                          <p:val>
                                            <p:strVal val="0-#ppt_w/2"/>
                                          </p:val>
                                        </p:tav>
                                        <p:tav tm="100000">
                                          <p:val>
                                            <p:strVal val="#ppt_x"/>
                                          </p:val>
                                        </p:tav>
                                      </p:tavLst>
                                    </p:anim>
                                    <p:anim calcmode="lin" valueType="num">
                                      <p:cBhvr additive="base">
                                        <p:cTn dur="500" fill="hold" id="13"/>
                                        <p:tgtEl>
                                          <p:spTgt spid="70"/>
                                        </p:tgtEl>
                                        <p:attrNameLst>
                                          <p:attrName>ppt_y</p:attrName>
                                        </p:attrNameLst>
                                      </p:cBhvr>
                                      <p:tavLst>
                                        <p:tav tm="0">
                                          <p:val>
                                            <p:strVal val="#ppt_y"/>
                                          </p:val>
                                        </p:tav>
                                        <p:tav tm="100000">
                                          <p:val>
                                            <p:strVal val="#ppt_y"/>
                                          </p:val>
                                        </p:tav>
                                      </p:tavLst>
                                    </p:anim>
                                  </p:childTnLst>
                                </p:cTn>
                              </p:par>
                            </p:childTnLst>
                          </p:cTn>
                        </p:par>
                        <p:par>
                          <p:cTn fill="hold" id="14">
                            <p:stCondLst>
                              <p:cond delay="1000"/>
                            </p:stCondLst>
                            <p:childTnLst>
                              <p:par>
                                <p:cTn fill="hold" grpId="0" id="15" nodeType="afterEffect" presetClass="entr" presetID="12" presetSubtype="1">
                                  <p:stCondLst>
                                    <p:cond delay="0"/>
                                  </p:stCondLst>
                                  <p:childTnLst>
                                    <p:set>
                                      <p:cBhvr>
                                        <p:cTn dur="1" fill="hold" id="16">
                                          <p:stCondLst>
                                            <p:cond delay="0"/>
                                          </p:stCondLst>
                                        </p:cTn>
                                        <p:tgtEl>
                                          <p:spTgt spid="1048661"/>
                                        </p:tgtEl>
                                        <p:attrNameLst>
                                          <p:attrName>style.visibility</p:attrName>
                                        </p:attrNameLst>
                                      </p:cBhvr>
                                      <p:to>
                                        <p:strVal val="visible"/>
                                      </p:to>
                                    </p:set>
                                    <p:anim calcmode="lin" valueType="num">
                                      <p:cBhvr additive="base">
                                        <p:cTn dur="500" id="17"/>
                                        <p:tgtEl>
                                          <p:spTgt spid="1048661"/>
                                        </p:tgtEl>
                                        <p:attrNameLst>
                                          <p:attrName>ppt_y</p:attrName>
                                        </p:attrNameLst>
                                      </p:cBhvr>
                                      <p:tavLst>
                                        <p:tav tm="0">
                                          <p:val>
                                            <p:strVal val="#ppt_y-#ppt_h*1.125000"/>
                                          </p:val>
                                        </p:tav>
                                        <p:tav tm="100000">
                                          <p:val>
                                            <p:strVal val="#ppt_y"/>
                                          </p:val>
                                        </p:tav>
                                      </p:tavLst>
                                    </p:anim>
                                    <p:animEffect transition="in" filter="wipe(down)">
                                      <p:cBhvr>
                                        <p:cTn dur="500" id="18"/>
                                        <p:tgtEl>
                                          <p:spTgt spid="1048661"/>
                                        </p:tgtEl>
                                      </p:cBhvr>
                                    </p:animEffect>
                                  </p:childTnLst>
                                </p:cTn>
                              </p:par>
                            </p:childTnLst>
                          </p:cTn>
                        </p:par>
                        <p:par>
                          <p:cTn fill="hold" id="19">
                            <p:stCondLst>
                              <p:cond delay="1500"/>
                            </p:stCondLst>
                            <p:childTnLst>
                              <p:par>
                                <p:cTn fill="hold" id="20" nodeType="afterEffect" presetClass="entr" presetID="31" presetSubtype="0">
                                  <p:stCondLst>
                                    <p:cond delay="0"/>
                                  </p:stCondLst>
                                  <p:childTnLst>
                                    <p:set>
                                      <p:cBhvr>
                                        <p:cTn dur="1" fill="hold" id="21">
                                          <p:stCondLst>
                                            <p:cond delay="0"/>
                                          </p:stCondLst>
                                        </p:cTn>
                                        <p:tgtEl>
                                          <p:spTgt spid="75"/>
                                        </p:tgtEl>
                                        <p:attrNameLst>
                                          <p:attrName>style.visibility</p:attrName>
                                        </p:attrNameLst>
                                      </p:cBhvr>
                                      <p:to>
                                        <p:strVal val="visible"/>
                                      </p:to>
                                    </p:set>
                                    <p:anim calcmode="lin" valueType="num">
                                      <p:cBhvr>
                                        <p:cTn dur="1000" fill="hold" id="22"/>
                                        <p:tgtEl>
                                          <p:spTgt spid="75"/>
                                        </p:tgtEl>
                                        <p:attrNameLst>
                                          <p:attrName>ppt_w</p:attrName>
                                        </p:attrNameLst>
                                      </p:cBhvr>
                                      <p:tavLst>
                                        <p:tav tm="0">
                                          <p:val>
                                            <p:fltVal val="0.0"/>
                                          </p:val>
                                        </p:tav>
                                        <p:tav tm="100000">
                                          <p:val>
                                            <p:strVal val="#ppt_w"/>
                                          </p:val>
                                        </p:tav>
                                      </p:tavLst>
                                    </p:anim>
                                    <p:anim calcmode="lin" valueType="num">
                                      <p:cBhvr>
                                        <p:cTn dur="1000" fill="hold" id="23"/>
                                        <p:tgtEl>
                                          <p:spTgt spid="75"/>
                                        </p:tgtEl>
                                        <p:attrNameLst>
                                          <p:attrName>ppt_h</p:attrName>
                                        </p:attrNameLst>
                                      </p:cBhvr>
                                      <p:tavLst>
                                        <p:tav tm="0">
                                          <p:val>
                                            <p:fltVal val="0.0"/>
                                          </p:val>
                                        </p:tav>
                                        <p:tav tm="100000">
                                          <p:val>
                                            <p:strVal val="#ppt_h"/>
                                          </p:val>
                                        </p:tav>
                                      </p:tavLst>
                                    </p:anim>
                                    <p:anim calcmode="lin" valueType="num">
                                      <p:cBhvr>
                                        <p:cTn dur="1000" fill="hold" id="24"/>
                                        <p:tgtEl>
                                          <p:spTgt spid="75"/>
                                        </p:tgtEl>
                                        <p:attrNameLst>
                                          <p:attrName>style.rotation</p:attrName>
                                        </p:attrNameLst>
                                      </p:cBhvr>
                                      <p:tavLst>
                                        <p:tav tm="0">
                                          <p:val>
                                            <p:fltVal val="90.0"/>
                                          </p:val>
                                        </p:tav>
                                        <p:tav tm="100000">
                                          <p:val>
                                            <p:fltVal val="0.0"/>
                                          </p:val>
                                        </p:tav>
                                      </p:tavLst>
                                    </p:anim>
                                    <p:animEffect transition="in" filter="fade">
                                      <p:cBhvr>
                                        <p:cTn dur="1000" id="25"/>
                                        <p:tgtEl>
                                          <p:spTgt spid="75"/>
                                        </p:tgtEl>
                                      </p:cBhvr>
                                    </p:animEffect>
                                  </p:childTnLst>
                                </p:cTn>
                              </p:par>
                            </p:childTnLst>
                          </p:cTn>
                        </p:par>
                        <p:par>
                          <p:cTn fill="hold" id="26">
                            <p:stCondLst>
                              <p:cond delay="2500"/>
                            </p:stCondLst>
                            <p:childTnLst>
                              <p:par>
                                <p:cTn fill="hold" grpId="0" id="27" nodeType="afterEffect" presetClass="entr" presetID="31" presetSubtype="0">
                                  <p:stCondLst>
                                    <p:cond delay="0"/>
                                  </p:stCondLst>
                                  <p:childTnLst>
                                    <p:set>
                                      <p:cBhvr>
                                        <p:cTn dur="1" fill="hold" id="28">
                                          <p:stCondLst>
                                            <p:cond delay="0"/>
                                          </p:stCondLst>
                                        </p:cTn>
                                        <p:tgtEl>
                                          <p:spTgt spid="1048670"/>
                                        </p:tgtEl>
                                        <p:attrNameLst>
                                          <p:attrName>style.visibility</p:attrName>
                                        </p:attrNameLst>
                                      </p:cBhvr>
                                      <p:to>
                                        <p:strVal val="visible"/>
                                      </p:to>
                                    </p:set>
                                    <p:anim calcmode="lin" valueType="num">
                                      <p:cBhvr>
                                        <p:cTn dur="1000" fill="hold" id="29"/>
                                        <p:tgtEl>
                                          <p:spTgt spid="1048670"/>
                                        </p:tgtEl>
                                        <p:attrNameLst>
                                          <p:attrName>ppt_w</p:attrName>
                                        </p:attrNameLst>
                                      </p:cBhvr>
                                      <p:tavLst>
                                        <p:tav tm="0">
                                          <p:val>
                                            <p:fltVal val="0.0"/>
                                          </p:val>
                                        </p:tav>
                                        <p:tav tm="100000">
                                          <p:val>
                                            <p:strVal val="#ppt_w"/>
                                          </p:val>
                                        </p:tav>
                                      </p:tavLst>
                                    </p:anim>
                                    <p:anim calcmode="lin" valueType="num">
                                      <p:cBhvr>
                                        <p:cTn dur="1000" fill="hold" id="30"/>
                                        <p:tgtEl>
                                          <p:spTgt spid="1048670"/>
                                        </p:tgtEl>
                                        <p:attrNameLst>
                                          <p:attrName>ppt_h</p:attrName>
                                        </p:attrNameLst>
                                      </p:cBhvr>
                                      <p:tavLst>
                                        <p:tav tm="0">
                                          <p:val>
                                            <p:fltVal val="0.0"/>
                                          </p:val>
                                        </p:tav>
                                        <p:tav tm="100000">
                                          <p:val>
                                            <p:strVal val="#ppt_h"/>
                                          </p:val>
                                        </p:tav>
                                      </p:tavLst>
                                    </p:anim>
                                    <p:anim calcmode="lin" valueType="num">
                                      <p:cBhvr>
                                        <p:cTn dur="1000" fill="hold" id="31"/>
                                        <p:tgtEl>
                                          <p:spTgt spid="1048670"/>
                                        </p:tgtEl>
                                        <p:attrNameLst>
                                          <p:attrName>style.rotation</p:attrName>
                                        </p:attrNameLst>
                                      </p:cBhvr>
                                      <p:tavLst>
                                        <p:tav tm="0">
                                          <p:val>
                                            <p:fltVal val="90.0"/>
                                          </p:val>
                                        </p:tav>
                                        <p:tav tm="100000">
                                          <p:val>
                                            <p:fltVal val="0.0"/>
                                          </p:val>
                                        </p:tav>
                                      </p:tavLst>
                                    </p:anim>
                                    <p:animEffect transition="in" filter="fade">
                                      <p:cBhvr>
                                        <p:cTn dur="1000" id="32"/>
                                        <p:tgtEl>
                                          <p:spTgt spid="1048670"/>
                                        </p:tgtEl>
                                      </p:cBhvr>
                                    </p:animEffect>
                                  </p:childTnLst>
                                </p:cTn>
                              </p:par>
                            </p:childTnLst>
                          </p:cTn>
                        </p:par>
                        <p:par>
                          <p:cTn fill="hold" id="33">
                            <p:stCondLst>
                              <p:cond delay="3500"/>
                            </p:stCondLst>
                            <p:childTnLst>
                              <p:par>
                                <p:cTn fill="hold" id="34" nodeType="afterEffect" presetClass="entr" presetID="31" presetSubtype="0">
                                  <p:stCondLst>
                                    <p:cond delay="0"/>
                                  </p:stCondLst>
                                  <p:childTnLst>
                                    <p:set>
                                      <p:cBhvr>
                                        <p:cTn dur="1" fill="hold" id="35">
                                          <p:stCondLst>
                                            <p:cond delay="0"/>
                                          </p:stCondLst>
                                        </p:cTn>
                                        <p:tgtEl>
                                          <p:spTgt spid="76"/>
                                        </p:tgtEl>
                                        <p:attrNameLst>
                                          <p:attrName>style.visibility</p:attrName>
                                        </p:attrNameLst>
                                      </p:cBhvr>
                                      <p:to>
                                        <p:strVal val="visible"/>
                                      </p:to>
                                    </p:set>
                                    <p:anim calcmode="lin" valueType="num">
                                      <p:cBhvr>
                                        <p:cTn dur="1000" fill="hold" id="36"/>
                                        <p:tgtEl>
                                          <p:spTgt spid="76"/>
                                        </p:tgtEl>
                                        <p:attrNameLst>
                                          <p:attrName>ppt_w</p:attrName>
                                        </p:attrNameLst>
                                      </p:cBhvr>
                                      <p:tavLst>
                                        <p:tav tm="0">
                                          <p:val>
                                            <p:fltVal val="0.0"/>
                                          </p:val>
                                        </p:tav>
                                        <p:tav tm="100000">
                                          <p:val>
                                            <p:strVal val="#ppt_w"/>
                                          </p:val>
                                        </p:tav>
                                      </p:tavLst>
                                    </p:anim>
                                    <p:anim calcmode="lin" valueType="num">
                                      <p:cBhvr>
                                        <p:cTn dur="1000" fill="hold" id="37"/>
                                        <p:tgtEl>
                                          <p:spTgt spid="76"/>
                                        </p:tgtEl>
                                        <p:attrNameLst>
                                          <p:attrName>ppt_h</p:attrName>
                                        </p:attrNameLst>
                                      </p:cBhvr>
                                      <p:tavLst>
                                        <p:tav tm="0">
                                          <p:val>
                                            <p:fltVal val="0.0"/>
                                          </p:val>
                                        </p:tav>
                                        <p:tav tm="100000">
                                          <p:val>
                                            <p:strVal val="#ppt_h"/>
                                          </p:val>
                                        </p:tav>
                                      </p:tavLst>
                                    </p:anim>
                                    <p:anim calcmode="lin" valueType="num">
                                      <p:cBhvr>
                                        <p:cTn dur="1000" fill="hold" id="38"/>
                                        <p:tgtEl>
                                          <p:spTgt spid="76"/>
                                        </p:tgtEl>
                                        <p:attrNameLst>
                                          <p:attrName>style.rotation</p:attrName>
                                        </p:attrNameLst>
                                      </p:cBhvr>
                                      <p:tavLst>
                                        <p:tav tm="0">
                                          <p:val>
                                            <p:fltVal val="90.0"/>
                                          </p:val>
                                        </p:tav>
                                        <p:tav tm="100000">
                                          <p:val>
                                            <p:fltVal val="0.0"/>
                                          </p:val>
                                        </p:tav>
                                      </p:tavLst>
                                    </p:anim>
                                    <p:animEffect transition="in" filter="fade">
                                      <p:cBhvr>
                                        <p:cTn dur="1000" id="39"/>
                                        <p:tgtEl>
                                          <p:spTgt spid="76"/>
                                        </p:tgtEl>
                                      </p:cBhvr>
                                    </p:animEffect>
                                  </p:childTnLst>
                                </p:cTn>
                              </p:par>
                            </p:childTnLst>
                          </p:cTn>
                        </p:par>
                        <p:par>
                          <p:cTn fill="hold" id="40">
                            <p:stCondLst>
                              <p:cond delay="4500"/>
                            </p:stCondLst>
                            <p:childTnLst>
                              <p:par>
                                <p:cTn fill="hold" id="41" nodeType="afterEffect" presetClass="entr" presetID="31" presetSubtype="0">
                                  <p:stCondLst>
                                    <p:cond delay="0"/>
                                  </p:stCondLst>
                                  <p:childTnLst>
                                    <p:set>
                                      <p:cBhvr>
                                        <p:cTn dur="1" fill="hold" id="42">
                                          <p:stCondLst>
                                            <p:cond delay="0"/>
                                          </p:stCondLst>
                                        </p:cTn>
                                        <p:tgtEl>
                                          <p:spTgt spid="77"/>
                                        </p:tgtEl>
                                        <p:attrNameLst>
                                          <p:attrName>style.visibility</p:attrName>
                                        </p:attrNameLst>
                                      </p:cBhvr>
                                      <p:to>
                                        <p:strVal val="visible"/>
                                      </p:to>
                                    </p:set>
                                    <p:anim calcmode="lin" valueType="num">
                                      <p:cBhvr>
                                        <p:cTn dur="1000" fill="hold" id="43"/>
                                        <p:tgtEl>
                                          <p:spTgt spid="77"/>
                                        </p:tgtEl>
                                        <p:attrNameLst>
                                          <p:attrName>ppt_w</p:attrName>
                                        </p:attrNameLst>
                                      </p:cBhvr>
                                      <p:tavLst>
                                        <p:tav tm="0">
                                          <p:val>
                                            <p:fltVal val="0.0"/>
                                          </p:val>
                                        </p:tav>
                                        <p:tav tm="100000">
                                          <p:val>
                                            <p:strVal val="#ppt_w"/>
                                          </p:val>
                                        </p:tav>
                                      </p:tavLst>
                                    </p:anim>
                                    <p:anim calcmode="lin" valueType="num">
                                      <p:cBhvr>
                                        <p:cTn dur="1000" fill="hold" id="44"/>
                                        <p:tgtEl>
                                          <p:spTgt spid="77"/>
                                        </p:tgtEl>
                                        <p:attrNameLst>
                                          <p:attrName>ppt_h</p:attrName>
                                        </p:attrNameLst>
                                      </p:cBhvr>
                                      <p:tavLst>
                                        <p:tav tm="0">
                                          <p:val>
                                            <p:fltVal val="0.0"/>
                                          </p:val>
                                        </p:tav>
                                        <p:tav tm="100000">
                                          <p:val>
                                            <p:strVal val="#ppt_h"/>
                                          </p:val>
                                        </p:tav>
                                      </p:tavLst>
                                    </p:anim>
                                    <p:anim calcmode="lin" valueType="num">
                                      <p:cBhvr>
                                        <p:cTn dur="1000" fill="hold" id="45"/>
                                        <p:tgtEl>
                                          <p:spTgt spid="77"/>
                                        </p:tgtEl>
                                        <p:attrNameLst>
                                          <p:attrName>style.rotation</p:attrName>
                                        </p:attrNameLst>
                                      </p:cBhvr>
                                      <p:tavLst>
                                        <p:tav tm="0">
                                          <p:val>
                                            <p:fltVal val="90.0"/>
                                          </p:val>
                                        </p:tav>
                                        <p:tav tm="100000">
                                          <p:val>
                                            <p:fltVal val="0.0"/>
                                          </p:val>
                                        </p:tav>
                                      </p:tavLst>
                                    </p:anim>
                                    <p:animEffect transition="in" filter="fade">
                                      <p:cBhvr>
                                        <p:cTn dur="1000" id="46"/>
                                        <p:tgtEl>
                                          <p:spTgt spid="77"/>
                                        </p:tgtEl>
                                      </p:cBhvr>
                                    </p:animEffect>
                                  </p:childTnLst>
                                </p:cTn>
                              </p:par>
                            </p:childTnLst>
                          </p:cTn>
                        </p:par>
                        <p:par>
                          <p:cTn fill="hold" id="47">
                            <p:stCondLst>
                              <p:cond delay="5500"/>
                            </p:stCondLst>
                            <p:childTnLst>
                              <p:par>
                                <p:cTn fill="hold" id="48" nodeType="afterEffect" presetClass="entr" presetID="31" presetSubtype="0">
                                  <p:stCondLst>
                                    <p:cond delay="0"/>
                                  </p:stCondLst>
                                  <p:childTnLst>
                                    <p:set>
                                      <p:cBhvr>
                                        <p:cTn dur="1" fill="hold" id="49">
                                          <p:stCondLst>
                                            <p:cond delay="0"/>
                                          </p:stCondLst>
                                        </p:cTn>
                                        <p:tgtEl>
                                          <p:spTgt spid="78"/>
                                        </p:tgtEl>
                                        <p:attrNameLst>
                                          <p:attrName>style.visibility</p:attrName>
                                        </p:attrNameLst>
                                      </p:cBhvr>
                                      <p:to>
                                        <p:strVal val="visible"/>
                                      </p:to>
                                    </p:set>
                                    <p:anim calcmode="lin" valueType="num">
                                      <p:cBhvr>
                                        <p:cTn dur="1000" fill="hold" id="50"/>
                                        <p:tgtEl>
                                          <p:spTgt spid="78"/>
                                        </p:tgtEl>
                                        <p:attrNameLst>
                                          <p:attrName>ppt_w</p:attrName>
                                        </p:attrNameLst>
                                      </p:cBhvr>
                                      <p:tavLst>
                                        <p:tav tm="0">
                                          <p:val>
                                            <p:fltVal val="0.0"/>
                                          </p:val>
                                        </p:tav>
                                        <p:tav tm="100000">
                                          <p:val>
                                            <p:strVal val="#ppt_w"/>
                                          </p:val>
                                        </p:tav>
                                      </p:tavLst>
                                    </p:anim>
                                    <p:anim calcmode="lin" valueType="num">
                                      <p:cBhvr>
                                        <p:cTn dur="1000" fill="hold" id="51"/>
                                        <p:tgtEl>
                                          <p:spTgt spid="78"/>
                                        </p:tgtEl>
                                        <p:attrNameLst>
                                          <p:attrName>ppt_h</p:attrName>
                                        </p:attrNameLst>
                                      </p:cBhvr>
                                      <p:tavLst>
                                        <p:tav tm="0">
                                          <p:val>
                                            <p:fltVal val="0.0"/>
                                          </p:val>
                                        </p:tav>
                                        <p:tav tm="100000">
                                          <p:val>
                                            <p:strVal val="#ppt_h"/>
                                          </p:val>
                                        </p:tav>
                                      </p:tavLst>
                                    </p:anim>
                                    <p:anim calcmode="lin" valueType="num">
                                      <p:cBhvr>
                                        <p:cTn dur="1000" fill="hold" id="52"/>
                                        <p:tgtEl>
                                          <p:spTgt spid="78"/>
                                        </p:tgtEl>
                                        <p:attrNameLst>
                                          <p:attrName>style.rotation</p:attrName>
                                        </p:attrNameLst>
                                      </p:cBhvr>
                                      <p:tavLst>
                                        <p:tav tm="0">
                                          <p:val>
                                            <p:fltVal val="90.0"/>
                                          </p:val>
                                        </p:tav>
                                        <p:tav tm="100000">
                                          <p:val>
                                            <p:fltVal val="0.0"/>
                                          </p:val>
                                        </p:tav>
                                      </p:tavLst>
                                    </p:anim>
                                    <p:animEffect transition="in" filter="fade">
                                      <p:cBhvr>
                                        <p:cTn dur="1000" id="53"/>
                                        <p:tgtEl>
                                          <p:spTgt spid="78"/>
                                        </p:tgtEl>
                                      </p:cBhvr>
                                    </p:animEffect>
                                  </p:childTnLst>
                                </p:cTn>
                              </p:par>
                            </p:childTnLst>
                          </p:cTn>
                        </p:par>
                        <p:par>
                          <p:cTn fill="hold" id="54">
                            <p:stCondLst>
                              <p:cond delay="6500"/>
                            </p:stCondLst>
                            <p:childTnLst>
                              <p:par>
                                <p:cTn fill="hold" id="55" nodeType="afterEffect" presetClass="entr" presetID="31" presetSubtype="0">
                                  <p:stCondLst>
                                    <p:cond delay="0"/>
                                  </p:stCondLst>
                                  <p:childTnLst>
                                    <p:set>
                                      <p:cBhvr>
                                        <p:cTn dur="1" fill="hold" id="56">
                                          <p:stCondLst>
                                            <p:cond delay="0"/>
                                          </p:stCondLst>
                                        </p:cTn>
                                        <p:tgtEl>
                                          <p:spTgt spid="80"/>
                                        </p:tgtEl>
                                        <p:attrNameLst>
                                          <p:attrName>style.visibility</p:attrName>
                                        </p:attrNameLst>
                                      </p:cBhvr>
                                      <p:to>
                                        <p:strVal val="visible"/>
                                      </p:to>
                                    </p:set>
                                    <p:anim calcmode="lin" valueType="num">
                                      <p:cBhvr>
                                        <p:cTn dur="1000" fill="hold" id="57"/>
                                        <p:tgtEl>
                                          <p:spTgt spid="80"/>
                                        </p:tgtEl>
                                        <p:attrNameLst>
                                          <p:attrName>ppt_w</p:attrName>
                                        </p:attrNameLst>
                                      </p:cBhvr>
                                      <p:tavLst>
                                        <p:tav tm="0">
                                          <p:val>
                                            <p:fltVal val="0.0"/>
                                          </p:val>
                                        </p:tav>
                                        <p:tav tm="100000">
                                          <p:val>
                                            <p:strVal val="#ppt_w"/>
                                          </p:val>
                                        </p:tav>
                                      </p:tavLst>
                                    </p:anim>
                                    <p:anim calcmode="lin" valueType="num">
                                      <p:cBhvr>
                                        <p:cTn dur="1000" fill="hold" id="58"/>
                                        <p:tgtEl>
                                          <p:spTgt spid="80"/>
                                        </p:tgtEl>
                                        <p:attrNameLst>
                                          <p:attrName>ppt_h</p:attrName>
                                        </p:attrNameLst>
                                      </p:cBhvr>
                                      <p:tavLst>
                                        <p:tav tm="0">
                                          <p:val>
                                            <p:fltVal val="0.0"/>
                                          </p:val>
                                        </p:tav>
                                        <p:tav tm="100000">
                                          <p:val>
                                            <p:strVal val="#ppt_h"/>
                                          </p:val>
                                        </p:tav>
                                      </p:tavLst>
                                    </p:anim>
                                    <p:anim calcmode="lin" valueType="num">
                                      <p:cBhvr>
                                        <p:cTn dur="1000" fill="hold" id="59"/>
                                        <p:tgtEl>
                                          <p:spTgt spid="80"/>
                                        </p:tgtEl>
                                        <p:attrNameLst>
                                          <p:attrName>style.rotation</p:attrName>
                                        </p:attrNameLst>
                                      </p:cBhvr>
                                      <p:tavLst>
                                        <p:tav tm="0">
                                          <p:val>
                                            <p:fltVal val="90.0"/>
                                          </p:val>
                                        </p:tav>
                                        <p:tav tm="100000">
                                          <p:val>
                                            <p:fltVal val="0.0"/>
                                          </p:val>
                                        </p:tav>
                                      </p:tavLst>
                                    </p:anim>
                                    <p:animEffect transition="in" filter="fade">
                                      <p:cBhvr>
                                        <p:cTn dur="1000" id="6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p:bldP spid="10486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grpSp>
        <p:nvGrpSpPr>
          <p:cNvPr id="83" name="PA_库_组合 1"/>
          <p:cNvGrpSpPr/>
          <p:nvPr>
            <p:custDataLst>
              <p:tags r:id="rId1"/>
            </p:custDataLst>
          </p:nvPr>
        </p:nvGrpSpPr>
        <p:grpSpPr>
          <a:xfrm>
            <a:off x="1067887" y="1582206"/>
            <a:ext cx="4070576" cy="2764137"/>
            <a:chOff x="719666" y="1818002"/>
            <a:chExt cx="4070576" cy="2764137"/>
          </a:xfrm>
        </p:grpSpPr>
        <p:sp>
          <p:nvSpPr>
            <p:cNvPr id="1048681" name="Oval 7"/>
            <p:cNvSpPr>
              <a:spLocks noChangeAspect="1"/>
            </p:cNvSpPr>
            <p:nvPr/>
          </p:nvSpPr>
          <p:spPr>
            <a:xfrm>
              <a:off x="2854647" y="2646544"/>
              <a:ext cx="1935595" cy="1935595"/>
            </a:xfrm>
            <a:prstGeom prst="ellipse"/>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cxnSp>
          <p:nvCxnSpPr>
            <p:cNvPr id="3145729" name="Connector: Elbow 19"/>
            <p:cNvCxnSpPr>
              <a:cxnSpLocks/>
            </p:cNvCxnSpPr>
            <p:nvPr/>
          </p:nvCxnSpPr>
          <p:spPr>
            <a:xfrm flipH="1" flipV="1">
              <a:off x="2716389" y="1898398"/>
              <a:ext cx="1088824" cy="749961"/>
            </a:xfrm>
            <a:prstGeom prst="bentConnector3">
              <a:avLst>
                <a:gd name="adj1" fmla="val -2255"/>
              </a:avLst>
            </a:prstGeom>
            <a:ln w="19050">
              <a:solidFill>
                <a:schemeClr val="accent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84" name="Group 1"/>
            <p:cNvGrpSpPr/>
            <p:nvPr/>
          </p:nvGrpSpPr>
          <p:grpSpPr>
            <a:xfrm>
              <a:off x="719666" y="1818002"/>
              <a:ext cx="2478924" cy="1237610"/>
              <a:chOff x="719666" y="1818002"/>
              <a:chExt cx="2478924" cy="1237610"/>
            </a:xfrm>
          </p:grpSpPr>
          <p:sp>
            <p:nvSpPr>
              <p:cNvPr id="1048682" name="TextBox 21"/>
              <p:cNvSpPr txBox="1"/>
              <p:nvPr/>
            </p:nvSpPr>
            <p:spPr>
              <a:xfrm>
                <a:off x="781669" y="2192521"/>
                <a:ext cx="2416921" cy="863091"/>
              </a:xfrm>
              <a:prstGeom prst="rect"/>
              <a:noFill/>
            </p:spPr>
            <p:txBody>
              <a:bodyPr bIns="0" lIns="0" rIns="0" tIns="0" wrap="square">
                <a:noAutofit/>
              </a:bodyPr>
              <a:p>
                <a:pPr defTabSz="1219170">
                  <a:lnSpc>
                    <a:spcPct val="120000"/>
                  </a:lnSpc>
                  <a:spcBef>
                    <a:spcPct val="0"/>
                  </a:spcBef>
                </a:pPr>
                <a:r>
                  <a:rPr altLang="en-US" dirty="0" lang="zh-CN">
                    <a:solidFill>
                      <a:schemeClr val="dk1">
                        <a:lumMod val="100000"/>
                      </a:schemeClr>
                    </a:solidFill>
                  </a:rPr>
                  <a:t>以不受监管的现货价格购买电力，以严格监管的价格向消费者出售</a:t>
                </a:r>
              </a:p>
            </p:txBody>
          </p:sp>
          <p:sp>
            <p:nvSpPr>
              <p:cNvPr id="1048683" name="Rectangle 22"/>
              <p:cNvSpPr/>
              <p:nvPr/>
            </p:nvSpPr>
            <p:spPr>
              <a:xfrm>
                <a:off x="719666" y="1818002"/>
                <a:ext cx="1934053" cy="215444"/>
              </a:xfrm>
              <a:prstGeom prst="rect"/>
            </p:spPr>
            <p:txBody>
              <a:bodyPr anchor="ctr" bIns="0" lIns="0" rIns="0" tIns="0" wrap="none">
                <a:noAutofit/>
              </a:bodyPr>
              <a:p>
                <a:pPr algn="r"/>
                <a:r>
                  <a:rPr altLang="en-US" b="1" dirty="0" sz="2400" lang="zh-CN">
                    <a:solidFill>
                      <a:schemeClr val="accent1"/>
                    </a:solidFill>
                  </a:rPr>
                  <a:t>零售商</a:t>
                </a:r>
              </a:p>
            </p:txBody>
          </p:sp>
        </p:grpSp>
        <p:sp>
          <p:nvSpPr>
            <p:cNvPr id="1048684" name="Freeform: Shape 23"/>
            <p:cNvSpPr/>
            <p:nvPr/>
          </p:nvSpPr>
          <p:spPr bwMode="auto">
            <a:xfrm>
              <a:off x="3429495" y="3319405"/>
              <a:ext cx="760499" cy="589876"/>
            </a:xfrm>
            <a:custGeom>
              <a:av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anchor="ctr"/>
            <a:p>
              <a:pPr algn="ctr"/>
            </a:p>
          </p:txBody>
        </p:sp>
      </p:grpSp>
      <p:grpSp>
        <p:nvGrpSpPr>
          <p:cNvPr id="85" name="PA_库_组合 27"/>
          <p:cNvGrpSpPr/>
          <p:nvPr>
            <p:custDataLst>
              <p:tags r:id="rId2"/>
            </p:custDataLst>
          </p:nvPr>
        </p:nvGrpSpPr>
        <p:grpSpPr>
          <a:xfrm>
            <a:off x="990806" y="2455131"/>
            <a:ext cx="6079740" cy="3119419"/>
            <a:chOff x="226206" y="2646544"/>
            <a:chExt cx="6079740" cy="3119419"/>
          </a:xfrm>
        </p:grpSpPr>
        <p:sp>
          <p:nvSpPr>
            <p:cNvPr id="1048685" name="Oval 8"/>
            <p:cNvSpPr>
              <a:spLocks noChangeAspect="1"/>
            </p:cNvSpPr>
            <p:nvPr/>
          </p:nvSpPr>
          <p:spPr>
            <a:xfrm>
              <a:off x="4370351" y="2646544"/>
              <a:ext cx="1935595" cy="1935595"/>
            </a:xfrm>
            <a:prstGeom prst="ellipse"/>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nvGrpSpPr>
            <p:cNvPr id="86" name="Group 16"/>
            <p:cNvGrpSpPr/>
            <p:nvPr/>
          </p:nvGrpSpPr>
          <p:grpSpPr>
            <a:xfrm>
              <a:off x="226206" y="4497600"/>
              <a:ext cx="2556005" cy="1268363"/>
              <a:chOff x="226206" y="4225185"/>
              <a:chExt cx="2556005" cy="1268363"/>
            </a:xfrm>
          </p:grpSpPr>
          <p:sp>
            <p:nvSpPr>
              <p:cNvPr id="1048686" name="TextBox 12"/>
              <p:cNvSpPr txBox="1"/>
              <p:nvPr/>
            </p:nvSpPr>
            <p:spPr>
              <a:xfrm>
                <a:off x="226206" y="4630457"/>
                <a:ext cx="2556005" cy="863091"/>
              </a:xfrm>
              <a:prstGeom prst="rect"/>
              <a:noFill/>
            </p:spPr>
            <p:txBody>
              <a:bodyPr bIns="0" lIns="0" rIns="0" tIns="0" wrap="square">
                <a:noAutofit/>
              </a:bodyPr>
              <a:p>
                <a:pPr algn="ctr" defTabSz="1219170">
                  <a:lnSpc>
                    <a:spcPct val="120000"/>
                  </a:lnSpc>
                  <a:spcBef>
                    <a:spcPct val="0"/>
                  </a:spcBef>
                </a:pPr>
                <a:r>
                  <a:rPr altLang="en-US" dirty="0" lang="zh-CN">
                    <a:solidFill>
                      <a:schemeClr val="dk1">
                        <a:lumMod val="100000"/>
                      </a:schemeClr>
                    </a:solidFill>
                  </a:rPr>
                  <a:t>出现极端现货价格是零售商和公司的主要风险源 </a:t>
                </a:r>
              </a:p>
            </p:txBody>
          </p:sp>
          <p:sp>
            <p:nvSpPr>
              <p:cNvPr id="1048687" name="Rectangle 13"/>
              <p:cNvSpPr/>
              <p:nvPr/>
            </p:nvSpPr>
            <p:spPr>
              <a:xfrm>
                <a:off x="719667" y="4225185"/>
                <a:ext cx="1934053" cy="215444"/>
              </a:xfrm>
              <a:prstGeom prst="rect"/>
            </p:spPr>
            <p:txBody>
              <a:bodyPr anchor="ctr" bIns="0" lIns="0" rIns="0" tIns="0" wrap="none">
                <a:noAutofit/>
              </a:bodyPr>
              <a:p>
                <a:pPr algn="r"/>
                <a:r>
                  <a:rPr altLang="en-US" b="1" dirty="0" sz="2400" lang="zh-CN">
                    <a:solidFill>
                      <a:schemeClr val="accent2"/>
                    </a:solidFill>
                  </a:rPr>
                  <a:t>风险来源</a:t>
                </a:r>
              </a:p>
            </p:txBody>
          </p:sp>
        </p:grpSp>
        <p:cxnSp>
          <p:nvCxnSpPr>
            <p:cNvPr id="3145730" name="Connector: Elbow 14"/>
            <p:cNvCxnSpPr>
              <a:cxnSpLocks/>
              <a:stCxn id="1048685" idx="4"/>
            </p:cNvCxnSpPr>
            <p:nvPr/>
          </p:nvCxnSpPr>
          <p:spPr>
            <a:xfrm rot="5400000">
              <a:off x="3651132" y="3647401"/>
              <a:ext cx="752277" cy="2621756"/>
            </a:xfrm>
            <a:prstGeom prst="bentConnector2"/>
            <a:ln w="19050">
              <a:solidFill>
                <a:schemeClr val="accent2"/>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1048688" name="Freeform: Shape 24"/>
            <p:cNvSpPr/>
            <p:nvPr/>
          </p:nvSpPr>
          <p:spPr bwMode="auto">
            <a:xfrm>
              <a:off x="5033636" y="3286729"/>
              <a:ext cx="609024" cy="655224"/>
            </a:xfrm>
            <a:custGeom>
              <a:av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anchor="ctr"/>
            <a:p>
              <a:pPr algn="ctr"/>
            </a:p>
          </p:txBody>
        </p:sp>
      </p:grpSp>
      <p:grpSp>
        <p:nvGrpSpPr>
          <p:cNvPr id="87" name="PA_库_组合 28"/>
          <p:cNvGrpSpPr/>
          <p:nvPr>
            <p:custDataLst>
              <p:tags r:id="rId3"/>
            </p:custDataLst>
          </p:nvPr>
        </p:nvGrpSpPr>
        <p:grpSpPr>
          <a:xfrm>
            <a:off x="7067033" y="1573741"/>
            <a:ext cx="4617708" cy="2778682"/>
            <a:chOff x="7401759" y="1803457"/>
            <a:chExt cx="4617708" cy="2778682"/>
          </a:xfrm>
        </p:grpSpPr>
        <p:sp>
          <p:nvSpPr>
            <p:cNvPr id="1048689" name="Oval 6"/>
            <p:cNvSpPr>
              <a:spLocks noChangeAspect="1"/>
            </p:cNvSpPr>
            <p:nvPr/>
          </p:nvSpPr>
          <p:spPr>
            <a:xfrm>
              <a:off x="7401759" y="2646544"/>
              <a:ext cx="1935595" cy="1935595"/>
            </a:xfrm>
            <a:prstGeom prst="ellipse"/>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p>
          </p:txBody>
        </p:sp>
        <p:cxnSp>
          <p:nvCxnSpPr>
            <p:cNvPr id="3145731" name="Connector: Elbow 10"/>
            <p:cNvCxnSpPr>
              <a:cxnSpLocks/>
            </p:cNvCxnSpPr>
            <p:nvPr/>
          </p:nvCxnSpPr>
          <p:spPr>
            <a:xfrm flipV="1">
              <a:off x="8329012" y="1875776"/>
              <a:ext cx="1088824" cy="749961"/>
            </a:xfrm>
            <a:prstGeom prst="bentConnector3">
              <a:avLst>
                <a:gd name="adj1" fmla="val -2255"/>
              </a:avLst>
            </a:prstGeom>
            <a:ln w="19050">
              <a:solidFill>
                <a:schemeClr val="accent4"/>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grpSp>
          <p:nvGrpSpPr>
            <p:cNvPr id="88" name="Group 3"/>
            <p:cNvGrpSpPr/>
            <p:nvPr/>
          </p:nvGrpSpPr>
          <p:grpSpPr>
            <a:xfrm>
              <a:off x="9565903" y="1803457"/>
              <a:ext cx="2453564" cy="2732446"/>
              <a:chOff x="9565903" y="1803457"/>
              <a:chExt cx="2453564" cy="2732446"/>
            </a:xfrm>
          </p:grpSpPr>
          <p:sp>
            <p:nvSpPr>
              <p:cNvPr id="1048690" name="TextBox 17"/>
              <p:cNvSpPr txBox="1"/>
              <p:nvPr/>
            </p:nvSpPr>
            <p:spPr>
              <a:xfrm>
                <a:off x="9665538" y="2166043"/>
                <a:ext cx="2353929" cy="2369860"/>
              </a:xfrm>
              <a:prstGeom prst="rect"/>
              <a:noFill/>
            </p:spPr>
            <p:txBody>
              <a:bodyPr bIns="0" lIns="0" rIns="0" tIns="0" wrap="square">
                <a:noAutofit/>
              </a:bodyPr>
              <a:p>
                <a:pPr defTabSz="1219170">
                  <a:lnSpc>
                    <a:spcPct val="120000"/>
                  </a:lnSpc>
                  <a:spcBef>
                    <a:spcPct val="0"/>
                  </a:spcBef>
                </a:pPr>
                <a:r>
                  <a:rPr altLang="en-US" dirty="0" lang="zh-CN">
                    <a:solidFill>
                      <a:schemeClr val="dk1">
                        <a:lumMod val="100000"/>
                      </a:schemeClr>
                    </a:solidFill>
                  </a:rPr>
                  <a:t>若我们能做到对极端电价进行较准确的预测，对零售商灵活调整期货合同及事先应对极端事件、减少公司损失，有着重大意义。 </a:t>
                </a:r>
              </a:p>
            </p:txBody>
          </p:sp>
          <p:sp>
            <p:nvSpPr>
              <p:cNvPr id="1048691" name="Rectangle 18"/>
              <p:cNvSpPr/>
              <p:nvPr/>
            </p:nvSpPr>
            <p:spPr>
              <a:xfrm>
                <a:off x="9565903" y="1803457"/>
                <a:ext cx="1934053" cy="215444"/>
              </a:xfrm>
              <a:prstGeom prst="rect"/>
            </p:spPr>
            <p:txBody>
              <a:bodyPr anchor="ctr" bIns="0" lIns="0" rIns="0" tIns="0" wrap="none">
                <a:noAutofit/>
              </a:bodyPr>
              <a:p>
                <a:r>
                  <a:rPr altLang="en-US" b="1" dirty="0" sz="2400" lang="zh-CN">
                    <a:solidFill>
                      <a:schemeClr val="accent4"/>
                    </a:solidFill>
                  </a:rPr>
                  <a:t>对极端电价进行预测</a:t>
                </a:r>
              </a:p>
            </p:txBody>
          </p:sp>
        </p:grpSp>
        <p:sp>
          <p:nvSpPr>
            <p:cNvPr id="1048692" name="Freeform: Shape 26"/>
            <p:cNvSpPr/>
            <p:nvPr/>
          </p:nvSpPr>
          <p:spPr bwMode="auto">
            <a:xfrm>
              <a:off x="8064184" y="3313240"/>
              <a:ext cx="610744" cy="602203"/>
            </a:xfrm>
            <a:custGeom>
              <a:avLst/>
              <a:ahLst/>
              <a:cxnLst>
                <a:cxn ang="0">
                  <a:pos x="62" y="56"/>
                </a:cxn>
                <a:cxn ang="0">
                  <a:pos x="56" y="62"/>
                </a:cxn>
                <a:cxn ang="0">
                  <a:pos x="48" y="65"/>
                </a:cxn>
                <a:cxn ang="0">
                  <a:pos x="40" y="62"/>
                </a:cxn>
                <a:cxn ang="0">
                  <a:pos x="32" y="54"/>
                </a:cxn>
                <a:cxn ang="0">
                  <a:pos x="28" y="46"/>
                </a:cxn>
                <a:cxn ang="0">
                  <a:pos x="32" y="37"/>
                </a:cxn>
                <a:cxn ang="0">
                  <a:pos x="28" y="34"/>
                </a:cxn>
                <a:cxn ang="0">
                  <a:pos x="20" y="37"/>
                </a:cxn>
                <a:cxn ang="0">
                  <a:pos x="12" y="34"/>
                </a:cxn>
                <a:cxn ang="0">
                  <a:pos x="3" y="25"/>
                </a:cxn>
                <a:cxn ang="0">
                  <a:pos x="0" y="17"/>
                </a:cxn>
                <a:cxn ang="0">
                  <a:pos x="4" y="9"/>
                </a:cxn>
                <a:cxn ang="0">
                  <a:pos x="9" y="3"/>
                </a:cxn>
                <a:cxn ang="0">
                  <a:pos x="18" y="0"/>
                </a:cxn>
                <a:cxn ang="0">
                  <a:pos x="26" y="3"/>
                </a:cxn>
                <a:cxn ang="0">
                  <a:pos x="34" y="12"/>
                </a:cxn>
                <a:cxn ang="0">
                  <a:pos x="37" y="20"/>
                </a:cxn>
                <a:cxn ang="0">
                  <a:pos x="34" y="28"/>
                </a:cxn>
                <a:cxn ang="0">
                  <a:pos x="37" y="32"/>
                </a:cxn>
                <a:cxn ang="0">
                  <a:pos x="46" y="28"/>
                </a:cxn>
                <a:cxn ang="0">
                  <a:pos x="54" y="32"/>
                </a:cxn>
                <a:cxn ang="0">
                  <a:pos x="62" y="40"/>
                </a:cxn>
                <a:cxn ang="0">
                  <a:pos x="66" y="48"/>
                </a:cxn>
                <a:cxn ang="0">
                  <a:pos x="62" y="56"/>
                </a:cxn>
                <a:cxn ang="0">
                  <a:pos x="29" y="17"/>
                </a:cxn>
                <a:cxn ang="0">
                  <a:pos x="20" y="9"/>
                </a:cxn>
                <a:cxn ang="0">
                  <a:pos x="18" y="8"/>
                </a:cxn>
                <a:cxn ang="0">
                  <a:pos x="15" y="9"/>
                </a:cxn>
                <a:cxn ang="0">
                  <a:pos x="9" y="15"/>
                </a:cxn>
                <a:cxn ang="0">
                  <a:pos x="8" y="17"/>
                </a:cxn>
                <a:cxn ang="0">
                  <a:pos x="9" y="20"/>
                </a:cxn>
                <a:cxn ang="0">
                  <a:pos x="17" y="28"/>
                </a:cxn>
                <a:cxn ang="0">
                  <a:pos x="20" y="29"/>
                </a:cxn>
                <a:cxn ang="0">
                  <a:pos x="23" y="28"/>
                </a:cxn>
                <a:cxn ang="0">
                  <a:pos x="20" y="24"/>
                </a:cxn>
                <a:cxn ang="0">
                  <a:pos x="24" y="20"/>
                </a:cxn>
                <a:cxn ang="0">
                  <a:pos x="28" y="23"/>
                </a:cxn>
                <a:cxn ang="0">
                  <a:pos x="30" y="20"/>
                </a:cxn>
                <a:cxn ang="0">
                  <a:pos x="29" y="17"/>
                </a:cxn>
                <a:cxn ang="0">
                  <a:pos x="57" y="45"/>
                </a:cxn>
                <a:cxn ang="0">
                  <a:pos x="48" y="37"/>
                </a:cxn>
                <a:cxn ang="0">
                  <a:pos x="46" y="36"/>
                </a:cxn>
                <a:cxn ang="0">
                  <a:pos x="43" y="37"/>
                </a:cxn>
                <a:cxn ang="0">
                  <a:pos x="46" y="42"/>
                </a:cxn>
                <a:cxn ang="0">
                  <a:pos x="42" y="46"/>
                </a:cxn>
                <a:cxn ang="0">
                  <a:pos x="37" y="43"/>
                </a:cxn>
                <a:cxn ang="0">
                  <a:pos x="36" y="46"/>
                </a:cxn>
                <a:cxn ang="0">
                  <a:pos x="37" y="48"/>
                </a:cxn>
                <a:cxn ang="0">
                  <a:pos x="45" y="57"/>
                </a:cxn>
                <a:cxn ang="0">
                  <a:pos x="48" y="58"/>
                </a:cxn>
                <a:cxn ang="0">
                  <a:pos x="51" y="57"/>
                </a:cxn>
                <a:cxn ang="0">
                  <a:pos x="57" y="51"/>
                </a:cxn>
                <a:cxn ang="0">
                  <a:pos x="58" y="48"/>
                </a:cxn>
                <a:cxn ang="0">
                  <a:pos x="57" y="45"/>
                </a:cxn>
              </a:cxnLst>
              <a:rect l="0" t="0" r="r" b="b"/>
              <a:pathLst>
                <a:path w="66" h="65">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bg1"/>
            </a:solidFill>
            <a:ln w="9525">
              <a:noFill/>
              <a:round/>
              <a:headEnd/>
              <a:tailEnd/>
            </a:ln>
          </p:spPr>
          <p:txBody>
            <a:bodyPr anchor="ctr"/>
            <a:p>
              <a:pPr algn="ctr"/>
            </a:p>
          </p:txBody>
        </p:sp>
      </p:grpSp>
      <p:sp>
        <p:nvSpPr>
          <p:cNvPr id="1048693" name="PA-文本框 10"/>
          <p:cNvSpPr txBox="1"/>
          <p:nvPr>
            <p:custDataLst>
              <p:tags r:id="rId4"/>
            </p:custDataLst>
          </p:nvPr>
        </p:nvSpPr>
        <p:spPr>
          <a:xfrm>
            <a:off x="862315" y="30762"/>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背景介绍</a:t>
            </a:r>
          </a:p>
        </p:txBody>
      </p:sp>
      <p:pic>
        <p:nvPicPr>
          <p:cNvPr id="2097161" name="图片 32"/>
          <p:cNvPicPr>
            <a:picLocks noChangeAspect="1"/>
          </p:cNvPicPr>
          <p:nvPr/>
        </p:nvPicPr>
        <p:blipFill>
          <a:blip xmlns:r="http://schemas.openxmlformats.org/officeDocument/2006/relationships" r:embed="rId5"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83"/>
                                        </p:tgtEl>
                                        <p:attrNameLst>
                                          <p:attrName>style.visibility</p:attrName>
                                        </p:attrNameLst>
                                      </p:cBhvr>
                                      <p:to>
                                        <p:strVal val="visible"/>
                                      </p:to>
                                    </p:set>
                                    <p:animEffect transition="in" filter="fade">
                                      <p:cBhvr>
                                        <p:cTn dur="500" id="7"/>
                                        <p:tgtEl>
                                          <p:spTgt spid="83"/>
                                        </p:tgtEl>
                                      </p:cBhvr>
                                    </p:animEffect>
                                  </p:childTnLst>
                                </p:cTn>
                              </p:par>
                              <p:par>
                                <p:cTn fill="hold" id="8" nodeType="withEffect" presetClass="entr" presetID="10" presetSubtype="0">
                                  <p:stCondLst>
                                    <p:cond delay="0"/>
                                  </p:stCondLst>
                                  <p:childTnLst>
                                    <p:set>
                                      <p:cBhvr>
                                        <p:cTn dur="1" fill="hold" id="9">
                                          <p:stCondLst>
                                            <p:cond delay="0"/>
                                          </p:stCondLst>
                                        </p:cTn>
                                        <p:tgtEl>
                                          <p:spTgt spid="85"/>
                                        </p:tgtEl>
                                        <p:attrNameLst>
                                          <p:attrName>style.visibility</p:attrName>
                                        </p:attrNameLst>
                                      </p:cBhvr>
                                      <p:to>
                                        <p:strVal val="visible"/>
                                      </p:to>
                                    </p:set>
                                    <p:animEffect transition="in" filter="fade">
                                      <p:cBhvr>
                                        <p:cTn dur="500" id="10"/>
                                        <p:tgtEl>
                                          <p:spTgt spid="85"/>
                                        </p:tgtEl>
                                      </p:cBhvr>
                                    </p:animEffect>
                                  </p:childTnLst>
                                </p:cTn>
                              </p:par>
                              <p:par>
                                <p:cTn fill="hold" id="11" nodeType="withEffect" presetClass="entr" presetID="10" presetSubtype="0">
                                  <p:stCondLst>
                                    <p:cond delay="0"/>
                                  </p:stCondLst>
                                  <p:childTnLst>
                                    <p:set>
                                      <p:cBhvr>
                                        <p:cTn dur="1" fill="hold" id="12">
                                          <p:stCondLst>
                                            <p:cond delay="0"/>
                                          </p:stCondLst>
                                        </p:cTn>
                                        <p:tgtEl>
                                          <p:spTgt spid="87"/>
                                        </p:tgtEl>
                                        <p:attrNameLst>
                                          <p:attrName>style.visibility</p:attrName>
                                        </p:attrNameLst>
                                      </p:cBhvr>
                                      <p:to>
                                        <p:strVal val="visible"/>
                                      </p:to>
                                    </p:set>
                                    <p:animEffect transition="in" filter="fade">
                                      <p:cBhvr>
                                        <p:cTn dur="500" id="13"/>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grpSp>
        <p:nvGrpSpPr>
          <p:cNvPr id="90" name="PA_库_组合 3"/>
          <p:cNvGrpSpPr/>
          <p:nvPr>
            <p:custDataLst>
              <p:tags r:id="rId1"/>
            </p:custDataLst>
          </p:nvPr>
        </p:nvGrpSpPr>
        <p:grpSpPr>
          <a:xfrm>
            <a:off x="4548753" y="1285207"/>
            <a:ext cx="3094494" cy="4287587"/>
            <a:chOff x="4404211" y="1285207"/>
            <a:chExt cx="3094494" cy="4287587"/>
          </a:xfrm>
        </p:grpSpPr>
        <p:sp>
          <p:nvSpPr>
            <p:cNvPr id="1048694" name="任意多边形: 形状 25"/>
            <p:cNvSpPr/>
            <p:nvPr/>
          </p:nvSpPr>
          <p:spPr bwMode="auto">
            <a:xfrm>
              <a:off x="4934695" y="1701449"/>
              <a:ext cx="2028557" cy="3455103"/>
            </a:xfrm>
            <a:custGeom>
              <a:avLst/>
              <a:gdLst>
                <a:gd name="connsiteX0" fmla="*/ 2025577 w 2028557"/>
                <a:gd name="connsiteY0" fmla="*/ 2758718 h 3455103"/>
                <a:gd name="connsiteX1" fmla="*/ 2025577 w 2028557"/>
                <a:gd name="connsiteY1" fmla="*/ 3149458 h 3455103"/>
                <a:gd name="connsiteX2" fmla="*/ 1719605 w 2028557"/>
                <a:gd name="connsiteY2" fmla="*/ 3455103 h 3455103"/>
                <a:gd name="connsiteX3" fmla="*/ 1705697 w 2028557"/>
                <a:gd name="connsiteY3" fmla="*/ 3455103 h 3455103"/>
                <a:gd name="connsiteX4" fmla="*/ 1705697 w 2028557"/>
                <a:gd name="connsiteY4" fmla="*/ 2989689 h 3455103"/>
                <a:gd name="connsiteX5" fmla="*/ 1813483 w 2028557"/>
                <a:gd name="connsiteY5" fmla="*/ 2927170 h 3455103"/>
                <a:gd name="connsiteX6" fmla="*/ 1936915 w 2028557"/>
                <a:gd name="connsiteY6" fmla="*/ 2838603 h 3455103"/>
                <a:gd name="connsiteX7" fmla="*/ 0 w 2028557"/>
                <a:gd name="connsiteY7" fmla="*/ 2737856 h 3455103"/>
                <a:gd name="connsiteX8" fmla="*/ 113001 w 2028557"/>
                <a:gd name="connsiteY8" fmla="*/ 2838583 h 3455103"/>
                <a:gd name="connsiteX9" fmla="*/ 234695 w 2028557"/>
                <a:gd name="connsiteY9" fmla="*/ 2927154 h 3455103"/>
                <a:gd name="connsiteX10" fmla="*/ 319880 w 2028557"/>
                <a:gd name="connsiteY10" fmla="*/ 2975781 h 3455103"/>
                <a:gd name="connsiteX11" fmla="*/ 319880 w 2028557"/>
                <a:gd name="connsiteY11" fmla="*/ 3455103 h 3455103"/>
                <a:gd name="connsiteX12" fmla="*/ 307711 w 2028557"/>
                <a:gd name="connsiteY12" fmla="*/ 3455103 h 3455103"/>
                <a:gd name="connsiteX13" fmla="*/ 0 w 2028557"/>
                <a:gd name="connsiteY13" fmla="*/ 3149448 h 3455103"/>
                <a:gd name="connsiteX14" fmla="*/ 0 w 2028557"/>
                <a:gd name="connsiteY14" fmla="*/ 2737856 h 3455103"/>
                <a:gd name="connsiteX15" fmla="*/ 1708677 w 2028557"/>
                <a:gd name="connsiteY15" fmla="*/ 0 h 3455103"/>
                <a:gd name="connsiteX16" fmla="*/ 1722585 w 2028557"/>
                <a:gd name="connsiteY16" fmla="*/ 0 h 3455103"/>
                <a:gd name="connsiteX17" fmla="*/ 2028557 w 2028557"/>
                <a:gd name="connsiteY17" fmla="*/ 305859 h 3455103"/>
                <a:gd name="connsiteX18" fmla="*/ 2028557 w 2028557"/>
                <a:gd name="connsiteY18" fmla="*/ 672543 h 3455103"/>
                <a:gd name="connsiteX19" fmla="*/ 1936418 w 2028557"/>
                <a:gd name="connsiteY19" fmla="*/ 589127 h 3455103"/>
                <a:gd name="connsiteX20" fmla="*/ 1812986 w 2028557"/>
                <a:gd name="connsiteY20" fmla="*/ 500497 h 3455103"/>
                <a:gd name="connsiteX21" fmla="*/ 1708677 w 2028557"/>
                <a:gd name="connsiteY21" fmla="*/ 439673 h 3455103"/>
                <a:gd name="connsiteX22" fmla="*/ 1708677 w 2028557"/>
                <a:gd name="connsiteY22" fmla="*/ 0 h 3455103"/>
                <a:gd name="connsiteX23" fmla="*/ 310692 w 2028557"/>
                <a:gd name="connsiteY23" fmla="*/ 0 h 3455103"/>
                <a:gd name="connsiteX24" fmla="*/ 322861 w 2028557"/>
                <a:gd name="connsiteY24" fmla="*/ 0 h 3455103"/>
                <a:gd name="connsiteX25" fmla="*/ 322861 w 2028557"/>
                <a:gd name="connsiteY25" fmla="*/ 448366 h 3455103"/>
                <a:gd name="connsiteX26" fmla="*/ 234199 w 2028557"/>
                <a:gd name="connsiteY26" fmla="*/ 500501 h 3455103"/>
                <a:gd name="connsiteX27" fmla="*/ 112505 w 2028557"/>
                <a:gd name="connsiteY27" fmla="*/ 589132 h 3455103"/>
                <a:gd name="connsiteX28" fmla="*/ 2981 w 2028557"/>
                <a:gd name="connsiteY28" fmla="*/ 686451 h 3455103"/>
                <a:gd name="connsiteX29" fmla="*/ 2981 w 2028557"/>
                <a:gd name="connsiteY29" fmla="*/ 305862 h 3455103"/>
                <a:gd name="connsiteX30" fmla="*/ 310692 w 2028557"/>
                <a:gd name="connsiteY30" fmla="*/ 0 h 345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28557" h="3455103">
                  <a:moveTo>
                    <a:pt x="2025577" y="2758718"/>
                  </a:moveTo>
                  <a:cubicBezTo>
                    <a:pt x="2025577" y="2758718"/>
                    <a:pt x="2025577" y="2758718"/>
                    <a:pt x="2025577" y="3149458"/>
                  </a:cubicBezTo>
                  <a:cubicBezTo>
                    <a:pt x="2025577" y="3317910"/>
                    <a:pt x="1888237" y="3455103"/>
                    <a:pt x="1719605" y="3455103"/>
                  </a:cubicBezTo>
                  <a:cubicBezTo>
                    <a:pt x="1719605" y="3455103"/>
                    <a:pt x="1719605" y="3455103"/>
                    <a:pt x="1705697" y="3455103"/>
                  </a:cubicBezTo>
                  <a:cubicBezTo>
                    <a:pt x="1705697" y="3455103"/>
                    <a:pt x="1705697" y="3455103"/>
                    <a:pt x="1705697" y="2989689"/>
                  </a:cubicBezTo>
                  <a:cubicBezTo>
                    <a:pt x="1705697" y="2989689"/>
                    <a:pt x="1705697" y="2989689"/>
                    <a:pt x="1813483" y="2927170"/>
                  </a:cubicBezTo>
                  <a:cubicBezTo>
                    <a:pt x="1813483" y="2927170"/>
                    <a:pt x="1813483" y="2927170"/>
                    <a:pt x="1936915" y="2838603"/>
                  </a:cubicBezTo>
                  <a:close/>
                  <a:moveTo>
                    <a:pt x="0" y="2737856"/>
                  </a:moveTo>
                  <a:cubicBezTo>
                    <a:pt x="0" y="2737856"/>
                    <a:pt x="0" y="2737856"/>
                    <a:pt x="113001" y="2838583"/>
                  </a:cubicBezTo>
                  <a:cubicBezTo>
                    <a:pt x="113001" y="2838583"/>
                    <a:pt x="113001" y="2838583"/>
                    <a:pt x="234695" y="2927154"/>
                  </a:cubicBezTo>
                  <a:lnTo>
                    <a:pt x="319880" y="2975781"/>
                  </a:lnTo>
                  <a:cubicBezTo>
                    <a:pt x="319880" y="2975781"/>
                    <a:pt x="319880" y="2975781"/>
                    <a:pt x="319880" y="3455103"/>
                  </a:cubicBezTo>
                  <a:cubicBezTo>
                    <a:pt x="319880" y="3455103"/>
                    <a:pt x="319880" y="3455103"/>
                    <a:pt x="307711" y="3455103"/>
                  </a:cubicBezTo>
                  <a:cubicBezTo>
                    <a:pt x="137340" y="3455103"/>
                    <a:pt x="0" y="3317906"/>
                    <a:pt x="0" y="3149448"/>
                  </a:cubicBezTo>
                  <a:cubicBezTo>
                    <a:pt x="0" y="3149448"/>
                    <a:pt x="0" y="3149448"/>
                    <a:pt x="0" y="2737856"/>
                  </a:cubicBezTo>
                  <a:close/>
                  <a:moveTo>
                    <a:pt x="1708677" y="0"/>
                  </a:moveTo>
                  <a:cubicBezTo>
                    <a:pt x="1708677" y="0"/>
                    <a:pt x="1708677" y="0"/>
                    <a:pt x="1722585" y="0"/>
                  </a:cubicBezTo>
                  <a:cubicBezTo>
                    <a:pt x="1891217" y="0"/>
                    <a:pt x="2028557" y="137289"/>
                    <a:pt x="2028557" y="305859"/>
                  </a:cubicBezTo>
                  <a:cubicBezTo>
                    <a:pt x="2028557" y="305859"/>
                    <a:pt x="2028557" y="305859"/>
                    <a:pt x="2028557" y="672543"/>
                  </a:cubicBezTo>
                  <a:cubicBezTo>
                    <a:pt x="2028557" y="672543"/>
                    <a:pt x="2028557" y="672543"/>
                    <a:pt x="1936418" y="589127"/>
                  </a:cubicBezTo>
                  <a:cubicBezTo>
                    <a:pt x="1936418" y="589127"/>
                    <a:pt x="1936418" y="589127"/>
                    <a:pt x="1812986" y="500497"/>
                  </a:cubicBezTo>
                  <a:lnTo>
                    <a:pt x="1708677" y="439673"/>
                  </a:lnTo>
                  <a:cubicBezTo>
                    <a:pt x="1708677" y="439673"/>
                    <a:pt x="1708677" y="439673"/>
                    <a:pt x="1708677" y="0"/>
                  </a:cubicBezTo>
                  <a:close/>
                  <a:moveTo>
                    <a:pt x="310692" y="0"/>
                  </a:moveTo>
                  <a:cubicBezTo>
                    <a:pt x="310692" y="0"/>
                    <a:pt x="310692" y="0"/>
                    <a:pt x="322861" y="0"/>
                  </a:cubicBezTo>
                  <a:cubicBezTo>
                    <a:pt x="322861" y="0"/>
                    <a:pt x="322861" y="0"/>
                    <a:pt x="322861" y="448366"/>
                  </a:cubicBezTo>
                  <a:cubicBezTo>
                    <a:pt x="322861" y="448366"/>
                    <a:pt x="322861" y="448366"/>
                    <a:pt x="234199" y="500501"/>
                  </a:cubicBezTo>
                  <a:cubicBezTo>
                    <a:pt x="234199" y="500501"/>
                    <a:pt x="234199" y="500501"/>
                    <a:pt x="112505" y="589132"/>
                  </a:cubicBezTo>
                  <a:lnTo>
                    <a:pt x="2981" y="686451"/>
                  </a:lnTo>
                  <a:cubicBezTo>
                    <a:pt x="2981" y="686451"/>
                    <a:pt x="2981" y="686451"/>
                    <a:pt x="2981" y="305862"/>
                  </a:cubicBezTo>
                  <a:cubicBezTo>
                    <a:pt x="2981" y="137290"/>
                    <a:pt x="140321" y="0"/>
                    <a:pt x="310692" y="0"/>
                  </a:cubicBezTo>
                  <a:close/>
                </a:path>
              </a:pathLst>
            </a:custGeom>
            <a:solidFill>
              <a:schemeClr val="bg2">
                <a:lumMod val="90000"/>
              </a:schemeClr>
            </a:solidFill>
            <a:ln>
              <a:noFill/>
            </a:ln>
          </p:spPr>
          <p:txBody>
            <a:bodyPr anchor="ctr"/>
            <a:p>
              <a:pPr algn="ctr"/>
            </a:p>
          </p:txBody>
        </p:sp>
        <p:sp>
          <p:nvSpPr>
            <p:cNvPr id="1048695" name="任意多边形: 形状 26"/>
            <p:cNvSpPr/>
            <p:nvPr/>
          </p:nvSpPr>
          <p:spPr bwMode="auto">
            <a:xfrm>
              <a:off x="5349944" y="1285207"/>
              <a:ext cx="1200047" cy="4287587"/>
            </a:xfrm>
            <a:custGeom>
              <a:avLst/>
              <a:gdLst>
                <a:gd name="connsiteX0" fmla="*/ 17881 w 1200047"/>
                <a:gd name="connsiteY0" fmla="*/ 3331417 h 4287587"/>
                <a:gd name="connsiteX1" fmla="*/ 602010 w 1200047"/>
                <a:gd name="connsiteY1" fmla="*/ 3465038 h 4287587"/>
                <a:gd name="connsiteX2" fmla="*/ 1184401 w 1200047"/>
                <a:gd name="connsiteY2" fmla="*/ 3331417 h 4287587"/>
                <a:gd name="connsiteX3" fmla="*/ 1200047 w 1200047"/>
                <a:gd name="connsiteY3" fmla="*/ 3340094 h 4287587"/>
                <a:gd name="connsiteX4" fmla="*/ 1200047 w 1200047"/>
                <a:gd name="connsiteY4" fmla="*/ 3973491 h 4287587"/>
                <a:gd name="connsiteX5" fmla="*/ 885382 w 1200047"/>
                <a:gd name="connsiteY5" fmla="*/ 4287587 h 4287587"/>
                <a:gd name="connsiteX6" fmla="*/ 316900 w 1200047"/>
                <a:gd name="connsiteY6" fmla="*/ 4287587 h 4287587"/>
                <a:gd name="connsiteX7" fmla="*/ 3973 w 1200047"/>
                <a:gd name="connsiteY7" fmla="*/ 3973491 h 4287587"/>
                <a:gd name="connsiteX8" fmla="*/ 3973 w 1200047"/>
                <a:gd name="connsiteY8" fmla="*/ 3340094 h 4287587"/>
                <a:gd name="connsiteX9" fmla="*/ 17881 w 1200047"/>
                <a:gd name="connsiteY9" fmla="*/ 3331417 h 4287587"/>
                <a:gd name="connsiteX10" fmla="*/ 312927 w 1200047"/>
                <a:gd name="connsiteY10" fmla="*/ 0 h 4287587"/>
                <a:gd name="connsiteX11" fmla="*/ 881409 w 1200047"/>
                <a:gd name="connsiteY11" fmla="*/ 0 h 4287587"/>
                <a:gd name="connsiteX12" fmla="*/ 1196074 w 1200047"/>
                <a:gd name="connsiteY12" fmla="*/ 314096 h 4287587"/>
                <a:gd name="connsiteX13" fmla="*/ 1196074 w 1200047"/>
                <a:gd name="connsiteY13" fmla="*/ 947493 h 4287587"/>
                <a:gd name="connsiteX14" fmla="*/ 1180428 w 1200047"/>
                <a:gd name="connsiteY14" fmla="*/ 956170 h 4287587"/>
                <a:gd name="connsiteX15" fmla="*/ 598037 w 1200047"/>
                <a:gd name="connsiteY15" fmla="*/ 822549 h 4287587"/>
                <a:gd name="connsiteX16" fmla="*/ 13908 w 1200047"/>
                <a:gd name="connsiteY16" fmla="*/ 956170 h 4287587"/>
                <a:gd name="connsiteX17" fmla="*/ 0 w 1200047"/>
                <a:gd name="connsiteY17" fmla="*/ 947493 h 4287587"/>
                <a:gd name="connsiteX18" fmla="*/ 0 w 1200047"/>
                <a:gd name="connsiteY18" fmla="*/ 314096 h 4287587"/>
                <a:gd name="connsiteX19" fmla="*/ 312927 w 1200047"/>
                <a:gd name="connsiteY19" fmla="*/ 0 h 428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047" h="4287587">
                  <a:moveTo>
                    <a:pt x="17881" y="3331417"/>
                  </a:moveTo>
                  <a:cubicBezTo>
                    <a:pt x="195206" y="3416448"/>
                    <a:pt x="393393" y="3465038"/>
                    <a:pt x="602010" y="3465038"/>
                  </a:cubicBezTo>
                  <a:cubicBezTo>
                    <a:pt x="810628" y="3465038"/>
                    <a:pt x="1008814" y="3416448"/>
                    <a:pt x="1184401" y="3331417"/>
                  </a:cubicBezTo>
                  <a:cubicBezTo>
                    <a:pt x="1191355" y="3327946"/>
                    <a:pt x="1200047" y="3333152"/>
                    <a:pt x="1200047" y="3340094"/>
                  </a:cubicBezTo>
                  <a:cubicBezTo>
                    <a:pt x="1200047" y="3340094"/>
                    <a:pt x="1200047" y="3340094"/>
                    <a:pt x="1200047" y="3973491"/>
                  </a:cubicBezTo>
                  <a:cubicBezTo>
                    <a:pt x="1200047" y="4147025"/>
                    <a:pt x="1059230" y="4287587"/>
                    <a:pt x="885382" y="4287587"/>
                  </a:cubicBezTo>
                  <a:cubicBezTo>
                    <a:pt x="885382" y="4287587"/>
                    <a:pt x="885382" y="4287587"/>
                    <a:pt x="316900" y="4287587"/>
                  </a:cubicBezTo>
                  <a:cubicBezTo>
                    <a:pt x="144790" y="4287587"/>
                    <a:pt x="3973" y="4147025"/>
                    <a:pt x="3973" y="3973491"/>
                  </a:cubicBezTo>
                  <a:cubicBezTo>
                    <a:pt x="3973" y="3973491"/>
                    <a:pt x="3973" y="3973491"/>
                    <a:pt x="3973" y="3340094"/>
                  </a:cubicBezTo>
                  <a:cubicBezTo>
                    <a:pt x="3973" y="3333152"/>
                    <a:pt x="10927" y="3327946"/>
                    <a:pt x="17881" y="3331417"/>
                  </a:cubicBezTo>
                  <a:close/>
                  <a:moveTo>
                    <a:pt x="312927" y="0"/>
                  </a:moveTo>
                  <a:cubicBezTo>
                    <a:pt x="312927" y="0"/>
                    <a:pt x="312927" y="0"/>
                    <a:pt x="881409" y="0"/>
                  </a:cubicBezTo>
                  <a:cubicBezTo>
                    <a:pt x="1055257" y="0"/>
                    <a:pt x="1196074" y="140562"/>
                    <a:pt x="1196074" y="314096"/>
                  </a:cubicBezTo>
                  <a:cubicBezTo>
                    <a:pt x="1196074" y="314096"/>
                    <a:pt x="1196074" y="314096"/>
                    <a:pt x="1196074" y="947493"/>
                  </a:cubicBezTo>
                  <a:cubicBezTo>
                    <a:pt x="1196074" y="954435"/>
                    <a:pt x="1187382" y="959641"/>
                    <a:pt x="1180428" y="956170"/>
                  </a:cubicBezTo>
                  <a:cubicBezTo>
                    <a:pt x="1004841" y="871139"/>
                    <a:pt x="806655" y="822549"/>
                    <a:pt x="598037" y="822549"/>
                  </a:cubicBezTo>
                  <a:cubicBezTo>
                    <a:pt x="389420" y="822549"/>
                    <a:pt x="191233" y="871139"/>
                    <a:pt x="13908" y="956170"/>
                  </a:cubicBezTo>
                  <a:cubicBezTo>
                    <a:pt x="6954" y="959641"/>
                    <a:pt x="0" y="954435"/>
                    <a:pt x="0" y="947493"/>
                  </a:cubicBezTo>
                  <a:cubicBezTo>
                    <a:pt x="0" y="947493"/>
                    <a:pt x="0" y="947493"/>
                    <a:pt x="0" y="314096"/>
                  </a:cubicBezTo>
                  <a:cubicBezTo>
                    <a:pt x="0" y="140562"/>
                    <a:pt x="140817" y="0"/>
                    <a:pt x="312927" y="0"/>
                  </a:cubicBezTo>
                  <a:close/>
                </a:path>
              </a:pathLst>
            </a:custGeom>
            <a:solidFill>
              <a:schemeClr val="bg2">
                <a:lumMod val="90000"/>
              </a:schemeClr>
            </a:solidFill>
            <a:ln>
              <a:noFill/>
            </a:ln>
          </p:spPr>
          <p:txBody>
            <a:bodyPr anchor="ctr"/>
            <a:p>
              <a:pPr algn="ctr"/>
            </a:p>
          </p:txBody>
        </p:sp>
        <p:sp>
          <p:nvSpPr>
            <p:cNvPr id="1048696" name="矩形 27"/>
            <p:cNvSpPr/>
            <p:nvPr/>
          </p:nvSpPr>
          <p:spPr bwMode="auto">
            <a:xfrm>
              <a:off x="5936060" y="2023316"/>
              <a:ext cx="29803" cy="2785540"/>
            </a:xfrm>
            <a:prstGeom prst="rect"/>
            <a:solidFill>
              <a:schemeClr val="bg2">
                <a:lumMod val="90000"/>
              </a:schemeClr>
            </a:solidFill>
            <a:ln>
              <a:noFill/>
            </a:ln>
          </p:spPr>
          <p:txBody>
            <a:bodyPr anchor="ctr"/>
            <a:p>
              <a:pPr algn="ctr"/>
            </a:p>
          </p:txBody>
        </p:sp>
        <p:sp>
          <p:nvSpPr>
            <p:cNvPr id="1048697" name="矩形 28"/>
            <p:cNvSpPr/>
            <p:nvPr/>
          </p:nvSpPr>
          <p:spPr bwMode="auto">
            <a:xfrm>
              <a:off x="4587000" y="3415092"/>
              <a:ext cx="2750772" cy="31789"/>
            </a:xfrm>
            <a:prstGeom prst="rect"/>
            <a:solidFill>
              <a:schemeClr val="bg2">
                <a:lumMod val="90000"/>
              </a:schemeClr>
            </a:solidFill>
            <a:ln>
              <a:noFill/>
            </a:ln>
          </p:spPr>
          <p:txBody>
            <a:bodyPr anchor="ctr"/>
            <a:p>
              <a:pPr algn="ctr"/>
            </a:p>
          </p:txBody>
        </p:sp>
        <p:sp>
          <p:nvSpPr>
            <p:cNvPr id="1048698" name="任意多边形: 形状 29"/>
            <p:cNvSpPr/>
            <p:nvPr/>
          </p:nvSpPr>
          <p:spPr bwMode="auto">
            <a:xfrm>
              <a:off x="4545276" y="2009408"/>
              <a:ext cx="2813356" cy="2810376"/>
            </a:xfrm>
            <a:custGeom>
              <a:avLst/>
              <a:gdLst>
                <a:gd name="T0" fmla="*/ 0 w 1618"/>
                <a:gd name="T1" fmla="*/ 810 h 1619"/>
                <a:gd name="T2" fmla="*/ 809 w 1618"/>
                <a:gd name="T3" fmla="*/ 0 h 1619"/>
                <a:gd name="T4" fmla="*/ 1618 w 1618"/>
                <a:gd name="T5" fmla="*/ 810 h 1619"/>
                <a:gd name="T6" fmla="*/ 809 w 1618"/>
                <a:gd name="T7" fmla="*/ 1619 h 1619"/>
                <a:gd name="T8" fmla="*/ 0 w 1618"/>
                <a:gd name="T9" fmla="*/ 810 h 1619"/>
                <a:gd name="T10" fmla="*/ 1537 w 1618"/>
                <a:gd name="T11" fmla="*/ 810 h 1619"/>
                <a:gd name="T12" fmla="*/ 809 w 1618"/>
                <a:gd name="T13" fmla="*/ 81 h 1619"/>
                <a:gd name="T14" fmla="*/ 80 w 1618"/>
                <a:gd name="T15" fmla="*/ 810 h 1619"/>
                <a:gd name="T16" fmla="*/ 809 w 1618"/>
                <a:gd name="T17" fmla="*/ 1538 h 1619"/>
                <a:gd name="T18" fmla="*/ 1537 w 1618"/>
                <a:gd name="T19" fmla="*/ 81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8" h="1619">
                  <a:moveTo>
                    <a:pt x="0" y="810"/>
                  </a:moveTo>
                  <a:cubicBezTo>
                    <a:pt x="0" y="363"/>
                    <a:pt x="363" y="0"/>
                    <a:pt x="809" y="0"/>
                  </a:cubicBezTo>
                  <a:cubicBezTo>
                    <a:pt x="1255" y="0"/>
                    <a:pt x="1618" y="363"/>
                    <a:pt x="1618" y="810"/>
                  </a:cubicBezTo>
                  <a:cubicBezTo>
                    <a:pt x="1618" y="1256"/>
                    <a:pt x="1255" y="1619"/>
                    <a:pt x="809" y="1619"/>
                  </a:cubicBezTo>
                  <a:cubicBezTo>
                    <a:pt x="363" y="1619"/>
                    <a:pt x="0" y="1256"/>
                    <a:pt x="0" y="810"/>
                  </a:cubicBezTo>
                  <a:close/>
                  <a:moveTo>
                    <a:pt x="1537" y="810"/>
                  </a:moveTo>
                  <a:cubicBezTo>
                    <a:pt x="1537" y="408"/>
                    <a:pt x="1211" y="81"/>
                    <a:pt x="809" y="81"/>
                  </a:cubicBezTo>
                  <a:cubicBezTo>
                    <a:pt x="407" y="81"/>
                    <a:pt x="80" y="408"/>
                    <a:pt x="80" y="810"/>
                  </a:cubicBezTo>
                  <a:cubicBezTo>
                    <a:pt x="80" y="1212"/>
                    <a:pt x="407" y="1538"/>
                    <a:pt x="809" y="1538"/>
                  </a:cubicBezTo>
                  <a:cubicBezTo>
                    <a:pt x="1211" y="1538"/>
                    <a:pt x="1537" y="1212"/>
                    <a:pt x="1537" y="810"/>
                  </a:cubicBezTo>
                  <a:close/>
                </a:path>
              </a:pathLst>
            </a:custGeom>
            <a:solidFill>
              <a:schemeClr val="bg2">
                <a:lumMod val="90000"/>
              </a:schemeClr>
            </a:solidFill>
            <a:ln>
              <a:noFill/>
            </a:ln>
          </p:spPr>
          <p:txBody>
            <a:bodyPr anchor="ctr"/>
            <a:p>
              <a:pPr algn="ctr"/>
            </a:p>
          </p:txBody>
        </p:sp>
        <p:sp>
          <p:nvSpPr>
            <p:cNvPr id="1048699" name="任意多边形: 形状 30"/>
            <p:cNvSpPr/>
            <p:nvPr/>
          </p:nvSpPr>
          <p:spPr bwMode="auto">
            <a:xfrm>
              <a:off x="4404211" y="1870330"/>
              <a:ext cx="3094494" cy="3089526"/>
            </a:xfrm>
            <a:custGeom>
              <a:avLst/>
              <a:gdLst>
                <a:gd name="T0" fmla="*/ 0 w 1780"/>
                <a:gd name="T1" fmla="*/ 890 h 1780"/>
                <a:gd name="T2" fmla="*/ 890 w 1780"/>
                <a:gd name="T3" fmla="*/ 0 h 1780"/>
                <a:gd name="T4" fmla="*/ 1780 w 1780"/>
                <a:gd name="T5" fmla="*/ 890 h 1780"/>
                <a:gd name="T6" fmla="*/ 890 w 1780"/>
                <a:gd name="T7" fmla="*/ 1780 h 1780"/>
                <a:gd name="T8" fmla="*/ 0 w 1780"/>
                <a:gd name="T9" fmla="*/ 890 h 1780"/>
                <a:gd name="T10" fmla="*/ 1699 w 1780"/>
                <a:gd name="T11" fmla="*/ 890 h 1780"/>
                <a:gd name="T12" fmla="*/ 890 w 1780"/>
                <a:gd name="T13" fmla="*/ 80 h 1780"/>
                <a:gd name="T14" fmla="*/ 80 w 1780"/>
                <a:gd name="T15" fmla="*/ 890 h 1780"/>
                <a:gd name="T16" fmla="*/ 890 w 1780"/>
                <a:gd name="T17" fmla="*/ 1699 h 1780"/>
                <a:gd name="T18" fmla="*/ 1699 w 1780"/>
                <a:gd name="T19" fmla="*/ 890 h 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0" h="1780">
                  <a:moveTo>
                    <a:pt x="0" y="890"/>
                  </a:moveTo>
                  <a:cubicBezTo>
                    <a:pt x="0" y="399"/>
                    <a:pt x="399" y="0"/>
                    <a:pt x="890" y="0"/>
                  </a:cubicBezTo>
                  <a:cubicBezTo>
                    <a:pt x="1381" y="0"/>
                    <a:pt x="1780" y="399"/>
                    <a:pt x="1780" y="890"/>
                  </a:cubicBezTo>
                  <a:cubicBezTo>
                    <a:pt x="1780" y="1381"/>
                    <a:pt x="1381" y="1780"/>
                    <a:pt x="890" y="1780"/>
                  </a:cubicBezTo>
                  <a:cubicBezTo>
                    <a:pt x="399" y="1780"/>
                    <a:pt x="0" y="1381"/>
                    <a:pt x="0" y="890"/>
                  </a:cubicBezTo>
                  <a:close/>
                  <a:moveTo>
                    <a:pt x="1699" y="890"/>
                  </a:moveTo>
                  <a:cubicBezTo>
                    <a:pt x="1699" y="443"/>
                    <a:pt x="1336" y="80"/>
                    <a:pt x="890" y="80"/>
                  </a:cubicBezTo>
                  <a:cubicBezTo>
                    <a:pt x="443" y="80"/>
                    <a:pt x="80" y="443"/>
                    <a:pt x="80" y="890"/>
                  </a:cubicBezTo>
                  <a:cubicBezTo>
                    <a:pt x="80" y="1336"/>
                    <a:pt x="443" y="1699"/>
                    <a:pt x="890" y="1699"/>
                  </a:cubicBezTo>
                  <a:cubicBezTo>
                    <a:pt x="1336" y="1699"/>
                    <a:pt x="1699" y="1336"/>
                    <a:pt x="1699" y="890"/>
                  </a:cubicBezTo>
                  <a:close/>
                </a:path>
              </a:pathLst>
            </a:custGeom>
            <a:solidFill>
              <a:schemeClr val="bg2">
                <a:lumMod val="50000"/>
              </a:schemeClr>
            </a:solidFill>
            <a:ln>
              <a:noFill/>
            </a:ln>
          </p:spPr>
          <p:txBody>
            <a:bodyPr anchor="ctr"/>
            <a:p>
              <a:pPr algn="ctr"/>
            </a:p>
          </p:txBody>
        </p:sp>
        <p:sp>
          <p:nvSpPr>
            <p:cNvPr id="1048700" name="任意多边形: 形状 31"/>
            <p:cNvSpPr/>
            <p:nvPr/>
          </p:nvSpPr>
          <p:spPr bwMode="auto">
            <a:xfrm>
              <a:off x="5403588" y="1438193"/>
              <a:ext cx="17882" cy="492735"/>
            </a:xfrm>
            <a:custGeom>
              <a:avLst/>
              <a:gdLst>
                <a:gd name="T0" fmla="*/ 5 w 10"/>
                <a:gd name="T1" fmla="*/ 284 h 284"/>
                <a:gd name="T2" fmla="*/ 0 w 10"/>
                <a:gd name="T3" fmla="*/ 279 h 284"/>
                <a:gd name="T4" fmla="*/ 0 w 10"/>
                <a:gd name="T5" fmla="*/ 264 h 284"/>
                <a:gd name="T6" fmla="*/ 5 w 10"/>
                <a:gd name="T7" fmla="*/ 260 h 284"/>
                <a:gd name="T8" fmla="*/ 10 w 10"/>
                <a:gd name="T9" fmla="*/ 264 h 284"/>
                <a:gd name="T10" fmla="*/ 10 w 10"/>
                <a:gd name="T11" fmla="*/ 279 h 284"/>
                <a:gd name="T12" fmla="*/ 5 w 10"/>
                <a:gd name="T13" fmla="*/ 284 h 284"/>
                <a:gd name="T14" fmla="*/ 5 w 10"/>
                <a:gd name="T15" fmla="*/ 240 h 284"/>
                <a:gd name="T16" fmla="*/ 0 w 10"/>
                <a:gd name="T17" fmla="*/ 236 h 284"/>
                <a:gd name="T18" fmla="*/ 0 w 10"/>
                <a:gd name="T19" fmla="*/ 221 h 284"/>
                <a:gd name="T20" fmla="*/ 5 w 10"/>
                <a:gd name="T21" fmla="*/ 216 h 284"/>
                <a:gd name="T22" fmla="*/ 10 w 10"/>
                <a:gd name="T23" fmla="*/ 221 h 284"/>
                <a:gd name="T24" fmla="*/ 10 w 10"/>
                <a:gd name="T25" fmla="*/ 236 h 284"/>
                <a:gd name="T26" fmla="*/ 5 w 10"/>
                <a:gd name="T27" fmla="*/ 240 h 284"/>
                <a:gd name="T28" fmla="*/ 5 w 10"/>
                <a:gd name="T29" fmla="*/ 197 h 284"/>
                <a:gd name="T30" fmla="*/ 0 w 10"/>
                <a:gd name="T31" fmla="*/ 192 h 284"/>
                <a:gd name="T32" fmla="*/ 0 w 10"/>
                <a:gd name="T33" fmla="*/ 178 h 284"/>
                <a:gd name="T34" fmla="*/ 5 w 10"/>
                <a:gd name="T35" fmla="*/ 173 h 284"/>
                <a:gd name="T36" fmla="*/ 10 w 10"/>
                <a:gd name="T37" fmla="*/ 178 h 284"/>
                <a:gd name="T38" fmla="*/ 10 w 10"/>
                <a:gd name="T39" fmla="*/ 192 h 284"/>
                <a:gd name="T40" fmla="*/ 5 w 10"/>
                <a:gd name="T41" fmla="*/ 197 h 284"/>
                <a:gd name="T42" fmla="*/ 5 w 10"/>
                <a:gd name="T43" fmla="*/ 154 h 284"/>
                <a:gd name="T44" fmla="*/ 0 w 10"/>
                <a:gd name="T45" fmla="*/ 149 h 284"/>
                <a:gd name="T46" fmla="*/ 0 w 10"/>
                <a:gd name="T47" fmla="*/ 135 h 284"/>
                <a:gd name="T48" fmla="*/ 5 w 10"/>
                <a:gd name="T49" fmla="*/ 130 h 284"/>
                <a:gd name="T50" fmla="*/ 10 w 10"/>
                <a:gd name="T51" fmla="*/ 135 h 284"/>
                <a:gd name="T52" fmla="*/ 10 w 10"/>
                <a:gd name="T53" fmla="*/ 149 h 284"/>
                <a:gd name="T54" fmla="*/ 5 w 10"/>
                <a:gd name="T55" fmla="*/ 154 h 284"/>
                <a:gd name="T56" fmla="*/ 5 w 10"/>
                <a:gd name="T57" fmla="*/ 111 h 284"/>
                <a:gd name="T58" fmla="*/ 0 w 10"/>
                <a:gd name="T59" fmla="*/ 106 h 284"/>
                <a:gd name="T60" fmla="*/ 0 w 10"/>
                <a:gd name="T61" fmla="*/ 92 h 284"/>
                <a:gd name="T62" fmla="*/ 5 w 10"/>
                <a:gd name="T63" fmla="*/ 87 h 284"/>
                <a:gd name="T64" fmla="*/ 10 w 10"/>
                <a:gd name="T65" fmla="*/ 92 h 284"/>
                <a:gd name="T66" fmla="*/ 10 w 10"/>
                <a:gd name="T67" fmla="*/ 106 h 284"/>
                <a:gd name="T68" fmla="*/ 5 w 10"/>
                <a:gd name="T69" fmla="*/ 111 h 284"/>
                <a:gd name="T70" fmla="*/ 5 w 10"/>
                <a:gd name="T71" fmla="*/ 68 h 284"/>
                <a:gd name="T72" fmla="*/ 0 w 10"/>
                <a:gd name="T73" fmla="*/ 63 h 284"/>
                <a:gd name="T74" fmla="*/ 0 w 10"/>
                <a:gd name="T75" fmla="*/ 48 h 284"/>
                <a:gd name="T76" fmla="*/ 5 w 10"/>
                <a:gd name="T77" fmla="*/ 44 h 284"/>
                <a:gd name="T78" fmla="*/ 10 w 10"/>
                <a:gd name="T79" fmla="*/ 48 h 284"/>
                <a:gd name="T80" fmla="*/ 10 w 10"/>
                <a:gd name="T81" fmla="*/ 63 h 284"/>
                <a:gd name="T82" fmla="*/ 5 w 10"/>
                <a:gd name="T83" fmla="*/ 68 h 284"/>
                <a:gd name="T84" fmla="*/ 5 w 10"/>
                <a:gd name="T85" fmla="*/ 24 h 284"/>
                <a:gd name="T86" fmla="*/ 0 w 10"/>
                <a:gd name="T87" fmla="*/ 20 h 284"/>
                <a:gd name="T88" fmla="*/ 0 w 10"/>
                <a:gd name="T89" fmla="*/ 5 h 284"/>
                <a:gd name="T90" fmla="*/ 5 w 10"/>
                <a:gd name="T91" fmla="*/ 0 h 284"/>
                <a:gd name="T92" fmla="*/ 10 w 10"/>
                <a:gd name="T93" fmla="*/ 5 h 284"/>
                <a:gd name="T94" fmla="*/ 10 w 10"/>
                <a:gd name="T95" fmla="*/ 20 h 284"/>
                <a:gd name="T96" fmla="*/ 5 w 10"/>
                <a:gd name="T97" fmla="*/ 2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284">
                  <a:moveTo>
                    <a:pt x="5" y="284"/>
                  </a:moveTo>
                  <a:cubicBezTo>
                    <a:pt x="2" y="284"/>
                    <a:pt x="0" y="281"/>
                    <a:pt x="0" y="279"/>
                  </a:cubicBezTo>
                  <a:cubicBezTo>
                    <a:pt x="0" y="264"/>
                    <a:pt x="0" y="264"/>
                    <a:pt x="0" y="264"/>
                  </a:cubicBezTo>
                  <a:cubicBezTo>
                    <a:pt x="0" y="262"/>
                    <a:pt x="2" y="260"/>
                    <a:pt x="5" y="260"/>
                  </a:cubicBezTo>
                  <a:cubicBezTo>
                    <a:pt x="7" y="260"/>
                    <a:pt x="10" y="262"/>
                    <a:pt x="10" y="264"/>
                  </a:cubicBezTo>
                  <a:cubicBezTo>
                    <a:pt x="10" y="279"/>
                    <a:pt x="10" y="279"/>
                    <a:pt x="10" y="279"/>
                  </a:cubicBezTo>
                  <a:cubicBezTo>
                    <a:pt x="10" y="281"/>
                    <a:pt x="7" y="284"/>
                    <a:pt x="5" y="284"/>
                  </a:cubicBezTo>
                  <a:close/>
                  <a:moveTo>
                    <a:pt x="5" y="240"/>
                  </a:moveTo>
                  <a:cubicBezTo>
                    <a:pt x="2" y="240"/>
                    <a:pt x="0" y="238"/>
                    <a:pt x="0" y="236"/>
                  </a:cubicBezTo>
                  <a:cubicBezTo>
                    <a:pt x="0" y="221"/>
                    <a:pt x="0" y="221"/>
                    <a:pt x="0" y="221"/>
                  </a:cubicBezTo>
                  <a:cubicBezTo>
                    <a:pt x="0" y="219"/>
                    <a:pt x="2" y="216"/>
                    <a:pt x="5" y="216"/>
                  </a:cubicBezTo>
                  <a:cubicBezTo>
                    <a:pt x="7" y="216"/>
                    <a:pt x="10" y="219"/>
                    <a:pt x="10" y="221"/>
                  </a:cubicBezTo>
                  <a:cubicBezTo>
                    <a:pt x="10" y="236"/>
                    <a:pt x="10" y="236"/>
                    <a:pt x="10" y="236"/>
                  </a:cubicBezTo>
                  <a:cubicBezTo>
                    <a:pt x="10" y="238"/>
                    <a:pt x="7" y="240"/>
                    <a:pt x="5" y="240"/>
                  </a:cubicBezTo>
                  <a:close/>
                  <a:moveTo>
                    <a:pt x="5" y="197"/>
                  </a:moveTo>
                  <a:cubicBezTo>
                    <a:pt x="2" y="197"/>
                    <a:pt x="0" y="195"/>
                    <a:pt x="0" y="192"/>
                  </a:cubicBezTo>
                  <a:cubicBezTo>
                    <a:pt x="0" y="178"/>
                    <a:pt x="0" y="178"/>
                    <a:pt x="0" y="178"/>
                  </a:cubicBezTo>
                  <a:cubicBezTo>
                    <a:pt x="0" y="175"/>
                    <a:pt x="2" y="173"/>
                    <a:pt x="5" y="173"/>
                  </a:cubicBezTo>
                  <a:cubicBezTo>
                    <a:pt x="7" y="173"/>
                    <a:pt x="10" y="175"/>
                    <a:pt x="10" y="178"/>
                  </a:cubicBezTo>
                  <a:cubicBezTo>
                    <a:pt x="10" y="192"/>
                    <a:pt x="10" y="192"/>
                    <a:pt x="10" y="192"/>
                  </a:cubicBezTo>
                  <a:cubicBezTo>
                    <a:pt x="10" y="195"/>
                    <a:pt x="7" y="197"/>
                    <a:pt x="5" y="197"/>
                  </a:cubicBezTo>
                  <a:close/>
                  <a:moveTo>
                    <a:pt x="5" y="154"/>
                  </a:moveTo>
                  <a:cubicBezTo>
                    <a:pt x="2" y="154"/>
                    <a:pt x="0" y="152"/>
                    <a:pt x="0" y="149"/>
                  </a:cubicBezTo>
                  <a:cubicBezTo>
                    <a:pt x="0" y="135"/>
                    <a:pt x="0" y="135"/>
                    <a:pt x="0" y="135"/>
                  </a:cubicBezTo>
                  <a:cubicBezTo>
                    <a:pt x="0" y="132"/>
                    <a:pt x="2" y="130"/>
                    <a:pt x="5" y="130"/>
                  </a:cubicBezTo>
                  <a:cubicBezTo>
                    <a:pt x="7" y="130"/>
                    <a:pt x="10" y="132"/>
                    <a:pt x="10" y="135"/>
                  </a:cubicBezTo>
                  <a:cubicBezTo>
                    <a:pt x="10" y="149"/>
                    <a:pt x="10" y="149"/>
                    <a:pt x="10" y="149"/>
                  </a:cubicBezTo>
                  <a:cubicBezTo>
                    <a:pt x="10" y="152"/>
                    <a:pt x="7" y="154"/>
                    <a:pt x="5" y="154"/>
                  </a:cubicBezTo>
                  <a:close/>
                  <a:moveTo>
                    <a:pt x="5" y="111"/>
                  </a:moveTo>
                  <a:cubicBezTo>
                    <a:pt x="2" y="111"/>
                    <a:pt x="0" y="109"/>
                    <a:pt x="0" y="106"/>
                  </a:cubicBezTo>
                  <a:cubicBezTo>
                    <a:pt x="0" y="92"/>
                    <a:pt x="0" y="92"/>
                    <a:pt x="0" y="92"/>
                  </a:cubicBezTo>
                  <a:cubicBezTo>
                    <a:pt x="0" y="89"/>
                    <a:pt x="2" y="87"/>
                    <a:pt x="5" y="87"/>
                  </a:cubicBezTo>
                  <a:cubicBezTo>
                    <a:pt x="7" y="87"/>
                    <a:pt x="10" y="89"/>
                    <a:pt x="10" y="92"/>
                  </a:cubicBezTo>
                  <a:cubicBezTo>
                    <a:pt x="10" y="106"/>
                    <a:pt x="10" y="106"/>
                    <a:pt x="10" y="106"/>
                  </a:cubicBezTo>
                  <a:cubicBezTo>
                    <a:pt x="10" y="109"/>
                    <a:pt x="7" y="111"/>
                    <a:pt x="5" y="111"/>
                  </a:cubicBezTo>
                  <a:close/>
                  <a:moveTo>
                    <a:pt x="5" y="68"/>
                  </a:moveTo>
                  <a:cubicBezTo>
                    <a:pt x="2" y="68"/>
                    <a:pt x="0" y="65"/>
                    <a:pt x="0" y="63"/>
                  </a:cubicBezTo>
                  <a:cubicBezTo>
                    <a:pt x="0" y="48"/>
                    <a:pt x="0" y="48"/>
                    <a:pt x="0" y="48"/>
                  </a:cubicBezTo>
                  <a:cubicBezTo>
                    <a:pt x="0" y="46"/>
                    <a:pt x="2" y="44"/>
                    <a:pt x="5" y="44"/>
                  </a:cubicBezTo>
                  <a:cubicBezTo>
                    <a:pt x="7" y="44"/>
                    <a:pt x="10" y="46"/>
                    <a:pt x="10" y="48"/>
                  </a:cubicBezTo>
                  <a:cubicBezTo>
                    <a:pt x="10" y="63"/>
                    <a:pt x="10" y="63"/>
                    <a:pt x="10" y="63"/>
                  </a:cubicBezTo>
                  <a:cubicBezTo>
                    <a:pt x="10" y="65"/>
                    <a:pt x="7" y="68"/>
                    <a:pt x="5" y="68"/>
                  </a:cubicBezTo>
                  <a:close/>
                  <a:moveTo>
                    <a:pt x="5" y="24"/>
                  </a:moveTo>
                  <a:cubicBezTo>
                    <a:pt x="2" y="24"/>
                    <a:pt x="0" y="22"/>
                    <a:pt x="0" y="20"/>
                  </a:cubicBezTo>
                  <a:cubicBezTo>
                    <a:pt x="0" y="5"/>
                    <a:pt x="0" y="5"/>
                    <a:pt x="0" y="5"/>
                  </a:cubicBezTo>
                  <a:cubicBezTo>
                    <a:pt x="0" y="3"/>
                    <a:pt x="2" y="0"/>
                    <a:pt x="5" y="0"/>
                  </a:cubicBezTo>
                  <a:cubicBezTo>
                    <a:pt x="7" y="0"/>
                    <a:pt x="10" y="3"/>
                    <a:pt x="10" y="5"/>
                  </a:cubicBezTo>
                  <a:cubicBezTo>
                    <a:pt x="10" y="20"/>
                    <a:pt x="10" y="20"/>
                    <a:pt x="10" y="20"/>
                  </a:cubicBezTo>
                  <a:cubicBezTo>
                    <a:pt x="10" y="22"/>
                    <a:pt x="7" y="24"/>
                    <a:pt x="5" y="24"/>
                  </a:cubicBezTo>
                  <a:close/>
                </a:path>
              </a:pathLst>
            </a:custGeom>
            <a:solidFill>
              <a:srgbClr val="FFFFFF"/>
            </a:solidFill>
            <a:ln>
              <a:noFill/>
            </a:ln>
          </p:spPr>
          <p:txBody>
            <a:bodyPr anchor="ctr"/>
            <a:p>
              <a:pPr algn="ctr"/>
            </a:p>
          </p:txBody>
        </p:sp>
        <p:sp>
          <p:nvSpPr>
            <p:cNvPr id="1048701" name="任意多边形: 形状 32"/>
            <p:cNvSpPr/>
            <p:nvPr/>
          </p:nvSpPr>
          <p:spPr bwMode="auto">
            <a:xfrm>
              <a:off x="6459591" y="1438193"/>
              <a:ext cx="16888" cy="492735"/>
            </a:xfrm>
            <a:custGeom>
              <a:avLst/>
              <a:gdLst>
                <a:gd name="T0" fmla="*/ 5 w 10"/>
                <a:gd name="T1" fmla="*/ 284 h 284"/>
                <a:gd name="T2" fmla="*/ 0 w 10"/>
                <a:gd name="T3" fmla="*/ 279 h 284"/>
                <a:gd name="T4" fmla="*/ 0 w 10"/>
                <a:gd name="T5" fmla="*/ 264 h 284"/>
                <a:gd name="T6" fmla="*/ 5 w 10"/>
                <a:gd name="T7" fmla="*/ 260 h 284"/>
                <a:gd name="T8" fmla="*/ 10 w 10"/>
                <a:gd name="T9" fmla="*/ 264 h 284"/>
                <a:gd name="T10" fmla="*/ 10 w 10"/>
                <a:gd name="T11" fmla="*/ 279 h 284"/>
                <a:gd name="T12" fmla="*/ 5 w 10"/>
                <a:gd name="T13" fmla="*/ 284 h 284"/>
                <a:gd name="T14" fmla="*/ 5 w 10"/>
                <a:gd name="T15" fmla="*/ 240 h 284"/>
                <a:gd name="T16" fmla="*/ 0 w 10"/>
                <a:gd name="T17" fmla="*/ 236 h 284"/>
                <a:gd name="T18" fmla="*/ 0 w 10"/>
                <a:gd name="T19" fmla="*/ 221 h 284"/>
                <a:gd name="T20" fmla="*/ 5 w 10"/>
                <a:gd name="T21" fmla="*/ 216 h 284"/>
                <a:gd name="T22" fmla="*/ 10 w 10"/>
                <a:gd name="T23" fmla="*/ 221 h 284"/>
                <a:gd name="T24" fmla="*/ 10 w 10"/>
                <a:gd name="T25" fmla="*/ 236 h 284"/>
                <a:gd name="T26" fmla="*/ 5 w 10"/>
                <a:gd name="T27" fmla="*/ 240 h 284"/>
                <a:gd name="T28" fmla="*/ 5 w 10"/>
                <a:gd name="T29" fmla="*/ 197 h 284"/>
                <a:gd name="T30" fmla="*/ 0 w 10"/>
                <a:gd name="T31" fmla="*/ 192 h 284"/>
                <a:gd name="T32" fmla="*/ 0 w 10"/>
                <a:gd name="T33" fmla="*/ 178 h 284"/>
                <a:gd name="T34" fmla="*/ 5 w 10"/>
                <a:gd name="T35" fmla="*/ 173 h 284"/>
                <a:gd name="T36" fmla="*/ 10 w 10"/>
                <a:gd name="T37" fmla="*/ 178 h 284"/>
                <a:gd name="T38" fmla="*/ 10 w 10"/>
                <a:gd name="T39" fmla="*/ 192 h 284"/>
                <a:gd name="T40" fmla="*/ 5 w 10"/>
                <a:gd name="T41" fmla="*/ 197 h 284"/>
                <a:gd name="T42" fmla="*/ 5 w 10"/>
                <a:gd name="T43" fmla="*/ 154 h 284"/>
                <a:gd name="T44" fmla="*/ 0 w 10"/>
                <a:gd name="T45" fmla="*/ 149 h 284"/>
                <a:gd name="T46" fmla="*/ 0 w 10"/>
                <a:gd name="T47" fmla="*/ 135 h 284"/>
                <a:gd name="T48" fmla="*/ 5 w 10"/>
                <a:gd name="T49" fmla="*/ 130 h 284"/>
                <a:gd name="T50" fmla="*/ 10 w 10"/>
                <a:gd name="T51" fmla="*/ 135 h 284"/>
                <a:gd name="T52" fmla="*/ 10 w 10"/>
                <a:gd name="T53" fmla="*/ 149 h 284"/>
                <a:gd name="T54" fmla="*/ 5 w 10"/>
                <a:gd name="T55" fmla="*/ 154 h 284"/>
                <a:gd name="T56" fmla="*/ 5 w 10"/>
                <a:gd name="T57" fmla="*/ 111 h 284"/>
                <a:gd name="T58" fmla="*/ 0 w 10"/>
                <a:gd name="T59" fmla="*/ 106 h 284"/>
                <a:gd name="T60" fmla="*/ 0 w 10"/>
                <a:gd name="T61" fmla="*/ 92 h 284"/>
                <a:gd name="T62" fmla="*/ 5 w 10"/>
                <a:gd name="T63" fmla="*/ 87 h 284"/>
                <a:gd name="T64" fmla="*/ 10 w 10"/>
                <a:gd name="T65" fmla="*/ 92 h 284"/>
                <a:gd name="T66" fmla="*/ 10 w 10"/>
                <a:gd name="T67" fmla="*/ 106 h 284"/>
                <a:gd name="T68" fmla="*/ 5 w 10"/>
                <a:gd name="T69" fmla="*/ 111 h 284"/>
                <a:gd name="T70" fmla="*/ 5 w 10"/>
                <a:gd name="T71" fmla="*/ 68 h 284"/>
                <a:gd name="T72" fmla="*/ 0 w 10"/>
                <a:gd name="T73" fmla="*/ 63 h 284"/>
                <a:gd name="T74" fmla="*/ 0 w 10"/>
                <a:gd name="T75" fmla="*/ 48 h 284"/>
                <a:gd name="T76" fmla="*/ 5 w 10"/>
                <a:gd name="T77" fmla="*/ 44 h 284"/>
                <a:gd name="T78" fmla="*/ 10 w 10"/>
                <a:gd name="T79" fmla="*/ 48 h 284"/>
                <a:gd name="T80" fmla="*/ 10 w 10"/>
                <a:gd name="T81" fmla="*/ 63 h 284"/>
                <a:gd name="T82" fmla="*/ 5 w 10"/>
                <a:gd name="T83" fmla="*/ 68 h 284"/>
                <a:gd name="T84" fmla="*/ 5 w 10"/>
                <a:gd name="T85" fmla="*/ 24 h 284"/>
                <a:gd name="T86" fmla="*/ 0 w 10"/>
                <a:gd name="T87" fmla="*/ 20 h 284"/>
                <a:gd name="T88" fmla="*/ 0 w 10"/>
                <a:gd name="T89" fmla="*/ 5 h 284"/>
                <a:gd name="T90" fmla="*/ 5 w 10"/>
                <a:gd name="T91" fmla="*/ 0 h 284"/>
                <a:gd name="T92" fmla="*/ 10 w 10"/>
                <a:gd name="T93" fmla="*/ 5 h 284"/>
                <a:gd name="T94" fmla="*/ 10 w 10"/>
                <a:gd name="T95" fmla="*/ 20 h 284"/>
                <a:gd name="T96" fmla="*/ 5 w 10"/>
                <a:gd name="T97" fmla="*/ 2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284">
                  <a:moveTo>
                    <a:pt x="5" y="284"/>
                  </a:moveTo>
                  <a:cubicBezTo>
                    <a:pt x="2" y="284"/>
                    <a:pt x="0" y="281"/>
                    <a:pt x="0" y="279"/>
                  </a:cubicBezTo>
                  <a:cubicBezTo>
                    <a:pt x="0" y="264"/>
                    <a:pt x="0" y="264"/>
                    <a:pt x="0" y="264"/>
                  </a:cubicBezTo>
                  <a:cubicBezTo>
                    <a:pt x="0" y="262"/>
                    <a:pt x="2" y="260"/>
                    <a:pt x="5" y="260"/>
                  </a:cubicBezTo>
                  <a:cubicBezTo>
                    <a:pt x="8" y="260"/>
                    <a:pt x="10" y="262"/>
                    <a:pt x="10" y="264"/>
                  </a:cubicBezTo>
                  <a:cubicBezTo>
                    <a:pt x="10" y="279"/>
                    <a:pt x="10" y="279"/>
                    <a:pt x="10" y="279"/>
                  </a:cubicBezTo>
                  <a:cubicBezTo>
                    <a:pt x="10" y="281"/>
                    <a:pt x="8" y="284"/>
                    <a:pt x="5" y="284"/>
                  </a:cubicBezTo>
                  <a:close/>
                  <a:moveTo>
                    <a:pt x="5" y="240"/>
                  </a:moveTo>
                  <a:cubicBezTo>
                    <a:pt x="2" y="240"/>
                    <a:pt x="0" y="238"/>
                    <a:pt x="0" y="236"/>
                  </a:cubicBezTo>
                  <a:cubicBezTo>
                    <a:pt x="0" y="221"/>
                    <a:pt x="0" y="221"/>
                    <a:pt x="0" y="221"/>
                  </a:cubicBezTo>
                  <a:cubicBezTo>
                    <a:pt x="0" y="219"/>
                    <a:pt x="2" y="216"/>
                    <a:pt x="5" y="216"/>
                  </a:cubicBezTo>
                  <a:cubicBezTo>
                    <a:pt x="8" y="216"/>
                    <a:pt x="10" y="219"/>
                    <a:pt x="10" y="221"/>
                  </a:cubicBezTo>
                  <a:cubicBezTo>
                    <a:pt x="10" y="236"/>
                    <a:pt x="10" y="236"/>
                    <a:pt x="10" y="236"/>
                  </a:cubicBezTo>
                  <a:cubicBezTo>
                    <a:pt x="10" y="238"/>
                    <a:pt x="8" y="240"/>
                    <a:pt x="5" y="240"/>
                  </a:cubicBezTo>
                  <a:close/>
                  <a:moveTo>
                    <a:pt x="5" y="197"/>
                  </a:moveTo>
                  <a:cubicBezTo>
                    <a:pt x="2" y="197"/>
                    <a:pt x="0" y="195"/>
                    <a:pt x="0" y="192"/>
                  </a:cubicBezTo>
                  <a:cubicBezTo>
                    <a:pt x="0" y="178"/>
                    <a:pt x="0" y="178"/>
                    <a:pt x="0" y="178"/>
                  </a:cubicBezTo>
                  <a:cubicBezTo>
                    <a:pt x="0" y="175"/>
                    <a:pt x="2" y="173"/>
                    <a:pt x="5" y="173"/>
                  </a:cubicBezTo>
                  <a:cubicBezTo>
                    <a:pt x="8" y="173"/>
                    <a:pt x="10" y="175"/>
                    <a:pt x="10" y="178"/>
                  </a:cubicBezTo>
                  <a:cubicBezTo>
                    <a:pt x="10" y="192"/>
                    <a:pt x="10" y="192"/>
                    <a:pt x="10" y="192"/>
                  </a:cubicBezTo>
                  <a:cubicBezTo>
                    <a:pt x="10" y="195"/>
                    <a:pt x="8" y="197"/>
                    <a:pt x="5" y="197"/>
                  </a:cubicBezTo>
                  <a:close/>
                  <a:moveTo>
                    <a:pt x="5" y="154"/>
                  </a:moveTo>
                  <a:cubicBezTo>
                    <a:pt x="2" y="154"/>
                    <a:pt x="0" y="152"/>
                    <a:pt x="0" y="149"/>
                  </a:cubicBezTo>
                  <a:cubicBezTo>
                    <a:pt x="0" y="135"/>
                    <a:pt x="0" y="135"/>
                    <a:pt x="0" y="135"/>
                  </a:cubicBezTo>
                  <a:cubicBezTo>
                    <a:pt x="0" y="132"/>
                    <a:pt x="2" y="130"/>
                    <a:pt x="5" y="130"/>
                  </a:cubicBezTo>
                  <a:cubicBezTo>
                    <a:pt x="8" y="130"/>
                    <a:pt x="10" y="132"/>
                    <a:pt x="10" y="135"/>
                  </a:cubicBezTo>
                  <a:cubicBezTo>
                    <a:pt x="10" y="149"/>
                    <a:pt x="10" y="149"/>
                    <a:pt x="10" y="149"/>
                  </a:cubicBezTo>
                  <a:cubicBezTo>
                    <a:pt x="10" y="152"/>
                    <a:pt x="8" y="154"/>
                    <a:pt x="5" y="154"/>
                  </a:cubicBezTo>
                  <a:close/>
                  <a:moveTo>
                    <a:pt x="5" y="111"/>
                  </a:moveTo>
                  <a:cubicBezTo>
                    <a:pt x="2" y="111"/>
                    <a:pt x="0" y="109"/>
                    <a:pt x="0" y="106"/>
                  </a:cubicBezTo>
                  <a:cubicBezTo>
                    <a:pt x="0" y="92"/>
                    <a:pt x="0" y="92"/>
                    <a:pt x="0" y="92"/>
                  </a:cubicBezTo>
                  <a:cubicBezTo>
                    <a:pt x="0" y="89"/>
                    <a:pt x="2" y="87"/>
                    <a:pt x="5" y="87"/>
                  </a:cubicBezTo>
                  <a:cubicBezTo>
                    <a:pt x="8" y="87"/>
                    <a:pt x="10" y="89"/>
                    <a:pt x="10" y="92"/>
                  </a:cubicBezTo>
                  <a:cubicBezTo>
                    <a:pt x="10" y="106"/>
                    <a:pt x="10" y="106"/>
                    <a:pt x="10" y="106"/>
                  </a:cubicBezTo>
                  <a:cubicBezTo>
                    <a:pt x="10" y="109"/>
                    <a:pt x="8" y="111"/>
                    <a:pt x="5" y="111"/>
                  </a:cubicBezTo>
                  <a:close/>
                  <a:moveTo>
                    <a:pt x="5" y="68"/>
                  </a:moveTo>
                  <a:cubicBezTo>
                    <a:pt x="2" y="68"/>
                    <a:pt x="0" y="65"/>
                    <a:pt x="0" y="63"/>
                  </a:cubicBezTo>
                  <a:cubicBezTo>
                    <a:pt x="0" y="48"/>
                    <a:pt x="0" y="48"/>
                    <a:pt x="0" y="48"/>
                  </a:cubicBezTo>
                  <a:cubicBezTo>
                    <a:pt x="0" y="46"/>
                    <a:pt x="2" y="44"/>
                    <a:pt x="5" y="44"/>
                  </a:cubicBezTo>
                  <a:cubicBezTo>
                    <a:pt x="8" y="44"/>
                    <a:pt x="10" y="46"/>
                    <a:pt x="10" y="48"/>
                  </a:cubicBezTo>
                  <a:cubicBezTo>
                    <a:pt x="10" y="63"/>
                    <a:pt x="10" y="63"/>
                    <a:pt x="10" y="63"/>
                  </a:cubicBezTo>
                  <a:cubicBezTo>
                    <a:pt x="10" y="65"/>
                    <a:pt x="8" y="68"/>
                    <a:pt x="5" y="68"/>
                  </a:cubicBezTo>
                  <a:close/>
                  <a:moveTo>
                    <a:pt x="5" y="24"/>
                  </a:moveTo>
                  <a:cubicBezTo>
                    <a:pt x="2" y="24"/>
                    <a:pt x="0" y="22"/>
                    <a:pt x="0" y="20"/>
                  </a:cubicBezTo>
                  <a:cubicBezTo>
                    <a:pt x="0" y="5"/>
                    <a:pt x="0" y="5"/>
                    <a:pt x="0" y="5"/>
                  </a:cubicBezTo>
                  <a:cubicBezTo>
                    <a:pt x="0" y="3"/>
                    <a:pt x="2" y="0"/>
                    <a:pt x="5" y="0"/>
                  </a:cubicBezTo>
                  <a:cubicBezTo>
                    <a:pt x="8" y="0"/>
                    <a:pt x="10" y="3"/>
                    <a:pt x="10" y="5"/>
                  </a:cubicBezTo>
                  <a:cubicBezTo>
                    <a:pt x="10" y="20"/>
                    <a:pt x="10" y="20"/>
                    <a:pt x="10" y="20"/>
                  </a:cubicBezTo>
                  <a:cubicBezTo>
                    <a:pt x="10" y="22"/>
                    <a:pt x="8" y="24"/>
                    <a:pt x="5" y="24"/>
                  </a:cubicBezTo>
                  <a:close/>
                </a:path>
              </a:pathLst>
            </a:custGeom>
            <a:solidFill>
              <a:srgbClr val="FFFFFF"/>
            </a:solidFill>
            <a:ln>
              <a:noFill/>
            </a:ln>
          </p:spPr>
          <p:txBody>
            <a:bodyPr anchor="ctr"/>
            <a:p>
              <a:pPr algn="ctr"/>
            </a:p>
          </p:txBody>
        </p:sp>
        <p:sp>
          <p:nvSpPr>
            <p:cNvPr id="1048702" name="任意多边形: 形状 33"/>
            <p:cNvSpPr/>
            <p:nvPr/>
          </p:nvSpPr>
          <p:spPr bwMode="auto">
            <a:xfrm>
              <a:off x="5403588" y="4920119"/>
              <a:ext cx="17882" cy="491742"/>
            </a:xfrm>
            <a:custGeom>
              <a:avLst/>
              <a:gdLst>
                <a:gd name="T0" fmla="*/ 5 w 10"/>
                <a:gd name="T1" fmla="*/ 283 h 283"/>
                <a:gd name="T2" fmla="*/ 0 w 10"/>
                <a:gd name="T3" fmla="*/ 278 h 283"/>
                <a:gd name="T4" fmla="*/ 0 w 10"/>
                <a:gd name="T5" fmla="*/ 264 h 283"/>
                <a:gd name="T6" fmla="*/ 5 w 10"/>
                <a:gd name="T7" fmla="*/ 259 h 283"/>
                <a:gd name="T8" fmla="*/ 10 w 10"/>
                <a:gd name="T9" fmla="*/ 264 h 283"/>
                <a:gd name="T10" fmla="*/ 10 w 10"/>
                <a:gd name="T11" fmla="*/ 278 h 283"/>
                <a:gd name="T12" fmla="*/ 5 w 10"/>
                <a:gd name="T13" fmla="*/ 283 h 283"/>
                <a:gd name="T14" fmla="*/ 5 w 10"/>
                <a:gd name="T15" fmla="*/ 240 h 283"/>
                <a:gd name="T16" fmla="*/ 0 w 10"/>
                <a:gd name="T17" fmla="*/ 235 h 283"/>
                <a:gd name="T18" fmla="*/ 0 w 10"/>
                <a:gd name="T19" fmla="*/ 220 h 283"/>
                <a:gd name="T20" fmla="*/ 5 w 10"/>
                <a:gd name="T21" fmla="*/ 216 h 283"/>
                <a:gd name="T22" fmla="*/ 10 w 10"/>
                <a:gd name="T23" fmla="*/ 220 h 283"/>
                <a:gd name="T24" fmla="*/ 10 w 10"/>
                <a:gd name="T25" fmla="*/ 235 h 283"/>
                <a:gd name="T26" fmla="*/ 5 w 10"/>
                <a:gd name="T27" fmla="*/ 240 h 283"/>
                <a:gd name="T28" fmla="*/ 5 w 10"/>
                <a:gd name="T29" fmla="*/ 196 h 283"/>
                <a:gd name="T30" fmla="*/ 0 w 10"/>
                <a:gd name="T31" fmla="*/ 192 h 283"/>
                <a:gd name="T32" fmla="*/ 0 w 10"/>
                <a:gd name="T33" fmla="*/ 177 h 283"/>
                <a:gd name="T34" fmla="*/ 5 w 10"/>
                <a:gd name="T35" fmla="*/ 172 h 283"/>
                <a:gd name="T36" fmla="*/ 10 w 10"/>
                <a:gd name="T37" fmla="*/ 177 h 283"/>
                <a:gd name="T38" fmla="*/ 10 w 10"/>
                <a:gd name="T39" fmla="*/ 192 h 283"/>
                <a:gd name="T40" fmla="*/ 5 w 10"/>
                <a:gd name="T41" fmla="*/ 196 h 283"/>
                <a:gd name="T42" fmla="*/ 5 w 10"/>
                <a:gd name="T43" fmla="*/ 153 h 283"/>
                <a:gd name="T44" fmla="*/ 0 w 10"/>
                <a:gd name="T45" fmla="*/ 148 h 283"/>
                <a:gd name="T46" fmla="*/ 0 w 10"/>
                <a:gd name="T47" fmla="*/ 134 h 283"/>
                <a:gd name="T48" fmla="*/ 5 w 10"/>
                <a:gd name="T49" fmla="*/ 129 h 283"/>
                <a:gd name="T50" fmla="*/ 10 w 10"/>
                <a:gd name="T51" fmla="*/ 134 h 283"/>
                <a:gd name="T52" fmla="*/ 10 w 10"/>
                <a:gd name="T53" fmla="*/ 148 h 283"/>
                <a:gd name="T54" fmla="*/ 5 w 10"/>
                <a:gd name="T55" fmla="*/ 153 h 283"/>
                <a:gd name="T56" fmla="*/ 5 w 10"/>
                <a:gd name="T57" fmla="*/ 110 h 283"/>
                <a:gd name="T58" fmla="*/ 0 w 10"/>
                <a:gd name="T59" fmla="*/ 105 h 283"/>
                <a:gd name="T60" fmla="*/ 0 w 10"/>
                <a:gd name="T61" fmla="*/ 91 h 283"/>
                <a:gd name="T62" fmla="*/ 5 w 10"/>
                <a:gd name="T63" fmla="*/ 86 h 283"/>
                <a:gd name="T64" fmla="*/ 10 w 10"/>
                <a:gd name="T65" fmla="*/ 91 h 283"/>
                <a:gd name="T66" fmla="*/ 10 w 10"/>
                <a:gd name="T67" fmla="*/ 105 h 283"/>
                <a:gd name="T68" fmla="*/ 5 w 10"/>
                <a:gd name="T69" fmla="*/ 110 h 283"/>
                <a:gd name="T70" fmla="*/ 5 w 10"/>
                <a:gd name="T71" fmla="*/ 67 h 283"/>
                <a:gd name="T72" fmla="*/ 0 w 10"/>
                <a:gd name="T73" fmla="*/ 62 h 283"/>
                <a:gd name="T74" fmla="*/ 0 w 10"/>
                <a:gd name="T75" fmla="*/ 48 h 283"/>
                <a:gd name="T76" fmla="*/ 5 w 10"/>
                <a:gd name="T77" fmla="*/ 43 h 283"/>
                <a:gd name="T78" fmla="*/ 10 w 10"/>
                <a:gd name="T79" fmla="*/ 48 h 283"/>
                <a:gd name="T80" fmla="*/ 10 w 10"/>
                <a:gd name="T81" fmla="*/ 62 h 283"/>
                <a:gd name="T82" fmla="*/ 5 w 10"/>
                <a:gd name="T83" fmla="*/ 67 h 283"/>
                <a:gd name="T84" fmla="*/ 5 w 10"/>
                <a:gd name="T85" fmla="*/ 24 h 283"/>
                <a:gd name="T86" fmla="*/ 0 w 10"/>
                <a:gd name="T87" fmla="*/ 19 h 283"/>
                <a:gd name="T88" fmla="*/ 0 w 10"/>
                <a:gd name="T89" fmla="*/ 4 h 283"/>
                <a:gd name="T90" fmla="*/ 5 w 10"/>
                <a:gd name="T91" fmla="*/ 0 h 283"/>
                <a:gd name="T92" fmla="*/ 10 w 10"/>
                <a:gd name="T93" fmla="*/ 4 h 283"/>
                <a:gd name="T94" fmla="*/ 10 w 10"/>
                <a:gd name="T95" fmla="*/ 19 h 283"/>
                <a:gd name="T96" fmla="*/ 5 w 10"/>
                <a:gd name="T97"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283">
                  <a:moveTo>
                    <a:pt x="5" y="283"/>
                  </a:moveTo>
                  <a:cubicBezTo>
                    <a:pt x="2" y="283"/>
                    <a:pt x="0" y="281"/>
                    <a:pt x="0" y="278"/>
                  </a:cubicBezTo>
                  <a:cubicBezTo>
                    <a:pt x="0" y="264"/>
                    <a:pt x="0" y="264"/>
                    <a:pt x="0" y="264"/>
                  </a:cubicBezTo>
                  <a:cubicBezTo>
                    <a:pt x="0" y="261"/>
                    <a:pt x="2" y="259"/>
                    <a:pt x="5" y="259"/>
                  </a:cubicBezTo>
                  <a:cubicBezTo>
                    <a:pt x="7" y="259"/>
                    <a:pt x="10" y="261"/>
                    <a:pt x="10" y="264"/>
                  </a:cubicBezTo>
                  <a:cubicBezTo>
                    <a:pt x="10" y="278"/>
                    <a:pt x="10" y="278"/>
                    <a:pt x="10" y="278"/>
                  </a:cubicBezTo>
                  <a:cubicBezTo>
                    <a:pt x="10" y="281"/>
                    <a:pt x="7" y="283"/>
                    <a:pt x="5" y="283"/>
                  </a:cubicBezTo>
                  <a:close/>
                  <a:moveTo>
                    <a:pt x="5" y="240"/>
                  </a:moveTo>
                  <a:cubicBezTo>
                    <a:pt x="2" y="240"/>
                    <a:pt x="0" y="238"/>
                    <a:pt x="0" y="235"/>
                  </a:cubicBezTo>
                  <a:cubicBezTo>
                    <a:pt x="0" y="220"/>
                    <a:pt x="0" y="220"/>
                    <a:pt x="0" y="220"/>
                  </a:cubicBezTo>
                  <a:cubicBezTo>
                    <a:pt x="0" y="218"/>
                    <a:pt x="2" y="216"/>
                    <a:pt x="5" y="216"/>
                  </a:cubicBezTo>
                  <a:cubicBezTo>
                    <a:pt x="7" y="216"/>
                    <a:pt x="10" y="218"/>
                    <a:pt x="10" y="220"/>
                  </a:cubicBezTo>
                  <a:cubicBezTo>
                    <a:pt x="10" y="235"/>
                    <a:pt x="10" y="235"/>
                    <a:pt x="10" y="235"/>
                  </a:cubicBezTo>
                  <a:cubicBezTo>
                    <a:pt x="10" y="238"/>
                    <a:pt x="7" y="240"/>
                    <a:pt x="5" y="240"/>
                  </a:cubicBezTo>
                  <a:close/>
                  <a:moveTo>
                    <a:pt x="5" y="196"/>
                  </a:moveTo>
                  <a:cubicBezTo>
                    <a:pt x="2" y="196"/>
                    <a:pt x="0" y="194"/>
                    <a:pt x="0" y="192"/>
                  </a:cubicBezTo>
                  <a:cubicBezTo>
                    <a:pt x="0" y="177"/>
                    <a:pt x="0" y="177"/>
                    <a:pt x="0" y="177"/>
                  </a:cubicBezTo>
                  <a:cubicBezTo>
                    <a:pt x="0" y="175"/>
                    <a:pt x="2" y="172"/>
                    <a:pt x="5" y="172"/>
                  </a:cubicBezTo>
                  <a:cubicBezTo>
                    <a:pt x="7" y="172"/>
                    <a:pt x="10" y="175"/>
                    <a:pt x="10" y="177"/>
                  </a:cubicBezTo>
                  <a:cubicBezTo>
                    <a:pt x="10" y="192"/>
                    <a:pt x="10" y="192"/>
                    <a:pt x="10" y="192"/>
                  </a:cubicBezTo>
                  <a:cubicBezTo>
                    <a:pt x="10" y="194"/>
                    <a:pt x="7" y="196"/>
                    <a:pt x="5" y="196"/>
                  </a:cubicBezTo>
                  <a:close/>
                  <a:moveTo>
                    <a:pt x="5" y="153"/>
                  </a:moveTo>
                  <a:cubicBezTo>
                    <a:pt x="2" y="153"/>
                    <a:pt x="0" y="151"/>
                    <a:pt x="0" y="148"/>
                  </a:cubicBezTo>
                  <a:cubicBezTo>
                    <a:pt x="0" y="134"/>
                    <a:pt x="0" y="134"/>
                    <a:pt x="0" y="134"/>
                  </a:cubicBezTo>
                  <a:cubicBezTo>
                    <a:pt x="0" y="131"/>
                    <a:pt x="2" y="129"/>
                    <a:pt x="5" y="129"/>
                  </a:cubicBezTo>
                  <a:cubicBezTo>
                    <a:pt x="7" y="129"/>
                    <a:pt x="10" y="131"/>
                    <a:pt x="10" y="134"/>
                  </a:cubicBezTo>
                  <a:cubicBezTo>
                    <a:pt x="10" y="148"/>
                    <a:pt x="10" y="148"/>
                    <a:pt x="10" y="148"/>
                  </a:cubicBezTo>
                  <a:cubicBezTo>
                    <a:pt x="10" y="151"/>
                    <a:pt x="7" y="153"/>
                    <a:pt x="5" y="153"/>
                  </a:cubicBezTo>
                  <a:close/>
                  <a:moveTo>
                    <a:pt x="5" y="110"/>
                  </a:moveTo>
                  <a:cubicBezTo>
                    <a:pt x="2" y="110"/>
                    <a:pt x="0" y="108"/>
                    <a:pt x="0" y="105"/>
                  </a:cubicBezTo>
                  <a:cubicBezTo>
                    <a:pt x="0" y="91"/>
                    <a:pt x="0" y="91"/>
                    <a:pt x="0" y="91"/>
                  </a:cubicBezTo>
                  <a:cubicBezTo>
                    <a:pt x="0" y="88"/>
                    <a:pt x="2" y="86"/>
                    <a:pt x="5" y="86"/>
                  </a:cubicBezTo>
                  <a:cubicBezTo>
                    <a:pt x="7" y="86"/>
                    <a:pt x="10" y="88"/>
                    <a:pt x="10" y="91"/>
                  </a:cubicBezTo>
                  <a:cubicBezTo>
                    <a:pt x="10" y="105"/>
                    <a:pt x="10" y="105"/>
                    <a:pt x="10" y="105"/>
                  </a:cubicBezTo>
                  <a:cubicBezTo>
                    <a:pt x="10" y="108"/>
                    <a:pt x="7" y="110"/>
                    <a:pt x="5" y="110"/>
                  </a:cubicBezTo>
                  <a:close/>
                  <a:moveTo>
                    <a:pt x="5" y="67"/>
                  </a:moveTo>
                  <a:cubicBezTo>
                    <a:pt x="2" y="67"/>
                    <a:pt x="0" y="65"/>
                    <a:pt x="0" y="62"/>
                  </a:cubicBezTo>
                  <a:cubicBezTo>
                    <a:pt x="0" y="48"/>
                    <a:pt x="0" y="48"/>
                    <a:pt x="0" y="48"/>
                  </a:cubicBezTo>
                  <a:cubicBezTo>
                    <a:pt x="0" y="45"/>
                    <a:pt x="2" y="43"/>
                    <a:pt x="5" y="43"/>
                  </a:cubicBezTo>
                  <a:cubicBezTo>
                    <a:pt x="7" y="43"/>
                    <a:pt x="10" y="45"/>
                    <a:pt x="10" y="48"/>
                  </a:cubicBezTo>
                  <a:cubicBezTo>
                    <a:pt x="10" y="62"/>
                    <a:pt x="10" y="62"/>
                    <a:pt x="10" y="62"/>
                  </a:cubicBezTo>
                  <a:cubicBezTo>
                    <a:pt x="10" y="65"/>
                    <a:pt x="7" y="67"/>
                    <a:pt x="5" y="67"/>
                  </a:cubicBezTo>
                  <a:close/>
                  <a:moveTo>
                    <a:pt x="5" y="24"/>
                  </a:moveTo>
                  <a:cubicBezTo>
                    <a:pt x="2" y="24"/>
                    <a:pt x="0" y="22"/>
                    <a:pt x="0" y="19"/>
                  </a:cubicBezTo>
                  <a:cubicBezTo>
                    <a:pt x="0" y="4"/>
                    <a:pt x="0" y="4"/>
                    <a:pt x="0" y="4"/>
                  </a:cubicBezTo>
                  <a:cubicBezTo>
                    <a:pt x="0" y="2"/>
                    <a:pt x="2" y="0"/>
                    <a:pt x="5" y="0"/>
                  </a:cubicBezTo>
                  <a:cubicBezTo>
                    <a:pt x="7" y="0"/>
                    <a:pt x="10" y="2"/>
                    <a:pt x="10" y="4"/>
                  </a:cubicBezTo>
                  <a:cubicBezTo>
                    <a:pt x="10" y="19"/>
                    <a:pt x="10" y="19"/>
                    <a:pt x="10" y="19"/>
                  </a:cubicBezTo>
                  <a:cubicBezTo>
                    <a:pt x="10" y="22"/>
                    <a:pt x="7" y="24"/>
                    <a:pt x="5" y="24"/>
                  </a:cubicBezTo>
                  <a:close/>
                </a:path>
              </a:pathLst>
            </a:custGeom>
            <a:solidFill>
              <a:srgbClr val="FFFFFF"/>
            </a:solidFill>
            <a:ln>
              <a:noFill/>
            </a:ln>
          </p:spPr>
          <p:txBody>
            <a:bodyPr anchor="ctr"/>
            <a:p>
              <a:pPr algn="ctr"/>
            </a:p>
          </p:txBody>
        </p:sp>
        <p:sp>
          <p:nvSpPr>
            <p:cNvPr id="1048703" name="任意多边形: 形状 34"/>
            <p:cNvSpPr/>
            <p:nvPr/>
          </p:nvSpPr>
          <p:spPr bwMode="auto">
            <a:xfrm>
              <a:off x="6459591" y="4920119"/>
              <a:ext cx="16888" cy="491742"/>
            </a:xfrm>
            <a:custGeom>
              <a:avLst/>
              <a:gdLst>
                <a:gd name="T0" fmla="*/ 5 w 10"/>
                <a:gd name="T1" fmla="*/ 283 h 283"/>
                <a:gd name="T2" fmla="*/ 0 w 10"/>
                <a:gd name="T3" fmla="*/ 278 h 283"/>
                <a:gd name="T4" fmla="*/ 0 w 10"/>
                <a:gd name="T5" fmla="*/ 264 h 283"/>
                <a:gd name="T6" fmla="*/ 5 w 10"/>
                <a:gd name="T7" fmla="*/ 259 h 283"/>
                <a:gd name="T8" fmla="*/ 10 w 10"/>
                <a:gd name="T9" fmla="*/ 264 h 283"/>
                <a:gd name="T10" fmla="*/ 10 w 10"/>
                <a:gd name="T11" fmla="*/ 278 h 283"/>
                <a:gd name="T12" fmla="*/ 5 w 10"/>
                <a:gd name="T13" fmla="*/ 283 h 283"/>
                <a:gd name="T14" fmla="*/ 5 w 10"/>
                <a:gd name="T15" fmla="*/ 240 h 283"/>
                <a:gd name="T16" fmla="*/ 0 w 10"/>
                <a:gd name="T17" fmla="*/ 235 h 283"/>
                <a:gd name="T18" fmla="*/ 0 w 10"/>
                <a:gd name="T19" fmla="*/ 220 h 283"/>
                <a:gd name="T20" fmla="*/ 5 w 10"/>
                <a:gd name="T21" fmla="*/ 216 h 283"/>
                <a:gd name="T22" fmla="*/ 10 w 10"/>
                <a:gd name="T23" fmla="*/ 220 h 283"/>
                <a:gd name="T24" fmla="*/ 10 w 10"/>
                <a:gd name="T25" fmla="*/ 235 h 283"/>
                <a:gd name="T26" fmla="*/ 5 w 10"/>
                <a:gd name="T27" fmla="*/ 240 h 283"/>
                <a:gd name="T28" fmla="*/ 5 w 10"/>
                <a:gd name="T29" fmla="*/ 196 h 283"/>
                <a:gd name="T30" fmla="*/ 0 w 10"/>
                <a:gd name="T31" fmla="*/ 192 h 283"/>
                <a:gd name="T32" fmla="*/ 0 w 10"/>
                <a:gd name="T33" fmla="*/ 177 h 283"/>
                <a:gd name="T34" fmla="*/ 5 w 10"/>
                <a:gd name="T35" fmla="*/ 172 h 283"/>
                <a:gd name="T36" fmla="*/ 10 w 10"/>
                <a:gd name="T37" fmla="*/ 177 h 283"/>
                <a:gd name="T38" fmla="*/ 10 w 10"/>
                <a:gd name="T39" fmla="*/ 192 h 283"/>
                <a:gd name="T40" fmla="*/ 5 w 10"/>
                <a:gd name="T41" fmla="*/ 196 h 283"/>
                <a:gd name="T42" fmla="*/ 5 w 10"/>
                <a:gd name="T43" fmla="*/ 153 h 283"/>
                <a:gd name="T44" fmla="*/ 0 w 10"/>
                <a:gd name="T45" fmla="*/ 148 h 283"/>
                <a:gd name="T46" fmla="*/ 0 w 10"/>
                <a:gd name="T47" fmla="*/ 134 h 283"/>
                <a:gd name="T48" fmla="*/ 5 w 10"/>
                <a:gd name="T49" fmla="*/ 129 h 283"/>
                <a:gd name="T50" fmla="*/ 10 w 10"/>
                <a:gd name="T51" fmla="*/ 134 h 283"/>
                <a:gd name="T52" fmla="*/ 10 w 10"/>
                <a:gd name="T53" fmla="*/ 148 h 283"/>
                <a:gd name="T54" fmla="*/ 5 w 10"/>
                <a:gd name="T55" fmla="*/ 153 h 283"/>
                <a:gd name="T56" fmla="*/ 5 w 10"/>
                <a:gd name="T57" fmla="*/ 110 h 283"/>
                <a:gd name="T58" fmla="*/ 0 w 10"/>
                <a:gd name="T59" fmla="*/ 105 h 283"/>
                <a:gd name="T60" fmla="*/ 0 w 10"/>
                <a:gd name="T61" fmla="*/ 91 h 283"/>
                <a:gd name="T62" fmla="*/ 5 w 10"/>
                <a:gd name="T63" fmla="*/ 86 h 283"/>
                <a:gd name="T64" fmla="*/ 10 w 10"/>
                <a:gd name="T65" fmla="*/ 91 h 283"/>
                <a:gd name="T66" fmla="*/ 10 w 10"/>
                <a:gd name="T67" fmla="*/ 105 h 283"/>
                <a:gd name="T68" fmla="*/ 5 w 10"/>
                <a:gd name="T69" fmla="*/ 110 h 283"/>
                <a:gd name="T70" fmla="*/ 5 w 10"/>
                <a:gd name="T71" fmla="*/ 67 h 283"/>
                <a:gd name="T72" fmla="*/ 0 w 10"/>
                <a:gd name="T73" fmla="*/ 62 h 283"/>
                <a:gd name="T74" fmla="*/ 0 w 10"/>
                <a:gd name="T75" fmla="*/ 48 h 283"/>
                <a:gd name="T76" fmla="*/ 5 w 10"/>
                <a:gd name="T77" fmla="*/ 43 h 283"/>
                <a:gd name="T78" fmla="*/ 10 w 10"/>
                <a:gd name="T79" fmla="*/ 48 h 283"/>
                <a:gd name="T80" fmla="*/ 10 w 10"/>
                <a:gd name="T81" fmla="*/ 62 h 283"/>
                <a:gd name="T82" fmla="*/ 5 w 10"/>
                <a:gd name="T83" fmla="*/ 67 h 283"/>
                <a:gd name="T84" fmla="*/ 5 w 10"/>
                <a:gd name="T85" fmla="*/ 24 h 283"/>
                <a:gd name="T86" fmla="*/ 0 w 10"/>
                <a:gd name="T87" fmla="*/ 19 h 283"/>
                <a:gd name="T88" fmla="*/ 0 w 10"/>
                <a:gd name="T89" fmla="*/ 4 h 283"/>
                <a:gd name="T90" fmla="*/ 5 w 10"/>
                <a:gd name="T91" fmla="*/ 0 h 283"/>
                <a:gd name="T92" fmla="*/ 10 w 10"/>
                <a:gd name="T93" fmla="*/ 4 h 283"/>
                <a:gd name="T94" fmla="*/ 10 w 10"/>
                <a:gd name="T95" fmla="*/ 19 h 283"/>
                <a:gd name="T96" fmla="*/ 5 w 10"/>
                <a:gd name="T97" fmla="*/ 24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283">
                  <a:moveTo>
                    <a:pt x="5" y="283"/>
                  </a:moveTo>
                  <a:cubicBezTo>
                    <a:pt x="2" y="283"/>
                    <a:pt x="0" y="281"/>
                    <a:pt x="0" y="278"/>
                  </a:cubicBezTo>
                  <a:cubicBezTo>
                    <a:pt x="0" y="264"/>
                    <a:pt x="0" y="264"/>
                    <a:pt x="0" y="264"/>
                  </a:cubicBezTo>
                  <a:cubicBezTo>
                    <a:pt x="0" y="261"/>
                    <a:pt x="2" y="259"/>
                    <a:pt x="5" y="259"/>
                  </a:cubicBezTo>
                  <a:cubicBezTo>
                    <a:pt x="8" y="259"/>
                    <a:pt x="10" y="261"/>
                    <a:pt x="10" y="264"/>
                  </a:cubicBezTo>
                  <a:cubicBezTo>
                    <a:pt x="10" y="278"/>
                    <a:pt x="10" y="278"/>
                    <a:pt x="10" y="278"/>
                  </a:cubicBezTo>
                  <a:cubicBezTo>
                    <a:pt x="10" y="281"/>
                    <a:pt x="8" y="283"/>
                    <a:pt x="5" y="283"/>
                  </a:cubicBezTo>
                  <a:close/>
                  <a:moveTo>
                    <a:pt x="5" y="240"/>
                  </a:moveTo>
                  <a:cubicBezTo>
                    <a:pt x="2" y="240"/>
                    <a:pt x="0" y="238"/>
                    <a:pt x="0" y="235"/>
                  </a:cubicBezTo>
                  <a:cubicBezTo>
                    <a:pt x="0" y="220"/>
                    <a:pt x="0" y="220"/>
                    <a:pt x="0" y="220"/>
                  </a:cubicBezTo>
                  <a:cubicBezTo>
                    <a:pt x="0" y="218"/>
                    <a:pt x="2" y="216"/>
                    <a:pt x="5" y="216"/>
                  </a:cubicBezTo>
                  <a:cubicBezTo>
                    <a:pt x="8" y="216"/>
                    <a:pt x="10" y="218"/>
                    <a:pt x="10" y="220"/>
                  </a:cubicBezTo>
                  <a:cubicBezTo>
                    <a:pt x="10" y="235"/>
                    <a:pt x="10" y="235"/>
                    <a:pt x="10" y="235"/>
                  </a:cubicBezTo>
                  <a:cubicBezTo>
                    <a:pt x="10" y="238"/>
                    <a:pt x="8" y="240"/>
                    <a:pt x="5" y="240"/>
                  </a:cubicBezTo>
                  <a:close/>
                  <a:moveTo>
                    <a:pt x="5" y="196"/>
                  </a:moveTo>
                  <a:cubicBezTo>
                    <a:pt x="2" y="196"/>
                    <a:pt x="0" y="194"/>
                    <a:pt x="0" y="192"/>
                  </a:cubicBezTo>
                  <a:cubicBezTo>
                    <a:pt x="0" y="177"/>
                    <a:pt x="0" y="177"/>
                    <a:pt x="0" y="177"/>
                  </a:cubicBezTo>
                  <a:cubicBezTo>
                    <a:pt x="0" y="175"/>
                    <a:pt x="2" y="172"/>
                    <a:pt x="5" y="172"/>
                  </a:cubicBezTo>
                  <a:cubicBezTo>
                    <a:pt x="8" y="172"/>
                    <a:pt x="10" y="175"/>
                    <a:pt x="10" y="177"/>
                  </a:cubicBezTo>
                  <a:cubicBezTo>
                    <a:pt x="10" y="192"/>
                    <a:pt x="10" y="192"/>
                    <a:pt x="10" y="192"/>
                  </a:cubicBezTo>
                  <a:cubicBezTo>
                    <a:pt x="10" y="194"/>
                    <a:pt x="8" y="196"/>
                    <a:pt x="5" y="196"/>
                  </a:cubicBezTo>
                  <a:close/>
                  <a:moveTo>
                    <a:pt x="5" y="153"/>
                  </a:moveTo>
                  <a:cubicBezTo>
                    <a:pt x="2" y="153"/>
                    <a:pt x="0" y="151"/>
                    <a:pt x="0" y="148"/>
                  </a:cubicBezTo>
                  <a:cubicBezTo>
                    <a:pt x="0" y="134"/>
                    <a:pt x="0" y="134"/>
                    <a:pt x="0" y="134"/>
                  </a:cubicBezTo>
                  <a:cubicBezTo>
                    <a:pt x="0" y="131"/>
                    <a:pt x="2" y="129"/>
                    <a:pt x="5" y="129"/>
                  </a:cubicBezTo>
                  <a:cubicBezTo>
                    <a:pt x="8" y="129"/>
                    <a:pt x="10" y="131"/>
                    <a:pt x="10" y="134"/>
                  </a:cubicBezTo>
                  <a:cubicBezTo>
                    <a:pt x="10" y="148"/>
                    <a:pt x="10" y="148"/>
                    <a:pt x="10" y="148"/>
                  </a:cubicBezTo>
                  <a:cubicBezTo>
                    <a:pt x="10" y="151"/>
                    <a:pt x="8" y="153"/>
                    <a:pt x="5" y="153"/>
                  </a:cubicBezTo>
                  <a:close/>
                  <a:moveTo>
                    <a:pt x="5" y="110"/>
                  </a:moveTo>
                  <a:cubicBezTo>
                    <a:pt x="2" y="110"/>
                    <a:pt x="0" y="108"/>
                    <a:pt x="0" y="105"/>
                  </a:cubicBezTo>
                  <a:cubicBezTo>
                    <a:pt x="0" y="91"/>
                    <a:pt x="0" y="91"/>
                    <a:pt x="0" y="91"/>
                  </a:cubicBezTo>
                  <a:cubicBezTo>
                    <a:pt x="0" y="88"/>
                    <a:pt x="2" y="86"/>
                    <a:pt x="5" y="86"/>
                  </a:cubicBezTo>
                  <a:cubicBezTo>
                    <a:pt x="8" y="86"/>
                    <a:pt x="10" y="88"/>
                    <a:pt x="10" y="91"/>
                  </a:cubicBezTo>
                  <a:cubicBezTo>
                    <a:pt x="10" y="105"/>
                    <a:pt x="10" y="105"/>
                    <a:pt x="10" y="105"/>
                  </a:cubicBezTo>
                  <a:cubicBezTo>
                    <a:pt x="10" y="108"/>
                    <a:pt x="8" y="110"/>
                    <a:pt x="5" y="110"/>
                  </a:cubicBezTo>
                  <a:close/>
                  <a:moveTo>
                    <a:pt x="5" y="67"/>
                  </a:moveTo>
                  <a:cubicBezTo>
                    <a:pt x="2" y="67"/>
                    <a:pt x="0" y="65"/>
                    <a:pt x="0" y="62"/>
                  </a:cubicBezTo>
                  <a:cubicBezTo>
                    <a:pt x="0" y="48"/>
                    <a:pt x="0" y="48"/>
                    <a:pt x="0" y="48"/>
                  </a:cubicBezTo>
                  <a:cubicBezTo>
                    <a:pt x="0" y="45"/>
                    <a:pt x="2" y="43"/>
                    <a:pt x="5" y="43"/>
                  </a:cubicBezTo>
                  <a:cubicBezTo>
                    <a:pt x="8" y="43"/>
                    <a:pt x="10" y="45"/>
                    <a:pt x="10" y="48"/>
                  </a:cubicBezTo>
                  <a:cubicBezTo>
                    <a:pt x="10" y="62"/>
                    <a:pt x="10" y="62"/>
                    <a:pt x="10" y="62"/>
                  </a:cubicBezTo>
                  <a:cubicBezTo>
                    <a:pt x="10" y="65"/>
                    <a:pt x="8" y="67"/>
                    <a:pt x="5" y="67"/>
                  </a:cubicBezTo>
                  <a:close/>
                  <a:moveTo>
                    <a:pt x="5" y="24"/>
                  </a:moveTo>
                  <a:cubicBezTo>
                    <a:pt x="2" y="24"/>
                    <a:pt x="0" y="22"/>
                    <a:pt x="0" y="19"/>
                  </a:cubicBezTo>
                  <a:cubicBezTo>
                    <a:pt x="0" y="4"/>
                    <a:pt x="0" y="4"/>
                    <a:pt x="0" y="4"/>
                  </a:cubicBezTo>
                  <a:cubicBezTo>
                    <a:pt x="0" y="2"/>
                    <a:pt x="2" y="0"/>
                    <a:pt x="5" y="0"/>
                  </a:cubicBezTo>
                  <a:cubicBezTo>
                    <a:pt x="8" y="0"/>
                    <a:pt x="10" y="2"/>
                    <a:pt x="10" y="4"/>
                  </a:cubicBezTo>
                  <a:cubicBezTo>
                    <a:pt x="10" y="19"/>
                    <a:pt x="10" y="19"/>
                    <a:pt x="10" y="19"/>
                  </a:cubicBezTo>
                  <a:cubicBezTo>
                    <a:pt x="10" y="22"/>
                    <a:pt x="8" y="24"/>
                    <a:pt x="5" y="24"/>
                  </a:cubicBezTo>
                  <a:close/>
                </a:path>
              </a:pathLst>
            </a:custGeom>
            <a:solidFill>
              <a:srgbClr val="FFFFFF"/>
            </a:solidFill>
            <a:ln>
              <a:noFill/>
            </a:ln>
          </p:spPr>
          <p:txBody>
            <a:bodyPr anchor="ctr"/>
            <a:p>
              <a:pPr algn="ctr"/>
            </a:p>
          </p:txBody>
        </p:sp>
        <p:sp>
          <p:nvSpPr>
            <p:cNvPr id="1048704" name="任意多边形: 形状 35"/>
            <p:cNvSpPr/>
            <p:nvPr/>
          </p:nvSpPr>
          <p:spPr bwMode="auto">
            <a:xfrm>
              <a:off x="4767801" y="2246834"/>
              <a:ext cx="2367010" cy="2362345"/>
            </a:xfrm>
            <a:custGeom>
              <a:avLst/>
              <a:gdLst>
                <a:gd name="connsiteX0" fmla="*/ 1298396 w 2367010"/>
                <a:gd name="connsiteY0" fmla="*/ 2270951 h 2362345"/>
                <a:gd name="connsiteX1" fmla="*/ 1307337 w 2367010"/>
                <a:gd name="connsiteY1" fmla="*/ 2277849 h 2362345"/>
                <a:gd name="connsiteX2" fmla="*/ 1316278 w 2367010"/>
                <a:gd name="connsiteY2" fmla="*/ 2353723 h 2362345"/>
                <a:gd name="connsiteX3" fmla="*/ 1307337 w 2367010"/>
                <a:gd name="connsiteY3" fmla="*/ 2362345 h 2362345"/>
                <a:gd name="connsiteX4" fmla="*/ 1298396 w 2367010"/>
                <a:gd name="connsiteY4" fmla="*/ 2355448 h 2362345"/>
                <a:gd name="connsiteX5" fmla="*/ 1289455 w 2367010"/>
                <a:gd name="connsiteY5" fmla="*/ 2279573 h 2362345"/>
                <a:gd name="connsiteX6" fmla="*/ 1298396 w 2367010"/>
                <a:gd name="connsiteY6" fmla="*/ 2270951 h 2362345"/>
                <a:gd name="connsiteX7" fmla="*/ 1069059 w 2367010"/>
                <a:gd name="connsiteY7" fmla="*/ 2270951 h 2362345"/>
                <a:gd name="connsiteX8" fmla="*/ 1075871 w 2367010"/>
                <a:gd name="connsiteY8" fmla="*/ 2279573 h 2362345"/>
                <a:gd name="connsiteX9" fmla="*/ 1069059 w 2367010"/>
                <a:gd name="connsiteY9" fmla="*/ 2355448 h 2362345"/>
                <a:gd name="connsiteX10" fmla="*/ 1060544 w 2367010"/>
                <a:gd name="connsiteY10" fmla="*/ 2362345 h 2362345"/>
                <a:gd name="connsiteX11" fmla="*/ 1058841 w 2367010"/>
                <a:gd name="connsiteY11" fmla="*/ 2362345 h 2362345"/>
                <a:gd name="connsiteX12" fmla="*/ 1052029 w 2367010"/>
                <a:gd name="connsiteY12" fmla="*/ 2353723 h 2362345"/>
                <a:gd name="connsiteX13" fmla="*/ 1060544 w 2367010"/>
                <a:gd name="connsiteY13" fmla="*/ 2277849 h 2362345"/>
                <a:gd name="connsiteX14" fmla="*/ 1069059 w 2367010"/>
                <a:gd name="connsiteY14" fmla="*/ 2270951 h 2362345"/>
                <a:gd name="connsiteX15" fmla="*/ 1411593 w 2367010"/>
                <a:gd name="connsiteY15" fmla="*/ 2252825 h 2362345"/>
                <a:gd name="connsiteX16" fmla="*/ 1421946 w 2367010"/>
                <a:gd name="connsiteY16" fmla="*/ 2258055 h 2362345"/>
                <a:gd name="connsiteX17" fmla="*/ 1437475 w 2367010"/>
                <a:gd name="connsiteY17" fmla="*/ 2333011 h 2362345"/>
                <a:gd name="connsiteX18" fmla="*/ 1430573 w 2367010"/>
                <a:gd name="connsiteY18" fmla="*/ 2343470 h 2362345"/>
                <a:gd name="connsiteX19" fmla="*/ 1428848 w 2367010"/>
                <a:gd name="connsiteY19" fmla="*/ 2343470 h 2362345"/>
                <a:gd name="connsiteX20" fmla="*/ 1420221 w 2367010"/>
                <a:gd name="connsiteY20" fmla="*/ 2336498 h 2362345"/>
                <a:gd name="connsiteX21" fmla="*/ 1404692 w 2367010"/>
                <a:gd name="connsiteY21" fmla="*/ 2261541 h 2362345"/>
                <a:gd name="connsiteX22" fmla="*/ 1411593 w 2367010"/>
                <a:gd name="connsiteY22" fmla="*/ 2252825 h 2362345"/>
                <a:gd name="connsiteX23" fmla="*/ 955668 w 2367010"/>
                <a:gd name="connsiteY23" fmla="*/ 2252825 h 2362345"/>
                <a:gd name="connsiteX24" fmla="*/ 960883 w 2367010"/>
                <a:gd name="connsiteY24" fmla="*/ 2261541 h 2362345"/>
                <a:gd name="connsiteX25" fmla="*/ 945237 w 2367010"/>
                <a:gd name="connsiteY25" fmla="*/ 2336498 h 2362345"/>
                <a:gd name="connsiteX26" fmla="*/ 936544 w 2367010"/>
                <a:gd name="connsiteY26" fmla="*/ 2343470 h 2362345"/>
                <a:gd name="connsiteX27" fmla="*/ 934806 w 2367010"/>
                <a:gd name="connsiteY27" fmla="*/ 2343470 h 2362345"/>
                <a:gd name="connsiteX28" fmla="*/ 929590 w 2367010"/>
                <a:gd name="connsiteY28" fmla="*/ 2333011 h 2362345"/>
                <a:gd name="connsiteX29" fmla="*/ 945237 w 2367010"/>
                <a:gd name="connsiteY29" fmla="*/ 2258055 h 2362345"/>
                <a:gd name="connsiteX30" fmla="*/ 955668 w 2367010"/>
                <a:gd name="connsiteY30" fmla="*/ 2252825 h 2362345"/>
                <a:gd name="connsiteX31" fmla="*/ 1522908 w 2367010"/>
                <a:gd name="connsiteY31" fmla="*/ 2222274 h 2362345"/>
                <a:gd name="connsiteX32" fmla="*/ 1533339 w 2367010"/>
                <a:gd name="connsiteY32" fmla="*/ 2229228 h 2362345"/>
                <a:gd name="connsiteX33" fmla="*/ 1555939 w 2367010"/>
                <a:gd name="connsiteY33" fmla="*/ 2302244 h 2362345"/>
                <a:gd name="connsiteX34" fmla="*/ 1550724 w 2367010"/>
                <a:gd name="connsiteY34" fmla="*/ 2312675 h 2362345"/>
                <a:gd name="connsiteX35" fmla="*/ 1548985 w 2367010"/>
                <a:gd name="connsiteY35" fmla="*/ 2312675 h 2362345"/>
                <a:gd name="connsiteX36" fmla="*/ 1540293 w 2367010"/>
                <a:gd name="connsiteY36" fmla="*/ 2307460 h 2362345"/>
                <a:gd name="connsiteX37" fmla="*/ 1517692 w 2367010"/>
                <a:gd name="connsiteY37" fmla="*/ 2234444 h 2362345"/>
                <a:gd name="connsiteX38" fmla="*/ 1522908 w 2367010"/>
                <a:gd name="connsiteY38" fmla="*/ 2222274 h 2362345"/>
                <a:gd name="connsiteX39" fmla="*/ 844524 w 2367010"/>
                <a:gd name="connsiteY39" fmla="*/ 2222274 h 2362345"/>
                <a:gd name="connsiteX40" fmla="*/ 849650 w 2367010"/>
                <a:gd name="connsiteY40" fmla="*/ 2234444 h 2362345"/>
                <a:gd name="connsiteX41" fmla="*/ 825729 w 2367010"/>
                <a:gd name="connsiteY41" fmla="*/ 2307460 h 2362345"/>
                <a:gd name="connsiteX42" fmla="*/ 818894 w 2367010"/>
                <a:gd name="connsiteY42" fmla="*/ 2312675 h 2362345"/>
                <a:gd name="connsiteX43" fmla="*/ 815476 w 2367010"/>
                <a:gd name="connsiteY43" fmla="*/ 2312675 h 2362345"/>
                <a:gd name="connsiteX44" fmla="*/ 810350 w 2367010"/>
                <a:gd name="connsiteY44" fmla="*/ 2302244 h 2362345"/>
                <a:gd name="connsiteX45" fmla="*/ 834272 w 2367010"/>
                <a:gd name="connsiteY45" fmla="*/ 2229228 h 2362345"/>
                <a:gd name="connsiteX46" fmla="*/ 844524 w 2367010"/>
                <a:gd name="connsiteY46" fmla="*/ 2222274 h 2362345"/>
                <a:gd name="connsiteX47" fmla="*/ 1628484 w 2367010"/>
                <a:gd name="connsiteY47" fmla="*/ 2182279 h 2362345"/>
                <a:gd name="connsiteX48" fmla="*/ 1640713 w 2367010"/>
                <a:gd name="connsiteY48" fmla="*/ 2185736 h 2362345"/>
                <a:gd name="connsiteX49" fmla="*/ 1672161 w 2367010"/>
                <a:gd name="connsiteY49" fmla="*/ 2256607 h 2362345"/>
                <a:gd name="connsiteX50" fmla="*/ 1666919 w 2367010"/>
                <a:gd name="connsiteY50" fmla="*/ 2266978 h 2362345"/>
                <a:gd name="connsiteX51" fmla="*/ 1663425 w 2367010"/>
                <a:gd name="connsiteY51" fmla="*/ 2266978 h 2362345"/>
                <a:gd name="connsiteX52" fmla="*/ 1656437 w 2367010"/>
                <a:gd name="connsiteY52" fmla="*/ 2263521 h 2362345"/>
                <a:gd name="connsiteX53" fmla="*/ 1624990 w 2367010"/>
                <a:gd name="connsiteY53" fmla="*/ 2192650 h 2362345"/>
                <a:gd name="connsiteX54" fmla="*/ 1628484 w 2367010"/>
                <a:gd name="connsiteY54" fmla="*/ 2182279 h 2362345"/>
                <a:gd name="connsiteX55" fmla="*/ 737081 w 2367010"/>
                <a:gd name="connsiteY55" fmla="*/ 2182279 h 2362345"/>
                <a:gd name="connsiteX56" fmla="*/ 742323 w 2367010"/>
                <a:gd name="connsiteY56" fmla="*/ 2192650 h 2362345"/>
                <a:gd name="connsiteX57" fmla="*/ 710875 w 2367010"/>
                <a:gd name="connsiteY57" fmla="*/ 2263521 h 2362345"/>
                <a:gd name="connsiteX58" fmla="*/ 702140 w 2367010"/>
                <a:gd name="connsiteY58" fmla="*/ 2266978 h 2362345"/>
                <a:gd name="connsiteX59" fmla="*/ 698646 w 2367010"/>
                <a:gd name="connsiteY59" fmla="*/ 2266978 h 2362345"/>
                <a:gd name="connsiteX60" fmla="*/ 695152 w 2367010"/>
                <a:gd name="connsiteY60" fmla="*/ 2256607 h 2362345"/>
                <a:gd name="connsiteX61" fmla="*/ 726599 w 2367010"/>
                <a:gd name="connsiteY61" fmla="*/ 2185736 h 2362345"/>
                <a:gd name="connsiteX62" fmla="*/ 737081 w 2367010"/>
                <a:gd name="connsiteY62" fmla="*/ 2182279 h 2362345"/>
                <a:gd name="connsiteX63" fmla="*/ 1713640 w 2367010"/>
                <a:gd name="connsiteY63" fmla="*/ 2087045 h 2362345"/>
                <a:gd name="connsiteX64" fmla="*/ 1719056 w 2367010"/>
                <a:gd name="connsiteY64" fmla="*/ 2091391 h 2362345"/>
                <a:gd name="connsiteX65" fmla="*/ 1781451 w 2367010"/>
                <a:gd name="connsiteY65" fmla="*/ 2199177 h 2362345"/>
                <a:gd name="connsiteX66" fmla="*/ 1777985 w 2367010"/>
                <a:gd name="connsiteY66" fmla="*/ 2209608 h 2362345"/>
                <a:gd name="connsiteX67" fmla="*/ 1774518 w 2367010"/>
                <a:gd name="connsiteY67" fmla="*/ 2211346 h 2362345"/>
                <a:gd name="connsiteX68" fmla="*/ 1765852 w 2367010"/>
                <a:gd name="connsiteY68" fmla="*/ 2207869 h 2362345"/>
                <a:gd name="connsiteX69" fmla="*/ 1703457 w 2367010"/>
                <a:gd name="connsiteY69" fmla="*/ 2100083 h 2362345"/>
                <a:gd name="connsiteX70" fmla="*/ 1706924 w 2367010"/>
                <a:gd name="connsiteY70" fmla="*/ 2087914 h 2362345"/>
                <a:gd name="connsiteX71" fmla="*/ 1713640 w 2367010"/>
                <a:gd name="connsiteY71" fmla="*/ 2087045 h 2362345"/>
                <a:gd name="connsiteX72" fmla="*/ 652588 w 2367010"/>
                <a:gd name="connsiteY72" fmla="*/ 2087044 h 2362345"/>
                <a:gd name="connsiteX73" fmla="*/ 658419 w 2367010"/>
                <a:gd name="connsiteY73" fmla="*/ 2087914 h 2362345"/>
                <a:gd name="connsiteX74" fmla="*/ 661874 w 2367010"/>
                <a:gd name="connsiteY74" fmla="*/ 2100083 h 2362345"/>
                <a:gd name="connsiteX75" fmla="*/ 599678 w 2367010"/>
                <a:gd name="connsiteY75" fmla="*/ 2207869 h 2362345"/>
                <a:gd name="connsiteX76" fmla="*/ 592767 w 2367010"/>
                <a:gd name="connsiteY76" fmla="*/ 2211346 h 2362345"/>
                <a:gd name="connsiteX77" fmla="*/ 589312 w 2367010"/>
                <a:gd name="connsiteY77" fmla="*/ 2209608 h 2362345"/>
                <a:gd name="connsiteX78" fmla="*/ 585856 w 2367010"/>
                <a:gd name="connsiteY78" fmla="*/ 2199177 h 2362345"/>
                <a:gd name="connsiteX79" fmla="*/ 648053 w 2367010"/>
                <a:gd name="connsiteY79" fmla="*/ 2091391 h 2362345"/>
                <a:gd name="connsiteX80" fmla="*/ 652588 w 2367010"/>
                <a:gd name="connsiteY80" fmla="*/ 2087044 h 2362345"/>
                <a:gd name="connsiteX81" fmla="*/ 1833513 w 2367010"/>
                <a:gd name="connsiteY81" fmla="*/ 2066047 h 2362345"/>
                <a:gd name="connsiteX82" fmla="*/ 1839621 w 2367010"/>
                <a:gd name="connsiteY82" fmla="*/ 2069503 h 2362345"/>
                <a:gd name="connsiteX83" fmla="*/ 1884996 w 2367010"/>
                <a:gd name="connsiteY83" fmla="*/ 2131700 h 2362345"/>
                <a:gd name="connsiteX84" fmla="*/ 1883251 w 2367010"/>
                <a:gd name="connsiteY84" fmla="*/ 2142066 h 2362345"/>
                <a:gd name="connsiteX85" fmla="*/ 1878015 w 2367010"/>
                <a:gd name="connsiteY85" fmla="*/ 2143793 h 2362345"/>
                <a:gd name="connsiteX86" fmla="*/ 1871034 w 2367010"/>
                <a:gd name="connsiteY86" fmla="*/ 2140338 h 2362345"/>
                <a:gd name="connsiteX87" fmla="*/ 1825659 w 2367010"/>
                <a:gd name="connsiteY87" fmla="*/ 2079869 h 2362345"/>
                <a:gd name="connsiteX88" fmla="*/ 1827405 w 2367010"/>
                <a:gd name="connsiteY88" fmla="*/ 2067775 h 2362345"/>
                <a:gd name="connsiteX89" fmla="*/ 1833513 w 2367010"/>
                <a:gd name="connsiteY89" fmla="*/ 2066047 h 2362345"/>
                <a:gd name="connsiteX90" fmla="*/ 533049 w 2367010"/>
                <a:gd name="connsiteY90" fmla="*/ 2066047 h 2362345"/>
                <a:gd name="connsiteX91" fmla="*/ 539157 w 2367010"/>
                <a:gd name="connsiteY91" fmla="*/ 2067775 h 2362345"/>
                <a:gd name="connsiteX92" fmla="*/ 540902 w 2367010"/>
                <a:gd name="connsiteY92" fmla="*/ 2079869 h 2362345"/>
                <a:gd name="connsiteX93" fmla="*/ 495527 w 2367010"/>
                <a:gd name="connsiteY93" fmla="*/ 2140338 h 2362345"/>
                <a:gd name="connsiteX94" fmla="*/ 488547 w 2367010"/>
                <a:gd name="connsiteY94" fmla="*/ 2143793 h 2362345"/>
                <a:gd name="connsiteX95" fmla="*/ 485056 w 2367010"/>
                <a:gd name="connsiteY95" fmla="*/ 2142066 h 2362345"/>
                <a:gd name="connsiteX96" fmla="*/ 483311 w 2367010"/>
                <a:gd name="connsiteY96" fmla="*/ 2131700 h 2362345"/>
                <a:gd name="connsiteX97" fmla="*/ 526941 w 2367010"/>
                <a:gd name="connsiteY97" fmla="*/ 2069503 h 2362345"/>
                <a:gd name="connsiteX98" fmla="*/ 533049 w 2367010"/>
                <a:gd name="connsiteY98" fmla="*/ 2066047 h 2362345"/>
                <a:gd name="connsiteX99" fmla="*/ 1917562 w 2367010"/>
                <a:gd name="connsiteY99" fmla="*/ 1994526 h 2362345"/>
                <a:gd name="connsiteX100" fmla="*/ 1928029 w 2367010"/>
                <a:gd name="connsiteY100" fmla="*/ 1996259 h 2362345"/>
                <a:gd name="connsiteX101" fmla="*/ 1980365 w 2367010"/>
                <a:gd name="connsiteY101" fmla="*/ 2053439 h 2362345"/>
                <a:gd name="connsiteX102" fmla="*/ 1980365 w 2367010"/>
                <a:gd name="connsiteY102" fmla="*/ 2063835 h 2362345"/>
                <a:gd name="connsiteX103" fmla="*/ 1973387 w 2367010"/>
                <a:gd name="connsiteY103" fmla="*/ 2067301 h 2362345"/>
                <a:gd name="connsiteX104" fmla="*/ 1968153 w 2367010"/>
                <a:gd name="connsiteY104" fmla="*/ 2063835 h 2362345"/>
                <a:gd name="connsiteX105" fmla="*/ 1915817 w 2367010"/>
                <a:gd name="connsiteY105" fmla="*/ 2006656 h 2362345"/>
                <a:gd name="connsiteX106" fmla="*/ 1917562 w 2367010"/>
                <a:gd name="connsiteY106" fmla="*/ 1994526 h 2362345"/>
                <a:gd name="connsiteX107" fmla="*/ 450515 w 2367010"/>
                <a:gd name="connsiteY107" fmla="*/ 1994526 h 2362345"/>
                <a:gd name="connsiteX108" fmla="*/ 450515 w 2367010"/>
                <a:gd name="connsiteY108" fmla="*/ 2006656 h 2362345"/>
                <a:gd name="connsiteX109" fmla="*/ 400099 w 2367010"/>
                <a:gd name="connsiteY109" fmla="*/ 2063835 h 2362345"/>
                <a:gd name="connsiteX110" fmla="*/ 393145 w 2367010"/>
                <a:gd name="connsiteY110" fmla="*/ 2067301 h 2362345"/>
                <a:gd name="connsiteX111" fmla="*/ 387930 w 2367010"/>
                <a:gd name="connsiteY111" fmla="*/ 2063835 h 2362345"/>
                <a:gd name="connsiteX112" fmla="*/ 387930 w 2367010"/>
                <a:gd name="connsiteY112" fmla="*/ 2053439 h 2362345"/>
                <a:gd name="connsiteX113" fmla="*/ 438345 w 2367010"/>
                <a:gd name="connsiteY113" fmla="*/ 1996259 h 2362345"/>
                <a:gd name="connsiteX114" fmla="*/ 450515 w 2367010"/>
                <a:gd name="connsiteY114" fmla="*/ 1994526 h 2362345"/>
                <a:gd name="connsiteX115" fmla="*/ 2009637 w 2367010"/>
                <a:gd name="connsiteY115" fmla="*/ 1913066 h 2362345"/>
                <a:gd name="connsiteX116" fmla="*/ 2066817 w 2367010"/>
                <a:gd name="connsiteY116" fmla="*/ 1965029 h 2362345"/>
                <a:gd name="connsiteX117" fmla="*/ 2066817 w 2367010"/>
                <a:gd name="connsiteY117" fmla="*/ 1977154 h 2362345"/>
                <a:gd name="connsiteX118" fmla="*/ 2061619 w 2367010"/>
                <a:gd name="connsiteY118" fmla="*/ 1978886 h 2362345"/>
                <a:gd name="connsiteX119" fmla="*/ 2054688 w 2367010"/>
                <a:gd name="connsiteY119" fmla="*/ 1977154 h 2362345"/>
                <a:gd name="connsiteX120" fmla="*/ 1999241 w 2367010"/>
                <a:gd name="connsiteY120" fmla="*/ 1925191 h 2362345"/>
                <a:gd name="connsiteX121" fmla="*/ 1997508 w 2367010"/>
                <a:gd name="connsiteY121" fmla="*/ 1914798 h 2362345"/>
                <a:gd name="connsiteX122" fmla="*/ 2009637 w 2367010"/>
                <a:gd name="connsiteY122" fmla="*/ 1913066 h 2362345"/>
                <a:gd name="connsiteX123" fmla="*/ 355892 w 2367010"/>
                <a:gd name="connsiteY123" fmla="*/ 1913066 h 2362345"/>
                <a:gd name="connsiteX124" fmla="*/ 368062 w 2367010"/>
                <a:gd name="connsiteY124" fmla="*/ 1914798 h 2362345"/>
                <a:gd name="connsiteX125" fmla="*/ 368062 w 2367010"/>
                <a:gd name="connsiteY125" fmla="*/ 1925191 h 2362345"/>
                <a:gd name="connsiteX126" fmla="*/ 310692 w 2367010"/>
                <a:gd name="connsiteY126" fmla="*/ 1977154 h 2362345"/>
                <a:gd name="connsiteX127" fmla="*/ 305477 w 2367010"/>
                <a:gd name="connsiteY127" fmla="*/ 1978886 h 2362345"/>
                <a:gd name="connsiteX128" fmla="*/ 298523 w 2367010"/>
                <a:gd name="connsiteY128" fmla="*/ 1977154 h 2362345"/>
                <a:gd name="connsiteX129" fmla="*/ 300261 w 2367010"/>
                <a:gd name="connsiteY129" fmla="*/ 1965029 h 2362345"/>
                <a:gd name="connsiteX130" fmla="*/ 355892 w 2367010"/>
                <a:gd name="connsiteY130" fmla="*/ 1913066 h 2362345"/>
                <a:gd name="connsiteX131" fmla="*/ 2082900 w 2367010"/>
                <a:gd name="connsiteY131" fmla="*/ 1822671 h 2362345"/>
                <a:gd name="connsiteX132" fmla="*/ 2143562 w 2367010"/>
                <a:gd name="connsiteY132" fmla="*/ 1867872 h 2362345"/>
                <a:gd name="connsiteX133" fmla="*/ 2145295 w 2367010"/>
                <a:gd name="connsiteY133" fmla="*/ 1880042 h 2362345"/>
                <a:gd name="connsiteX134" fmla="*/ 2138362 w 2367010"/>
                <a:gd name="connsiteY134" fmla="*/ 1883519 h 2362345"/>
                <a:gd name="connsiteX135" fmla="*/ 2134896 w 2367010"/>
                <a:gd name="connsiteY135" fmla="*/ 1881780 h 2362345"/>
                <a:gd name="connsiteX136" fmla="*/ 2072501 w 2367010"/>
                <a:gd name="connsiteY136" fmla="*/ 1836579 h 2362345"/>
                <a:gd name="connsiteX137" fmla="*/ 2070768 w 2367010"/>
                <a:gd name="connsiteY137" fmla="*/ 1824410 h 2362345"/>
                <a:gd name="connsiteX138" fmla="*/ 2082900 w 2367010"/>
                <a:gd name="connsiteY138" fmla="*/ 1822671 h 2362345"/>
                <a:gd name="connsiteX139" fmla="*/ 285024 w 2367010"/>
                <a:gd name="connsiteY139" fmla="*/ 1822671 h 2362345"/>
                <a:gd name="connsiteX140" fmla="*/ 297269 w 2367010"/>
                <a:gd name="connsiteY140" fmla="*/ 1824410 h 2362345"/>
                <a:gd name="connsiteX141" fmla="*/ 295520 w 2367010"/>
                <a:gd name="connsiteY141" fmla="*/ 1836579 h 2362345"/>
                <a:gd name="connsiteX142" fmla="*/ 232546 w 2367010"/>
                <a:gd name="connsiteY142" fmla="*/ 1881780 h 2362345"/>
                <a:gd name="connsiteX143" fmla="*/ 227298 w 2367010"/>
                <a:gd name="connsiteY143" fmla="*/ 1883519 h 2362345"/>
                <a:gd name="connsiteX144" fmla="*/ 220301 w 2367010"/>
                <a:gd name="connsiteY144" fmla="*/ 1880042 h 2362345"/>
                <a:gd name="connsiteX145" fmla="*/ 222050 w 2367010"/>
                <a:gd name="connsiteY145" fmla="*/ 1867872 h 2362345"/>
                <a:gd name="connsiteX146" fmla="*/ 285024 w 2367010"/>
                <a:gd name="connsiteY146" fmla="*/ 1822671 h 2362345"/>
                <a:gd name="connsiteX147" fmla="*/ 2096414 w 2367010"/>
                <a:gd name="connsiteY147" fmla="*/ 1701464 h 2362345"/>
                <a:gd name="connsiteX148" fmla="*/ 2102247 w 2367010"/>
                <a:gd name="connsiteY148" fmla="*/ 1703191 h 2362345"/>
                <a:gd name="connsiteX149" fmla="*/ 2211128 w 2367010"/>
                <a:gd name="connsiteY149" fmla="*/ 1763660 h 2362345"/>
                <a:gd name="connsiteX150" fmla="*/ 2212857 w 2367010"/>
                <a:gd name="connsiteY150" fmla="*/ 1775754 h 2362345"/>
                <a:gd name="connsiteX151" fmla="*/ 2205944 w 2367010"/>
                <a:gd name="connsiteY151" fmla="*/ 1779209 h 2362345"/>
                <a:gd name="connsiteX152" fmla="*/ 2202487 w 2367010"/>
                <a:gd name="connsiteY152" fmla="*/ 1779209 h 2362345"/>
                <a:gd name="connsiteX153" fmla="*/ 2095334 w 2367010"/>
                <a:gd name="connsiteY153" fmla="*/ 1717013 h 2362345"/>
                <a:gd name="connsiteX154" fmla="*/ 2091878 w 2367010"/>
                <a:gd name="connsiteY154" fmla="*/ 1704919 h 2362345"/>
                <a:gd name="connsiteX155" fmla="*/ 2096414 w 2367010"/>
                <a:gd name="connsiteY155" fmla="*/ 1701464 h 2362345"/>
                <a:gd name="connsiteX156" fmla="*/ 270318 w 2367010"/>
                <a:gd name="connsiteY156" fmla="*/ 1701464 h 2362345"/>
                <a:gd name="connsiteX157" fmla="*/ 276415 w 2367010"/>
                <a:gd name="connsiteY157" fmla="*/ 1704919 h 2362345"/>
                <a:gd name="connsiteX158" fmla="*/ 272931 w 2367010"/>
                <a:gd name="connsiteY158" fmla="*/ 1717013 h 2362345"/>
                <a:gd name="connsiteX159" fmla="*/ 164935 w 2367010"/>
                <a:gd name="connsiteY159" fmla="*/ 1779209 h 2362345"/>
                <a:gd name="connsiteX160" fmla="*/ 159709 w 2367010"/>
                <a:gd name="connsiteY160" fmla="*/ 1779209 h 2362345"/>
                <a:gd name="connsiteX161" fmla="*/ 152742 w 2367010"/>
                <a:gd name="connsiteY161" fmla="*/ 1775754 h 2362345"/>
                <a:gd name="connsiteX162" fmla="*/ 156225 w 2367010"/>
                <a:gd name="connsiteY162" fmla="*/ 1763660 h 2362345"/>
                <a:gd name="connsiteX163" fmla="*/ 264222 w 2367010"/>
                <a:gd name="connsiteY163" fmla="*/ 1703191 h 2362345"/>
                <a:gd name="connsiteX164" fmla="*/ 270318 w 2367010"/>
                <a:gd name="connsiteY164" fmla="*/ 1701464 h 2362345"/>
                <a:gd name="connsiteX165" fmla="*/ 2195667 w 2367010"/>
                <a:gd name="connsiteY165" fmla="*/ 1622994 h 2362345"/>
                <a:gd name="connsiteX166" fmla="*/ 2265011 w 2367010"/>
                <a:gd name="connsiteY166" fmla="*/ 1654287 h 2362345"/>
                <a:gd name="connsiteX167" fmla="*/ 2270212 w 2367010"/>
                <a:gd name="connsiteY167" fmla="*/ 1664718 h 2362345"/>
                <a:gd name="connsiteX168" fmla="*/ 2261544 w 2367010"/>
                <a:gd name="connsiteY168" fmla="*/ 1669934 h 2362345"/>
                <a:gd name="connsiteX169" fmla="*/ 2259810 w 2367010"/>
                <a:gd name="connsiteY169" fmla="*/ 1669934 h 2362345"/>
                <a:gd name="connsiteX170" fmla="*/ 2188732 w 2367010"/>
                <a:gd name="connsiteY170" fmla="*/ 1638641 h 2362345"/>
                <a:gd name="connsiteX171" fmla="*/ 2185265 w 2367010"/>
                <a:gd name="connsiteY171" fmla="*/ 1626471 h 2362345"/>
                <a:gd name="connsiteX172" fmla="*/ 2195667 w 2367010"/>
                <a:gd name="connsiteY172" fmla="*/ 1622994 h 2362345"/>
                <a:gd name="connsiteX173" fmla="*/ 169913 w 2367010"/>
                <a:gd name="connsiteY173" fmla="*/ 1622994 h 2362345"/>
                <a:gd name="connsiteX174" fmla="*/ 182048 w 2367010"/>
                <a:gd name="connsiteY174" fmla="*/ 1626471 h 2362345"/>
                <a:gd name="connsiteX175" fmla="*/ 176847 w 2367010"/>
                <a:gd name="connsiteY175" fmla="*/ 1638641 h 2362345"/>
                <a:gd name="connsiteX176" fmla="*/ 107503 w 2367010"/>
                <a:gd name="connsiteY176" fmla="*/ 1669934 h 2362345"/>
                <a:gd name="connsiteX177" fmla="*/ 104036 w 2367010"/>
                <a:gd name="connsiteY177" fmla="*/ 1669934 h 2362345"/>
                <a:gd name="connsiteX178" fmla="*/ 97101 w 2367010"/>
                <a:gd name="connsiteY178" fmla="*/ 1664718 h 2362345"/>
                <a:gd name="connsiteX179" fmla="*/ 100569 w 2367010"/>
                <a:gd name="connsiteY179" fmla="*/ 1654287 h 2362345"/>
                <a:gd name="connsiteX180" fmla="*/ 169913 w 2367010"/>
                <a:gd name="connsiteY180" fmla="*/ 1622994 h 2362345"/>
                <a:gd name="connsiteX181" fmla="*/ 2235685 w 2367010"/>
                <a:gd name="connsiteY181" fmla="*/ 1515705 h 2362345"/>
                <a:gd name="connsiteX182" fmla="*/ 2308701 w 2367010"/>
                <a:gd name="connsiteY182" fmla="*/ 1538306 h 2362345"/>
                <a:gd name="connsiteX183" fmla="*/ 2315655 w 2367010"/>
                <a:gd name="connsiteY183" fmla="*/ 1548737 h 2362345"/>
                <a:gd name="connsiteX184" fmla="*/ 2306963 w 2367010"/>
                <a:gd name="connsiteY184" fmla="*/ 1555691 h 2362345"/>
                <a:gd name="connsiteX185" fmla="*/ 2303486 w 2367010"/>
                <a:gd name="connsiteY185" fmla="*/ 1553952 h 2362345"/>
                <a:gd name="connsiteX186" fmla="*/ 2230470 w 2367010"/>
                <a:gd name="connsiteY186" fmla="*/ 1531352 h 2362345"/>
                <a:gd name="connsiteX187" fmla="*/ 2225254 w 2367010"/>
                <a:gd name="connsiteY187" fmla="*/ 1520921 h 2362345"/>
                <a:gd name="connsiteX188" fmla="*/ 2235685 w 2367010"/>
                <a:gd name="connsiteY188" fmla="*/ 1515705 h 2362345"/>
                <a:gd name="connsiteX189" fmla="*/ 129857 w 2367010"/>
                <a:gd name="connsiteY189" fmla="*/ 1515705 h 2362345"/>
                <a:gd name="connsiteX190" fmla="*/ 140316 w 2367010"/>
                <a:gd name="connsiteY190" fmla="*/ 1520921 h 2362345"/>
                <a:gd name="connsiteX191" fmla="*/ 135086 w 2367010"/>
                <a:gd name="connsiteY191" fmla="*/ 1531352 h 2362345"/>
                <a:gd name="connsiteX192" fmla="*/ 61873 w 2367010"/>
                <a:gd name="connsiteY192" fmla="*/ 1553952 h 2362345"/>
                <a:gd name="connsiteX193" fmla="*/ 60130 w 2367010"/>
                <a:gd name="connsiteY193" fmla="*/ 1555691 h 2362345"/>
                <a:gd name="connsiteX194" fmla="*/ 51414 w 2367010"/>
                <a:gd name="connsiteY194" fmla="*/ 1548737 h 2362345"/>
                <a:gd name="connsiteX195" fmla="*/ 56643 w 2367010"/>
                <a:gd name="connsiteY195" fmla="*/ 1538306 h 2362345"/>
                <a:gd name="connsiteX196" fmla="*/ 129857 w 2367010"/>
                <a:gd name="connsiteY196" fmla="*/ 1515705 h 2362345"/>
                <a:gd name="connsiteX197" fmla="*/ 2265433 w 2367010"/>
                <a:gd name="connsiteY197" fmla="*/ 1402705 h 2362345"/>
                <a:gd name="connsiteX198" fmla="*/ 2339792 w 2367010"/>
                <a:gd name="connsiteY198" fmla="*/ 1418234 h 2362345"/>
                <a:gd name="connsiteX199" fmla="*/ 2346709 w 2367010"/>
                <a:gd name="connsiteY199" fmla="*/ 1428586 h 2362345"/>
                <a:gd name="connsiteX200" fmla="*/ 2338063 w 2367010"/>
                <a:gd name="connsiteY200" fmla="*/ 1435488 h 2362345"/>
                <a:gd name="connsiteX201" fmla="*/ 2336333 w 2367010"/>
                <a:gd name="connsiteY201" fmla="*/ 1435488 h 2362345"/>
                <a:gd name="connsiteX202" fmla="*/ 2261974 w 2367010"/>
                <a:gd name="connsiteY202" fmla="*/ 1419959 h 2362345"/>
                <a:gd name="connsiteX203" fmla="*/ 2255057 w 2367010"/>
                <a:gd name="connsiteY203" fmla="*/ 1409607 h 2362345"/>
                <a:gd name="connsiteX204" fmla="*/ 2265433 w 2367010"/>
                <a:gd name="connsiteY204" fmla="*/ 1402705 h 2362345"/>
                <a:gd name="connsiteX205" fmla="*/ 100152 w 2367010"/>
                <a:gd name="connsiteY205" fmla="*/ 1402705 h 2362345"/>
                <a:gd name="connsiteX206" fmla="*/ 110527 w 2367010"/>
                <a:gd name="connsiteY206" fmla="*/ 1409607 h 2362345"/>
                <a:gd name="connsiteX207" fmla="*/ 103610 w 2367010"/>
                <a:gd name="connsiteY207" fmla="*/ 1419959 h 2362345"/>
                <a:gd name="connsiteX208" fmla="*/ 29251 w 2367010"/>
                <a:gd name="connsiteY208" fmla="*/ 1435488 h 2362345"/>
                <a:gd name="connsiteX209" fmla="*/ 27522 w 2367010"/>
                <a:gd name="connsiteY209" fmla="*/ 1435488 h 2362345"/>
                <a:gd name="connsiteX210" fmla="*/ 18876 w 2367010"/>
                <a:gd name="connsiteY210" fmla="*/ 1428586 h 2362345"/>
                <a:gd name="connsiteX211" fmla="*/ 25793 w 2367010"/>
                <a:gd name="connsiteY211" fmla="*/ 1418234 h 2362345"/>
                <a:gd name="connsiteX212" fmla="*/ 100152 w 2367010"/>
                <a:gd name="connsiteY212" fmla="*/ 1402705 h 2362345"/>
                <a:gd name="connsiteX213" fmla="*/ 2282457 w 2367010"/>
                <a:gd name="connsiteY213" fmla="*/ 1288462 h 2362345"/>
                <a:gd name="connsiteX214" fmla="*/ 2359547 w 2367010"/>
                <a:gd name="connsiteY214" fmla="*/ 1297072 h 2362345"/>
                <a:gd name="connsiteX215" fmla="*/ 2366555 w 2367010"/>
                <a:gd name="connsiteY215" fmla="*/ 1305681 h 2362345"/>
                <a:gd name="connsiteX216" fmla="*/ 2359547 w 2367010"/>
                <a:gd name="connsiteY216" fmla="*/ 1314291 h 2362345"/>
                <a:gd name="connsiteX217" fmla="*/ 2357795 w 2367010"/>
                <a:gd name="connsiteY217" fmla="*/ 1314291 h 2362345"/>
                <a:gd name="connsiteX218" fmla="*/ 2280705 w 2367010"/>
                <a:gd name="connsiteY218" fmla="*/ 1305681 h 2362345"/>
                <a:gd name="connsiteX219" fmla="*/ 2273697 w 2367010"/>
                <a:gd name="connsiteY219" fmla="*/ 1297072 h 2362345"/>
                <a:gd name="connsiteX220" fmla="*/ 2282457 w 2367010"/>
                <a:gd name="connsiteY220" fmla="*/ 1288462 h 2362345"/>
                <a:gd name="connsiteX221" fmla="*/ 83005 w 2367010"/>
                <a:gd name="connsiteY221" fmla="*/ 1288462 h 2362345"/>
                <a:gd name="connsiteX222" fmla="*/ 93381 w 2367010"/>
                <a:gd name="connsiteY222" fmla="*/ 1297072 h 2362345"/>
                <a:gd name="connsiteX223" fmla="*/ 84734 w 2367010"/>
                <a:gd name="connsiteY223" fmla="*/ 1305681 h 2362345"/>
                <a:gd name="connsiteX224" fmla="*/ 10375 w 2367010"/>
                <a:gd name="connsiteY224" fmla="*/ 1314291 h 2362345"/>
                <a:gd name="connsiteX225" fmla="*/ 8646 w 2367010"/>
                <a:gd name="connsiteY225" fmla="*/ 1314291 h 2362345"/>
                <a:gd name="connsiteX226" fmla="*/ 0 w 2367010"/>
                <a:gd name="connsiteY226" fmla="*/ 1305681 h 2362345"/>
                <a:gd name="connsiteX227" fmla="*/ 8646 w 2367010"/>
                <a:gd name="connsiteY227" fmla="*/ 1297072 h 2362345"/>
                <a:gd name="connsiteX228" fmla="*/ 83005 w 2367010"/>
                <a:gd name="connsiteY228" fmla="*/ 1288462 h 2362345"/>
                <a:gd name="connsiteX229" fmla="*/ 2353928 w 2367010"/>
                <a:gd name="connsiteY229" fmla="*/ 1052029 h 2362345"/>
                <a:gd name="connsiteX230" fmla="*/ 2362598 w 2367010"/>
                <a:gd name="connsiteY230" fmla="*/ 1060544 h 2362345"/>
                <a:gd name="connsiteX231" fmla="*/ 2355662 w 2367010"/>
                <a:gd name="connsiteY231" fmla="*/ 1069059 h 2362345"/>
                <a:gd name="connsiteX232" fmla="*/ 2279368 w 2367010"/>
                <a:gd name="connsiteY232" fmla="*/ 1075871 h 2362345"/>
                <a:gd name="connsiteX233" fmla="*/ 2270698 w 2367010"/>
                <a:gd name="connsiteY233" fmla="*/ 1069059 h 2362345"/>
                <a:gd name="connsiteX234" fmla="*/ 2277634 w 2367010"/>
                <a:gd name="connsiteY234" fmla="*/ 1060544 h 2362345"/>
                <a:gd name="connsiteX235" fmla="*/ 2353928 w 2367010"/>
                <a:gd name="connsiteY235" fmla="*/ 1052029 h 2362345"/>
                <a:gd name="connsiteX236" fmla="*/ 10375 w 2367010"/>
                <a:gd name="connsiteY236" fmla="*/ 1050042 h 2362345"/>
                <a:gd name="connsiteX237" fmla="*/ 84734 w 2367010"/>
                <a:gd name="connsiteY237" fmla="*/ 1058912 h 2362345"/>
                <a:gd name="connsiteX238" fmla="*/ 93381 w 2367010"/>
                <a:gd name="connsiteY238" fmla="*/ 1067782 h 2362345"/>
                <a:gd name="connsiteX239" fmla="*/ 84734 w 2367010"/>
                <a:gd name="connsiteY239" fmla="*/ 1074878 h 2362345"/>
                <a:gd name="connsiteX240" fmla="*/ 83005 w 2367010"/>
                <a:gd name="connsiteY240" fmla="*/ 1074878 h 2362345"/>
                <a:gd name="connsiteX241" fmla="*/ 8646 w 2367010"/>
                <a:gd name="connsiteY241" fmla="*/ 1067782 h 2362345"/>
                <a:gd name="connsiteX242" fmla="*/ 0 w 2367010"/>
                <a:gd name="connsiteY242" fmla="*/ 1057138 h 2362345"/>
                <a:gd name="connsiteX243" fmla="*/ 10375 w 2367010"/>
                <a:gd name="connsiteY243" fmla="*/ 1050042 h 2362345"/>
                <a:gd name="connsiteX244" fmla="*/ 2333224 w 2367010"/>
                <a:gd name="connsiteY244" fmla="*/ 930832 h 2362345"/>
                <a:gd name="connsiteX245" fmla="*/ 2343711 w 2367010"/>
                <a:gd name="connsiteY245" fmla="*/ 937734 h 2362345"/>
                <a:gd name="connsiteX246" fmla="*/ 2336720 w 2367010"/>
                <a:gd name="connsiteY246" fmla="*/ 946361 h 2362345"/>
                <a:gd name="connsiteX247" fmla="*/ 2261569 w 2367010"/>
                <a:gd name="connsiteY247" fmla="*/ 963615 h 2362345"/>
                <a:gd name="connsiteX248" fmla="*/ 2259822 w 2367010"/>
                <a:gd name="connsiteY248" fmla="*/ 963615 h 2362345"/>
                <a:gd name="connsiteX249" fmla="*/ 2251083 w 2367010"/>
                <a:gd name="connsiteY249" fmla="*/ 956713 h 2362345"/>
                <a:gd name="connsiteX250" fmla="*/ 2258074 w 2367010"/>
                <a:gd name="connsiteY250" fmla="*/ 946361 h 2362345"/>
                <a:gd name="connsiteX251" fmla="*/ 2333224 w 2367010"/>
                <a:gd name="connsiteY251" fmla="*/ 930832 h 2362345"/>
                <a:gd name="connsiteX252" fmla="*/ 29251 w 2367010"/>
                <a:gd name="connsiteY252" fmla="*/ 928596 h 2362345"/>
                <a:gd name="connsiteX253" fmla="*/ 103610 w 2367010"/>
                <a:gd name="connsiteY253" fmla="*/ 944243 h 2362345"/>
                <a:gd name="connsiteX254" fmla="*/ 110527 w 2367010"/>
                <a:gd name="connsiteY254" fmla="*/ 954674 h 2362345"/>
                <a:gd name="connsiteX255" fmla="*/ 101881 w 2367010"/>
                <a:gd name="connsiteY255" fmla="*/ 961628 h 2362345"/>
                <a:gd name="connsiteX256" fmla="*/ 100152 w 2367010"/>
                <a:gd name="connsiteY256" fmla="*/ 959889 h 2362345"/>
                <a:gd name="connsiteX257" fmla="*/ 25793 w 2367010"/>
                <a:gd name="connsiteY257" fmla="*/ 944243 h 2362345"/>
                <a:gd name="connsiteX258" fmla="*/ 18876 w 2367010"/>
                <a:gd name="connsiteY258" fmla="*/ 935550 h 2362345"/>
                <a:gd name="connsiteX259" fmla="*/ 29251 w 2367010"/>
                <a:gd name="connsiteY259" fmla="*/ 928596 h 2362345"/>
                <a:gd name="connsiteX260" fmla="*/ 2300506 w 2367010"/>
                <a:gd name="connsiteY260" fmla="*/ 812366 h 2362345"/>
                <a:gd name="connsiteX261" fmla="*/ 2312675 w 2367010"/>
                <a:gd name="connsiteY261" fmla="*/ 817582 h 2362345"/>
                <a:gd name="connsiteX262" fmla="*/ 2305721 w 2367010"/>
                <a:gd name="connsiteY262" fmla="*/ 828013 h 2362345"/>
                <a:gd name="connsiteX263" fmla="*/ 2232705 w 2367010"/>
                <a:gd name="connsiteY263" fmla="*/ 850613 h 2362345"/>
                <a:gd name="connsiteX264" fmla="*/ 2230967 w 2367010"/>
                <a:gd name="connsiteY264" fmla="*/ 852352 h 2362345"/>
                <a:gd name="connsiteX265" fmla="*/ 2222274 w 2367010"/>
                <a:gd name="connsiteY265" fmla="*/ 845398 h 2362345"/>
                <a:gd name="connsiteX266" fmla="*/ 2227490 w 2367010"/>
                <a:gd name="connsiteY266" fmla="*/ 834967 h 2362345"/>
                <a:gd name="connsiteX267" fmla="*/ 2300506 w 2367010"/>
                <a:gd name="connsiteY267" fmla="*/ 812366 h 2362345"/>
                <a:gd name="connsiteX268" fmla="*/ 61873 w 2367010"/>
                <a:gd name="connsiteY268" fmla="*/ 808641 h 2362345"/>
                <a:gd name="connsiteX269" fmla="*/ 135086 w 2367010"/>
                <a:gd name="connsiteY269" fmla="*/ 833433 h 2362345"/>
                <a:gd name="connsiteX270" fmla="*/ 140316 w 2367010"/>
                <a:gd name="connsiteY270" fmla="*/ 844058 h 2362345"/>
                <a:gd name="connsiteX271" fmla="*/ 133343 w 2367010"/>
                <a:gd name="connsiteY271" fmla="*/ 849371 h 2362345"/>
                <a:gd name="connsiteX272" fmla="*/ 129857 w 2367010"/>
                <a:gd name="connsiteY272" fmla="*/ 849371 h 2362345"/>
                <a:gd name="connsiteX273" fmla="*/ 56643 w 2367010"/>
                <a:gd name="connsiteY273" fmla="*/ 824579 h 2362345"/>
                <a:gd name="connsiteX274" fmla="*/ 51414 w 2367010"/>
                <a:gd name="connsiteY274" fmla="*/ 813953 h 2362345"/>
                <a:gd name="connsiteX275" fmla="*/ 61873 w 2367010"/>
                <a:gd name="connsiteY275" fmla="*/ 808641 h 2362345"/>
                <a:gd name="connsiteX276" fmla="*/ 2256830 w 2367010"/>
                <a:gd name="connsiteY276" fmla="*/ 696137 h 2362345"/>
                <a:gd name="connsiteX277" fmla="*/ 2267232 w 2367010"/>
                <a:gd name="connsiteY277" fmla="*/ 701353 h 2362345"/>
                <a:gd name="connsiteX278" fmla="*/ 2262031 w 2367010"/>
                <a:gd name="connsiteY278" fmla="*/ 711784 h 2362345"/>
                <a:gd name="connsiteX279" fmla="*/ 2192687 w 2367010"/>
                <a:gd name="connsiteY279" fmla="*/ 743077 h 2362345"/>
                <a:gd name="connsiteX280" fmla="*/ 2189219 w 2367010"/>
                <a:gd name="connsiteY280" fmla="*/ 743077 h 2362345"/>
                <a:gd name="connsiteX281" fmla="*/ 2182285 w 2367010"/>
                <a:gd name="connsiteY281" fmla="*/ 739600 h 2362345"/>
                <a:gd name="connsiteX282" fmla="*/ 2185752 w 2367010"/>
                <a:gd name="connsiteY282" fmla="*/ 727430 h 2362345"/>
                <a:gd name="connsiteX283" fmla="*/ 2256830 w 2367010"/>
                <a:gd name="connsiteY283" fmla="*/ 696137 h 2362345"/>
                <a:gd name="connsiteX284" fmla="*/ 107503 w 2367010"/>
                <a:gd name="connsiteY284" fmla="*/ 694150 h 2362345"/>
                <a:gd name="connsiteX285" fmla="*/ 176847 w 2367010"/>
                <a:gd name="connsiteY285" fmla="*/ 725443 h 2362345"/>
                <a:gd name="connsiteX286" fmla="*/ 182048 w 2367010"/>
                <a:gd name="connsiteY286" fmla="*/ 735874 h 2362345"/>
                <a:gd name="connsiteX287" fmla="*/ 173380 w 2367010"/>
                <a:gd name="connsiteY287" fmla="*/ 741090 h 2362345"/>
                <a:gd name="connsiteX288" fmla="*/ 169913 w 2367010"/>
                <a:gd name="connsiteY288" fmla="*/ 741090 h 2362345"/>
                <a:gd name="connsiteX289" fmla="*/ 100569 w 2367010"/>
                <a:gd name="connsiteY289" fmla="*/ 709797 h 2362345"/>
                <a:gd name="connsiteX290" fmla="*/ 97101 w 2367010"/>
                <a:gd name="connsiteY290" fmla="*/ 699366 h 2362345"/>
                <a:gd name="connsiteX291" fmla="*/ 107503 w 2367010"/>
                <a:gd name="connsiteY291" fmla="*/ 694150 h 2362345"/>
                <a:gd name="connsiteX292" fmla="*/ 2199398 w 2367010"/>
                <a:gd name="connsiteY292" fmla="*/ 586851 h 2362345"/>
                <a:gd name="connsiteX293" fmla="*/ 2209849 w 2367010"/>
                <a:gd name="connsiteY293" fmla="*/ 590306 h 2362345"/>
                <a:gd name="connsiteX294" fmla="*/ 2208108 w 2367010"/>
                <a:gd name="connsiteY294" fmla="*/ 600672 h 2362345"/>
                <a:gd name="connsiteX295" fmla="*/ 2098369 w 2367010"/>
                <a:gd name="connsiteY295" fmla="*/ 662868 h 2362345"/>
                <a:gd name="connsiteX296" fmla="*/ 2094886 w 2367010"/>
                <a:gd name="connsiteY296" fmla="*/ 664596 h 2362345"/>
                <a:gd name="connsiteX297" fmla="*/ 2087918 w 2367010"/>
                <a:gd name="connsiteY297" fmla="*/ 661141 h 2362345"/>
                <a:gd name="connsiteX298" fmla="*/ 2091402 w 2367010"/>
                <a:gd name="connsiteY298" fmla="*/ 649047 h 2362345"/>
                <a:gd name="connsiteX299" fmla="*/ 2199398 w 2367010"/>
                <a:gd name="connsiteY299" fmla="*/ 586851 h 2362345"/>
                <a:gd name="connsiteX300" fmla="*/ 158185 w 2367010"/>
                <a:gd name="connsiteY300" fmla="*/ 584011 h 2362345"/>
                <a:gd name="connsiteX301" fmla="*/ 164935 w 2367010"/>
                <a:gd name="connsiteY301" fmla="*/ 584885 h 2362345"/>
                <a:gd name="connsiteX302" fmla="*/ 272931 w 2367010"/>
                <a:gd name="connsiteY302" fmla="*/ 647859 h 2362345"/>
                <a:gd name="connsiteX303" fmla="*/ 276415 w 2367010"/>
                <a:gd name="connsiteY303" fmla="*/ 658355 h 2362345"/>
                <a:gd name="connsiteX304" fmla="*/ 267705 w 2367010"/>
                <a:gd name="connsiteY304" fmla="*/ 663603 h 2362345"/>
                <a:gd name="connsiteX305" fmla="*/ 264222 w 2367010"/>
                <a:gd name="connsiteY305" fmla="*/ 661854 h 2362345"/>
                <a:gd name="connsiteX306" fmla="*/ 156225 w 2367010"/>
                <a:gd name="connsiteY306" fmla="*/ 598879 h 2362345"/>
                <a:gd name="connsiteX307" fmla="*/ 152742 w 2367010"/>
                <a:gd name="connsiteY307" fmla="*/ 588384 h 2362345"/>
                <a:gd name="connsiteX308" fmla="*/ 158185 w 2367010"/>
                <a:gd name="connsiteY308" fmla="*/ 584011 h 2362345"/>
                <a:gd name="connsiteX309" fmla="*/ 2137667 w 2367010"/>
                <a:gd name="connsiteY309" fmla="*/ 482552 h 2362345"/>
                <a:gd name="connsiteX310" fmla="*/ 2142273 w 2367010"/>
                <a:gd name="connsiteY310" fmla="*/ 486029 h 2362345"/>
                <a:gd name="connsiteX311" fmla="*/ 2140518 w 2367010"/>
                <a:gd name="connsiteY311" fmla="*/ 498199 h 2362345"/>
                <a:gd name="connsiteX312" fmla="*/ 2077362 w 2367010"/>
                <a:gd name="connsiteY312" fmla="*/ 543400 h 2362345"/>
                <a:gd name="connsiteX313" fmla="*/ 2073853 w 2367010"/>
                <a:gd name="connsiteY313" fmla="*/ 543400 h 2362345"/>
                <a:gd name="connsiteX314" fmla="*/ 2066836 w 2367010"/>
                <a:gd name="connsiteY314" fmla="*/ 539923 h 2362345"/>
                <a:gd name="connsiteX315" fmla="*/ 2068590 w 2367010"/>
                <a:gd name="connsiteY315" fmla="*/ 529492 h 2362345"/>
                <a:gd name="connsiteX316" fmla="*/ 2131747 w 2367010"/>
                <a:gd name="connsiteY316" fmla="*/ 484291 h 2362345"/>
                <a:gd name="connsiteX317" fmla="*/ 2137667 w 2367010"/>
                <a:gd name="connsiteY317" fmla="*/ 482552 h 2362345"/>
                <a:gd name="connsiteX318" fmla="*/ 226424 w 2367010"/>
                <a:gd name="connsiteY318" fmla="*/ 480565 h 2362345"/>
                <a:gd name="connsiteX319" fmla="*/ 232546 w 2367010"/>
                <a:gd name="connsiteY319" fmla="*/ 482304 h 2362345"/>
                <a:gd name="connsiteX320" fmla="*/ 295520 w 2367010"/>
                <a:gd name="connsiteY320" fmla="*/ 527505 h 2362345"/>
                <a:gd name="connsiteX321" fmla="*/ 297269 w 2367010"/>
                <a:gd name="connsiteY321" fmla="*/ 537936 h 2362345"/>
                <a:gd name="connsiteX322" fmla="*/ 290272 w 2367010"/>
                <a:gd name="connsiteY322" fmla="*/ 541413 h 2362345"/>
                <a:gd name="connsiteX323" fmla="*/ 285024 w 2367010"/>
                <a:gd name="connsiteY323" fmla="*/ 539674 h 2362345"/>
                <a:gd name="connsiteX324" fmla="*/ 222050 w 2367010"/>
                <a:gd name="connsiteY324" fmla="*/ 494473 h 2362345"/>
                <a:gd name="connsiteX325" fmla="*/ 220301 w 2367010"/>
                <a:gd name="connsiteY325" fmla="*/ 484042 h 2362345"/>
                <a:gd name="connsiteX326" fmla="*/ 226424 w 2367010"/>
                <a:gd name="connsiteY326" fmla="*/ 480565 h 2362345"/>
                <a:gd name="connsiteX327" fmla="*/ 2051655 w 2367010"/>
                <a:gd name="connsiteY327" fmla="*/ 388923 h 2362345"/>
                <a:gd name="connsiteX328" fmla="*/ 2063824 w 2367010"/>
                <a:gd name="connsiteY328" fmla="*/ 388923 h 2362345"/>
                <a:gd name="connsiteX329" fmla="*/ 2063824 w 2367010"/>
                <a:gd name="connsiteY329" fmla="*/ 401092 h 2362345"/>
                <a:gd name="connsiteX330" fmla="*/ 2006455 w 2367010"/>
                <a:gd name="connsiteY330" fmla="*/ 453246 h 2362345"/>
                <a:gd name="connsiteX331" fmla="*/ 2001239 w 2367010"/>
                <a:gd name="connsiteY331" fmla="*/ 454985 h 2362345"/>
                <a:gd name="connsiteX332" fmla="*/ 1994285 w 2367010"/>
                <a:gd name="connsiteY332" fmla="*/ 451508 h 2362345"/>
                <a:gd name="connsiteX333" fmla="*/ 1996024 w 2367010"/>
                <a:gd name="connsiteY333" fmla="*/ 439339 h 2362345"/>
                <a:gd name="connsiteX334" fmla="*/ 2051655 w 2367010"/>
                <a:gd name="connsiteY334" fmla="*/ 388923 h 2362345"/>
                <a:gd name="connsiteX335" fmla="*/ 298523 w 2367010"/>
                <a:gd name="connsiteY335" fmla="*/ 386936 h 2362345"/>
                <a:gd name="connsiteX336" fmla="*/ 310692 w 2367010"/>
                <a:gd name="connsiteY336" fmla="*/ 386936 h 2362345"/>
                <a:gd name="connsiteX337" fmla="*/ 368062 w 2367010"/>
                <a:gd name="connsiteY337" fmla="*/ 437352 h 2362345"/>
                <a:gd name="connsiteX338" fmla="*/ 368062 w 2367010"/>
                <a:gd name="connsiteY338" fmla="*/ 449521 h 2362345"/>
                <a:gd name="connsiteX339" fmla="*/ 362846 w 2367010"/>
                <a:gd name="connsiteY339" fmla="*/ 452998 h 2362345"/>
                <a:gd name="connsiteX340" fmla="*/ 355892 w 2367010"/>
                <a:gd name="connsiteY340" fmla="*/ 449521 h 2362345"/>
                <a:gd name="connsiteX341" fmla="*/ 300261 w 2367010"/>
                <a:gd name="connsiteY341" fmla="*/ 399105 h 2362345"/>
                <a:gd name="connsiteX342" fmla="*/ 298523 w 2367010"/>
                <a:gd name="connsiteY342" fmla="*/ 386936 h 2362345"/>
                <a:gd name="connsiteX343" fmla="*/ 1964398 w 2367010"/>
                <a:gd name="connsiteY343" fmla="*/ 302484 h 2362345"/>
                <a:gd name="connsiteX344" fmla="*/ 1976441 w 2367010"/>
                <a:gd name="connsiteY344" fmla="*/ 302484 h 2362345"/>
                <a:gd name="connsiteX345" fmla="*/ 1976441 w 2367010"/>
                <a:gd name="connsiteY345" fmla="*/ 312881 h 2362345"/>
                <a:gd name="connsiteX346" fmla="*/ 1924831 w 2367010"/>
                <a:gd name="connsiteY346" fmla="*/ 370060 h 2362345"/>
                <a:gd name="connsiteX347" fmla="*/ 1919670 w 2367010"/>
                <a:gd name="connsiteY347" fmla="*/ 373526 h 2362345"/>
                <a:gd name="connsiteX348" fmla="*/ 1914509 w 2367010"/>
                <a:gd name="connsiteY348" fmla="*/ 371793 h 2362345"/>
                <a:gd name="connsiteX349" fmla="*/ 1912789 w 2367010"/>
                <a:gd name="connsiteY349" fmla="*/ 359664 h 2362345"/>
                <a:gd name="connsiteX350" fmla="*/ 1964398 w 2367010"/>
                <a:gd name="connsiteY350" fmla="*/ 302484 h 2362345"/>
                <a:gd name="connsiteX351" fmla="*/ 387930 w 2367010"/>
                <a:gd name="connsiteY351" fmla="*/ 298765 h 2362345"/>
                <a:gd name="connsiteX352" fmla="*/ 400099 w 2367010"/>
                <a:gd name="connsiteY352" fmla="*/ 300497 h 2362345"/>
                <a:gd name="connsiteX353" fmla="*/ 450515 w 2367010"/>
                <a:gd name="connsiteY353" fmla="*/ 357677 h 2362345"/>
                <a:gd name="connsiteX354" fmla="*/ 450515 w 2367010"/>
                <a:gd name="connsiteY354" fmla="*/ 368073 h 2362345"/>
                <a:gd name="connsiteX355" fmla="*/ 445299 w 2367010"/>
                <a:gd name="connsiteY355" fmla="*/ 371539 h 2362345"/>
                <a:gd name="connsiteX356" fmla="*/ 438345 w 2367010"/>
                <a:gd name="connsiteY356" fmla="*/ 368073 h 2362345"/>
                <a:gd name="connsiteX357" fmla="*/ 387930 w 2367010"/>
                <a:gd name="connsiteY357" fmla="*/ 310894 h 2362345"/>
                <a:gd name="connsiteX358" fmla="*/ 387930 w 2367010"/>
                <a:gd name="connsiteY358" fmla="*/ 298765 h 2362345"/>
                <a:gd name="connsiteX359" fmla="*/ 1873168 w 2367010"/>
                <a:gd name="connsiteY359" fmla="*/ 221403 h 2362345"/>
                <a:gd name="connsiteX360" fmla="*/ 1879277 w 2367010"/>
                <a:gd name="connsiteY360" fmla="*/ 222267 h 2362345"/>
                <a:gd name="connsiteX361" fmla="*/ 1881022 w 2367010"/>
                <a:gd name="connsiteY361" fmla="*/ 234360 h 2362345"/>
                <a:gd name="connsiteX362" fmla="*/ 1835647 w 2367010"/>
                <a:gd name="connsiteY362" fmla="*/ 296557 h 2362345"/>
                <a:gd name="connsiteX363" fmla="*/ 1828666 w 2367010"/>
                <a:gd name="connsiteY363" fmla="*/ 300012 h 2362345"/>
                <a:gd name="connsiteX364" fmla="*/ 1823431 w 2367010"/>
                <a:gd name="connsiteY364" fmla="*/ 298284 h 2362345"/>
                <a:gd name="connsiteX365" fmla="*/ 1821685 w 2367010"/>
                <a:gd name="connsiteY365" fmla="*/ 286190 h 2362345"/>
                <a:gd name="connsiteX366" fmla="*/ 1867060 w 2367010"/>
                <a:gd name="connsiteY366" fmla="*/ 225722 h 2362345"/>
                <a:gd name="connsiteX367" fmla="*/ 1873168 w 2367010"/>
                <a:gd name="connsiteY367" fmla="*/ 221403 h 2362345"/>
                <a:gd name="connsiteX368" fmla="*/ 485056 w 2367010"/>
                <a:gd name="connsiteY368" fmla="*/ 220301 h 2362345"/>
                <a:gd name="connsiteX369" fmla="*/ 495527 w 2367010"/>
                <a:gd name="connsiteY369" fmla="*/ 222050 h 2362345"/>
                <a:gd name="connsiteX370" fmla="*/ 540902 w 2367010"/>
                <a:gd name="connsiteY370" fmla="*/ 285025 h 2362345"/>
                <a:gd name="connsiteX371" fmla="*/ 539157 w 2367010"/>
                <a:gd name="connsiteY371" fmla="*/ 297270 h 2362345"/>
                <a:gd name="connsiteX372" fmla="*/ 533922 w 2367010"/>
                <a:gd name="connsiteY372" fmla="*/ 299019 h 2362345"/>
                <a:gd name="connsiteX373" fmla="*/ 526941 w 2367010"/>
                <a:gd name="connsiteY373" fmla="*/ 295520 h 2362345"/>
                <a:gd name="connsiteX374" fmla="*/ 483311 w 2367010"/>
                <a:gd name="connsiteY374" fmla="*/ 232546 h 2362345"/>
                <a:gd name="connsiteX375" fmla="*/ 485056 w 2367010"/>
                <a:gd name="connsiteY375" fmla="*/ 220301 h 2362345"/>
                <a:gd name="connsiteX376" fmla="*/ 1775004 w 2367010"/>
                <a:gd name="connsiteY376" fmla="*/ 154714 h 2362345"/>
                <a:gd name="connsiteX377" fmla="*/ 1778470 w 2367010"/>
                <a:gd name="connsiteY377" fmla="*/ 166812 h 2362345"/>
                <a:gd name="connsiteX378" fmla="*/ 1716075 w 2367010"/>
                <a:gd name="connsiteY378" fmla="*/ 273965 h 2362345"/>
                <a:gd name="connsiteX379" fmla="*/ 1709142 w 2367010"/>
                <a:gd name="connsiteY379" fmla="*/ 279150 h 2362345"/>
                <a:gd name="connsiteX380" fmla="*/ 1703943 w 2367010"/>
                <a:gd name="connsiteY380" fmla="*/ 277422 h 2362345"/>
                <a:gd name="connsiteX381" fmla="*/ 1700476 w 2367010"/>
                <a:gd name="connsiteY381" fmla="*/ 265324 h 2362345"/>
                <a:gd name="connsiteX382" fmla="*/ 1762871 w 2367010"/>
                <a:gd name="connsiteY382" fmla="*/ 158171 h 2362345"/>
                <a:gd name="connsiteX383" fmla="*/ 1775004 w 2367010"/>
                <a:gd name="connsiteY383" fmla="*/ 154714 h 2362345"/>
                <a:gd name="connsiteX384" fmla="*/ 589312 w 2367010"/>
                <a:gd name="connsiteY384" fmla="*/ 152738 h 2362345"/>
                <a:gd name="connsiteX385" fmla="*/ 599678 w 2367010"/>
                <a:gd name="connsiteY385" fmla="*/ 156215 h 2362345"/>
                <a:gd name="connsiteX386" fmla="*/ 661874 w 2367010"/>
                <a:gd name="connsiteY386" fmla="*/ 264001 h 2362345"/>
                <a:gd name="connsiteX387" fmla="*/ 658419 w 2367010"/>
                <a:gd name="connsiteY387" fmla="*/ 276171 h 2362345"/>
                <a:gd name="connsiteX388" fmla="*/ 654963 w 2367010"/>
                <a:gd name="connsiteY388" fmla="*/ 276171 h 2362345"/>
                <a:gd name="connsiteX389" fmla="*/ 648053 w 2367010"/>
                <a:gd name="connsiteY389" fmla="*/ 272694 h 2362345"/>
                <a:gd name="connsiteX390" fmla="*/ 585856 w 2367010"/>
                <a:gd name="connsiteY390" fmla="*/ 164908 h 2362345"/>
                <a:gd name="connsiteX391" fmla="*/ 589312 w 2367010"/>
                <a:gd name="connsiteY391" fmla="*/ 152738 h 2362345"/>
                <a:gd name="connsiteX392" fmla="*/ 1663940 w 2367010"/>
                <a:gd name="connsiteY392" fmla="*/ 99088 h 2362345"/>
                <a:gd name="connsiteX393" fmla="*/ 1667435 w 2367010"/>
                <a:gd name="connsiteY393" fmla="*/ 109490 h 2362345"/>
                <a:gd name="connsiteX394" fmla="*/ 1637734 w 2367010"/>
                <a:gd name="connsiteY394" fmla="*/ 180568 h 2362345"/>
                <a:gd name="connsiteX395" fmla="*/ 1628999 w 2367010"/>
                <a:gd name="connsiteY395" fmla="*/ 185769 h 2362345"/>
                <a:gd name="connsiteX396" fmla="*/ 1625505 w 2367010"/>
                <a:gd name="connsiteY396" fmla="*/ 184035 h 2362345"/>
                <a:gd name="connsiteX397" fmla="*/ 1622011 w 2367010"/>
                <a:gd name="connsiteY397" fmla="*/ 173634 h 2362345"/>
                <a:gd name="connsiteX398" fmla="*/ 1653458 w 2367010"/>
                <a:gd name="connsiteY398" fmla="*/ 102556 h 2362345"/>
                <a:gd name="connsiteX399" fmla="*/ 1663940 w 2367010"/>
                <a:gd name="connsiteY399" fmla="*/ 99088 h 2362345"/>
                <a:gd name="connsiteX400" fmla="*/ 698646 w 2367010"/>
                <a:gd name="connsiteY400" fmla="*/ 97096 h 2362345"/>
                <a:gd name="connsiteX401" fmla="*/ 710875 w 2367010"/>
                <a:gd name="connsiteY401" fmla="*/ 100554 h 2362345"/>
                <a:gd name="connsiteX402" fmla="*/ 742323 w 2367010"/>
                <a:gd name="connsiteY402" fmla="*/ 171425 h 2362345"/>
                <a:gd name="connsiteX403" fmla="*/ 737081 w 2367010"/>
                <a:gd name="connsiteY403" fmla="*/ 181796 h 2362345"/>
                <a:gd name="connsiteX404" fmla="*/ 733587 w 2367010"/>
                <a:gd name="connsiteY404" fmla="*/ 181796 h 2362345"/>
                <a:gd name="connsiteX405" fmla="*/ 726599 w 2367010"/>
                <a:gd name="connsiteY405" fmla="*/ 176610 h 2362345"/>
                <a:gd name="connsiteX406" fmla="*/ 695152 w 2367010"/>
                <a:gd name="connsiteY406" fmla="*/ 107468 h 2362345"/>
                <a:gd name="connsiteX407" fmla="*/ 698646 w 2367010"/>
                <a:gd name="connsiteY407" fmla="*/ 97096 h 2362345"/>
                <a:gd name="connsiteX408" fmla="*/ 1546751 w 2367010"/>
                <a:gd name="connsiteY408" fmla="*/ 53401 h 2362345"/>
                <a:gd name="connsiteX409" fmla="*/ 1551966 w 2367010"/>
                <a:gd name="connsiteY409" fmla="*/ 63860 h 2362345"/>
                <a:gd name="connsiteX410" fmla="*/ 1529366 w 2367010"/>
                <a:gd name="connsiteY410" fmla="*/ 137073 h 2362345"/>
                <a:gd name="connsiteX411" fmla="*/ 1520673 w 2367010"/>
                <a:gd name="connsiteY411" fmla="*/ 144046 h 2362345"/>
                <a:gd name="connsiteX412" fmla="*/ 1518935 w 2367010"/>
                <a:gd name="connsiteY412" fmla="*/ 142303 h 2362345"/>
                <a:gd name="connsiteX413" fmla="*/ 1511981 w 2367010"/>
                <a:gd name="connsiteY413" fmla="*/ 131844 h 2362345"/>
                <a:gd name="connsiteX414" fmla="*/ 1536320 w 2367010"/>
                <a:gd name="connsiteY414" fmla="*/ 58631 h 2362345"/>
                <a:gd name="connsiteX415" fmla="*/ 1546751 w 2367010"/>
                <a:gd name="connsiteY415" fmla="*/ 53401 h 2362345"/>
                <a:gd name="connsiteX416" fmla="*/ 815476 w 2367010"/>
                <a:gd name="connsiteY416" fmla="*/ 52389 h 2362345"/>
                <a:gd name="connsiteX417" fmla="*/ 825729 w 2367010"/>
                <a:gd name="connsiteY417" fmla="*/ 57563 h 2362345"/>
                <a:gd name="connsiteX418" fmla="*/ 849650 w 2367010"/>
                <a:gd name="connsiteY418" fmla="*/ 129988 h 2362345"/>
                <a:gd name="connsiteX419" fmla="*/ 844524 w 2367010"/>
                <a:gd name="connsiteY419" fmla="*/ 140334 h 2362345"/>
                <a:gd name="connsiteX420" fmla="*/ 841107 w 2367010"/>
                <a:gd name="connsiteY420" fmla="*/ 142059 h 2362345"/>
                <a:gd name="connsiteX421" fmla="*/ 834272 w 2367010"/>
                <a:gd name="connsiteY421" fmla="*/ 135161 h 2362345"/>
                <a:gd name="connsiteX422" fmla="*/ 810350 w 2367010"/>
                <a:gd name="connsiteY422" fmla="*/ 62736 h 2362345"/>
                <a:gd name="connsiteX423" fmla="*/ 815476 w 2367010"/>
                <a:gd name="connsiteY423" fmla="*/ 52389 h 2362345"/>
                <a:gd name="connsiteX424" fmla="*/ 1427383 w 2367010"/>
                <a:gd name="connsiteY424" fmla="*/ 22605 h 2362345"/>
                <a:gd name="connsiteX425" fmla="*/ 1434494 w 2367010"/>
                <a:gd name="connsiteY425" fmla="*/ 31321 h 2362345"/>
                <a:gd name="connsiteX426" fmla="*/ 1418495 w 2367010"/>
                <a:gd name="connsiteY426" fmla="*/ 108020 h 2362345"/>
                <a:gd name="connsiteX427" fmla="*/ 1409606 w 2367010"/>
                <a:gd name="connsiteY427" fmla="*/ 113250 h 2362345"/>
                <a:gd name="connsiteX428" fmla="*/ 1407828 w 2367010"/>
                <a:gd name="connsiteY428" fmla="*/ 113250 h 2362345"/>
                <a:gd name="connsiteX429" fmla="*/ 1400718 w 2367010"/>
                <a:gd name="connsiteY429" fmla="*/ 104534 h 2362345"/>
                <a:gd name="connsiteX430" fmla="*/ 1416717 w 2367010"/>
                <a:gd name="connsiteY430" fmla="*/ 27835 h 2362345"/>
                <a:gd name="connsiteX431" fmla="*/ 1427383 w 2367010"/>
                <a:gd name="connsiteY431" fmla="*/ 22605 h 2362345"/>
                <a:gd name="connsiteX432" fmla="*/ 934806 w 2367010"/>
                <a:gd name="connsiteY432" fmla="*/ 20618 h 2362345"/>
                <a:gd name="connsiteX433" fmla="*/ 945237 w 2367010"/>
                <a:gd name="connsiteY433" fmla="*/ 25848 h 2362345"/>
                <a:gd name="connsiteX434" fmla="*/ 960883 w 2367010"/>
                <a:gd name="connsiteY434" fmla="*/ 100804 h 2362345"/>
                <a:gd name="connsiteX435" fmla="*/ 955668 w 2367010"/>
                <a:gd name="connsiteY435" fmla="*/ 111263 h 2362345"/>
                <a:gd name="connsiteX436" fmla="*/ 953929 w 2367010"/>
                <a:gd name="connsiteY436" fmla="*/ 111263 h 2362345"/>
                <a:gd name="connsiteX437" fmla="*/ 945237 w 2367010"/>
                <a:gd name="connsiteY437" fmla="*/ 104290 h 2362345"/>
                <a:gd name="connsiteX438" fmla="*/ 929590 w 2367010"/>
                <a:gd name="connsiteY438" fmla="*/ 29334 h 2362345"/>
                <a:gd name="connsiteX439" fmla="*/ 934806 w 2367010"/>
                <a:gd name="connsiteY439" fmla="*/ 20618 h 2362345"/>
                <a:gd name="connsiteX440" fmla="*/ 1303694 w 2367010"/>
                <a:gd name="connsiteY440" fmla="*/ 3716 h 2362345"/>
                <a:gd name="connsiteX441" fmla="*/ 1312304 w 2367010"/>
                <a:gd name="connsiteY441" fmla="*/ 12363 h 2362345"/>
                <a:gd name="connsiteX442" fmla="*/ 1303694 w 2367010"/>
                <a:gd name="connsiteY442" fmla="*/ 88451 h 2362345"/>
                <a:gd name="connsiteX443" fmla="*/ 1295084 w 2367010"/>
                <a:gd name="connsiteY443" fmla="*/ 95368 h 2362345"/>
                <a:gd name="connsiteX444" fmla="*/ 1286475 w 2367010"/>
                <a:gd name="connsiteY444" fmla="*/ 86721 h 2362345"/>
                <a:gd name="connsiteX445" fmla="*/ 1295084 w 2367010"/>
                <a:gd name="connsiteY445" fmla="*/ 10633 h 2362345"/>
                <a:gd name="connsiteX446" fmla="*/ 1303694 w 2367010"/>
                <a:gd name="connsiteY446" fmla="*/ 3716 h 2362345"/>
                <a:gd name="connsiteX447" fmla="*/ 1058841 w 2367010"/>
                <a:gd name="connsiteY447" fmla="*/ 0 h 2362345"/>
                <a:gd name="connsiteX448" fmla="*/ 1069059 w 2367010"/>
                <a:gd name="connsiteY448" fmla="*/ 8646 h 2362345"/>
                <a:gd name="connsiteX449" fmla="*/ 1075871 w 2367010"/>
                <a:gd name="connsiteY449" fmla="*/ 84734 h 2362345"/>
                <a:gd name="connsiteX450" fmla="*/ 1069059 w 2367010"/>
                <a:gd name="connsiteY450" fmla="*/ 93381 h 2362345"/>
                <a:gd name="connsiteX451" fmla="*/ 1067356 w 2367010"/>
                <a:gd name="connsiteY451" fmla="*/ 93381 h 2362345"/>
                <a:gd name="connsiteX452" fmla="*/ 1060544 w 2367010"/>
                <a:gd name="connsiteY452" fmla="*/ 86464 h 2362345"/>
                <a:gd name="connsiteX453" fmla="*/ 1052029 w 2367010"/>
                <a:gd name="connsiteY453" fmla="*/ 10376 h 2362345"/>
                <a:gd name="connsiteX454" fmla="*/ 1058841 w 2367010"/>
                <a:gd name="connsiteY454" fmla="*/ 0 h 236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Lst>
              <a:rect l="l" t="t" r="r" b="b"/>
              <a:pathLst>
                <a:path w="2367010" h="2362345">
                  <a:moveTo>
                    <a:pt x="1298396" y="2270951"/>
                  </a:moveTo>
                  <a:cubicBezTo>
                    <a:pt x="1301972" y="2270951"/>
                    <a:pt x="1307337" y="2272676"/>
                    <a:pt x="1307337" y="2277849"/>
                  </a:cubicBezTo>
                  <a:cubicBezTo>
                    <a:pt x="1316278" y="2353723"/>
                    <a:pt x="1316278" y="2353723"/>
                    <a:pt x="1316278" y="2353723"/>
                  </a:cubicBezTo>
                  <a:cubicBezTo>
                    <a:pt x="1316278" y="2358896"/>
                    <a:pt x="1312701" y="2362345"/>
                    <a:pt x="1307337" y="2362345"/>
                  </a:cubicBezTo>
                  <a:cubicBezTo>
                    <a:pt x="1301972" y="2362345"/>
                    <a:pt x="1298396" y="2360621"/>
                    <a:pt x="1298396" y="2355448"/>
                  </a:cubicBezTo>
                  <a:cubicBezTo>
                    <a:pt x="1289455" y="2279573"/>
                    <a:pt x="1289455" y="2279573"/>
                    <a:pt x="1289455" y="2279573"/>
                  </a:cubicBezTo>
                  <a:cubicBezTo>
                    <a:pt x="1289455" y="2276124"/>
                    <a:pt x="1293031" y="2270951"/>
                    <a:pt x="1298396" y="2270951"/>
                  </a:cubicBezTo>
                  <a:close/>
                  <a:moveTo>
                    <a:pt x="1069059" y="2270951"/>
                  </a:moveTo>
                  <a:cubicBezTo>
                    <a:pt x="1072465" y="2270951"/>
                    <a:pt x="1075871" y="2276124"/>
                    <a:pt x="1075871" y="2279573"/>
                  </a:cubicBezTo>
                  <a:cubicBezTo>
                    <a:pt x="1069059" y="2355448"/>
                    <a:pt x="1069059" y="2355448"/>
                    <a:pt x="1069059" y="2355448"/>
                  </a:cubicBezTo>
                  <a:cubicBezTo>
                    <a:pt x="1067356" y="2360621"/>
                    <a:pt x="1063950" y="2362345"/>
                    <a:pt x="1060544" y="2362345"/>
                  </a:cubicBezTo>
                  <a:cubicBezTo>
                    <a:pt x="1060544" y="2362345"/>
                    <a:pt x="1058841" y="2362345"/>
                    <a:pt x="1058841" y="2362345"/>
                  </a:cubicBezTo>
                  <a:cubicBezTo>
                    <a:pt x="1055435" y="2362345"/>
                    <a:pt x="1052029" y="2358896"/>
                    <a:pt x="1052029" y="2353723"/>
                  </a:cubicBezTo>
                  <a:cubicBezTo>
                    <a:pt x="1060544" y="2277849"/>
                    <a:pt x="1060544" y="2277849"/>
                    <a:pt x="1060544" y="2277849"/>
                  </a:cubicBezTo>
                  <a:cubicBezTo>
                    <a:pt x="1060544" y="2272676"/>
                    <a:pt x="1063950" y="2270951"/>
                    <a:pt x="1069059" y="2270951"/>
                  </a:cubicBezTo>
                  <a:close/>
                  <a:moveTo>
                    <a:pt x="1411593" y="2252825"/>
                  </a:moveTo>
                  <a:cubicBezTo>
                    <a:pt x="1415044" y="2251082"/>
                    <a:pt x="1420221" y="2254569"/>
                    <a:pt x="1421946" y="2258055"/>
                  </a:cubicBezTo>
                  <a:cubicBezTo>
                    <a:pt x="1437475" y="2333011"/>
                    <a:pt x="1437475" y="2333011"/>
                    <a:pt x="1437475" y="2333011"/>
                  </a:cubicBezTo>
                  <a:cubicBezTo>
                    <a:pt x="1437475" y="2338241"/>
                    <a:pt x="1435749" y="2343470"/>
                    <a:pt x="1430573" y="2343470"/>
                  </a:cubicBezTo>
                  <a:cubicBezTo>
                    <a:pt x="1430573" y="2343470"/>
                    <a:pt x="1428848" y="2343470"/>
                    <a:pt x="1428848" y="2343470"/>
                  </a:cubicBezTo>
                  <a:cubicBezTo>
                    <a:pt x="1425397" y="2343470"/>
                    <a:pt x="1421946" y="2341727"/>
                    <a:pt x="1420221" y="2336498"/>
                  </a:cubicBezTo>
                  <a:cubicBezTo>
                    <a:pt x="1404692" y="2261541"/>
                    <a:pt x="1404692" y="2261541"/>
                    <a:pt x="1404692" y="2261541"/>
                  </a:cubicBezTo>
                  <a:cubicBezTo>
                    <a:pt x="1404692" y="2258055"/>
                    <a:pt x="1406417" y="2252825"/>
                    <a:pt x="1411593" y="2252825"/>
                  </a:cubicBezTo>
                  <a:close/>
                  <a:moveTo>
                    <a:pt x="955668" y="2252825"/>
                  </a:moveTo>
                  <a:cubicBezTo>
                    <a:pt x="959145" y="2252825"/>
                    <a:pt x="962622" y="2258055"/>
                    <a:pt x="960883" y="2261541"/>
                  </a:cubicBezTo>
                  <a:cubicBezTo>
                    <a:pt x="945237" y="2336498"/>
                    <a:pt x="945237" y="2336498"/>
                    <a:pt x="945237" y="2336498"/>
                  </a:cubicBezTo>
                  <a:cubicBezTo>
                    <a:pt x="945237" y="2341727"/>
                    <a:pt x="941760" y="2343470"/>
                    <a:pt x="936544" y="2343470"/>
                  </a:cubicBezTo>
                  <a:cubicBezTo>
                    <a:pt x="936544" y="2343470"/>
                    <a:pt x="936544" y="2343470"/>
                    <a:pt x="934806" y="2343470"/>
                  </a:cubicBezTo>
                  <a:cubicBezTo>
                    <a:pt x="931329" y="2343470"/>
                    <a:pt x="927852" y="2338241"/>
                    <a:pt x="929590" y="2333011"/>
                  </a:cubicBezTo>
                  <a:cubicBezTo>
                    <a:pt x="945237" y="2258055"/>
                    <a:pt x="945237" y="2258055"/>
                    <a:pt x="945237" y="2258055"/>
                  </a:cubicBezTo>
                  <a:cubicBezTo>
                    <a:pt x="946975" y="2254569"/>
                    <a:pt x="950452" y="2251082"/>
                    <a:pt x="955668" y="2252825"/>
                  </a:cubicBezTo>
                  <a:close/>
                  <a:moveTo>
                    <a:pt x="1522908" y="2222274"/>
                  </a:moveTo>
                  <a:cubicBezTo>
                    <a:pt x="1526385" y="2222274"/>
                    <a:pt x="1531600" y="2224013"/>
                    <a:pt x="1533339" y="2229228"/>
                  </a:cubicBezTo>
                  <a:cubicBezTo>
                    <a:pt x="1555939" y="2302244"/>
                    <a:pt x="1555939" y="2302244"/>
                    <a:pt x="1555939" y="2302244"/>
                  </a:cubicBezTo>
                  <a:cubicBezTo>
                    <a:pt x="1557678" y="2305721"/>
                    <a:pt x="1555939" y="2310937"/>
                    <a:pt x="1550724" y="2312675"/>
                  </a:cubicBezTo>
                  <a:cubicBezTo>
                    <a:pt x="1550724" y="2312675"/>
                    <a:pt x="1548985" y="2312675"/>
                    <a:pt x="1548985" y="2312675"/>
                  </a:cubicBezTo>
                  <a:cubicBezTo>
                    <a:pt x="1545508" y="2312675"/>
                    <a:pt x="1542031" y="2310937"/>
                    <a:pt x="1540293" y="2307460"/>
                  </a:cubicBezTo>
                  <a:cubicBezTo>
                    <a:pt x="1517692" y="2234444"/>
                    <a:pt x="1517692" y="2234444"/>
                    <a:pt x="1517692" y="2234444"/>
                  </a:cubicBezTo>
                  <a:cubicBezTo>
                    <a:pt x="1515954" y="2229228"/>
                    <a:pt x="1517692" y="2224013"/>
                    <a:pt x="1522908" y="2222274"/>
                  </a:cubicBezTo>
                  <a:close/>
                  <a:moveTo>
                    <a:pt x="844524" y="2222274"/>
                  </a:moveTo>
                  <a:cubicBezTo>
                    <a:pt x="847941" y="2224013"/>
                    <a:pt x="851359" y="2229228"/>
                    <a:pt x="849650" y="2234444"/>
                  </a:cubicBezTo>
                  <a:cubicBezTo>
                    <a:pt x="825729" y="2307460"/>
                    <a:pt x="825729" y="2307460"/>
                    <a:pt x="825729" y="2307460"/>
                  </a:cubicBezTo>
                  <a:cubicBezTo>
                    <a:pt x="825729" y="2310937"/>
                    <a:pt x="822311" y="2312675"/>
                    <a:pt x="818894" y="2312675"/>
                  </a:cubicBezTo>
                  <a:cubicBezTo>
                    <a:pt x="817185" y="2312675"/>
                    <a:pt x="817185" y="2312675"/>
                    <a:pt x="815476" y="2312675"/>
                  </a:cubicBezTo>
                  <a:cubicBezTo>
                    <a:pt x="812059" y="2310937"/>
                    <a:pt x="808642" y="2305721"/>
                    <a:pt x="810350" y="2302244"/>
                  </a:cubicBezTo>
                  <a:cubicBezTo>
                    <a:pt x="834272" y="2229228"/>
                    <a:pt x="834272" y="2229228"/>
                    <a:pt x="834272" y="2229228"/>
                  </a:cubicBezTo>
                  <a:cubicBezTo>
                    <a:pt x="835981" y="2224013"/>
                    <a:pt x="839398" y="2222274"/>
                    <a:pt x="844524" y="2222274"/>
                  </a:cubicBezTo>
                  <a:close/>
                  <a:moveTo>
                    <a:pt x="1628484" y="2182279"/>
                  </a:moveTo>
                  <a:cubicBezTo>
                    <a:pt x="1633725" y="2180550"/>
                    <a:pt x="1637219" y="2182279"/>
                    <a:pt x="1640713" y="2185736"/>
                  </a:cubicBezTo>
                  <a:cubicBezTo>
                    <a:pt x="1672161" y="2256607"/>
                    <a:pt x="1672161" y="2256607"/>
                    <a:pt x="1672161" y="2256607"/>
                  </a:cubicBezTo>
                  <a:cubicBezTo>
                    <a:pt x="1673908" y="2260064"/>
                    <a:pt x="1672161" y="2265250"/>
                    <a:pt x="1666919" y="2266978"/>
                  </a:cubicBezTo>
                  <a:cubicBezTo>
                    <a:pt x="1665172" y="2266978"/>
                    <a:pt x="1665172" y="2266978"/>
                    <a:pt x="1663425" y="2266978"/>
                  </a:cubicBezTo>
                  <a:cubicBezTo>
                    <a:pt x="1659931" y="2266978"/>
                    <a:pt x="1658184" y="2265250"/>
                    <a:pt x="1656437" y="2263521"/>
                  </a:cubicBezTo>
                  <a:cubicBezTo>
                    <a:pt x="1624990" y="2192650"/>
                    <a:pt x="1624990" y="2192650"/>
                    <a:pt x="1624990" y="2192650"/>
                  </a:cubicBezTo>
                  <a:cubicBezTo>
                    <a:pt x="1623243" y="2189193"/>
                    <a:pt x="1624990" y="2184007"/>
                    <a:pt x="1628484" y="2182279"/>
                  </a:cubicBezTo>
                  <a:close/>
                  <a:moveTo>
                    <a:pt x="737081" y="2182279"/>
                  </a:moveTo>
                  <a:cubicBezTo>
                    <a:pt x="742323" y="2184007"/>
                    <a:pt x="744070" y="2189193"/>
                    <a:pt x="742323" y="2192650"/>
                  </a:cubicBezTo>
                  <a:cubicBezTo>
                    <a:pt x="710875" y="2263521"/>
                    <a:pt x="710875" y="2263521"/>
                    <a:pt x="710875" y="2263521"/>
                  </a:cubicBezTo>
                  <a:cubicBezTo>
                    <a:pt x="709128" y="2265250"/>
                    <a:pt x="705634" y="2266978"/>
                    <a:pt x="702140" y="2266978"/>
                  </a:cubicBezTo>
                  <a:cubicBezTo>
                    <a:pt x="702140" y="2266978"/>
                    <a:pt x="700393" y="2266978"/>
                    <a:pt x="698646" y="2266978"/>
                  </a:cubicBezTo>
                  <a:cubicBezTo>
                    <a:pt x="695152" y="2265250"/>
                    <a:pt x="693405" y="2260064"/>
                    <a:pt x="695152" y="2256607"/>
                  </a:cubicBezTo>
                  <a:cubicBezTo>
                    <a:pt x="726599" y="2185736"/>
                    <a:pt x="726599" y="2185736"/>
                    <a:pt x="726599" y="2185736"/>
                  </a:cubicBezTo>
                  <a:cubicBezTo>
                    <a:pt x="728346" y="2182279"/>
                    <a:pt x="733587" y="2180550"/>
                    <a:pt x="737081" y="2182279"/>
                  </a:cubicBezTo>
                  <a:close/>
                  <a:moveTo>
                    <a:pt x="1713640" y="2087045"/>
                  </a:moveTo>
                  <a:cubicBezTo>
                    <a:pt x="1715590" y="2087479"/>
                    <a:pt x="1717323" y="2088783"/>
                    <a:pt x="1719056" y="2091391"/>
                  </a:cubicBezTo>
                  <a:cubicBezTo>
                    <a:pt x="1781451" y="2199177"/>
                    <a:pt x="1781451" y="2199177"/>
                    <a:pt x="1781451" y="2199177"/>
                  </a:cubicBezTo>
                  <a:cubicBezTo>
                    <a:pt x="1783184" y="2202654"/>
                    <a:pt x="1781451" y="2207869"/>
                    <a:pt x="1777985" y="2209608"/>
                  </a:cubicBezTo>
                  <a:cubicBezTo>
                    <a:pt x="1776251" y="2211346"/>
                    <a:pt x="1774518" y="2211346"/>
                    <a:pt x="1774518" y="2211346"/>
                  </a:cubicBezTo>
                  <a:cubicBezTo>
                    <a:pt x="1771052" y="2211346"/>
                    <a:pt x="1767586" y="2209608"/>
                    <a:pt x="1765852" y="2207869"/>
                  </a:cubicBezTo>
                  <a:cubicBezTo>
                    <a:pt x="1703457" y="2100083"/>
                    <a:pt x="1703457" y="2100083"/>
                    <a:pt x="1703457" y="2100083"/>
                  </a:cubicBezTo>
                  <a:cubicBezTo>
                    <a:pt x="1701724" y="2094868"/>
                    <a:pt x="1703457" y="2089652"/>
                    <a:pt x="1706924" y="2087914"/>
                  </a:cubicBezTo>
                  <a:cubicBezTo>
                    <a:pt x="1709523" y="2087044"/>
                    <a:pt x="1711690" y="2086610"/>
                    <a:pt x="1713640" y="2087045"/>
                  </a:cubicBezTo>
                  <a:close/>
                  <a:moveTo>
                    <a:pt x="652588" y="2087044"/>
                  </a:moveTo>
                  <a:cubicBezTo>
                    <a:pt x="654531" y="2086610"/>
                    <a:pt x="656691" y="2087045"/>
                    <a:pt x="658419" y="2087914"/>
                  </a:cubicBezTo>
                  <a:cubicBezTo>
                    <a:pt x="663602" y="2089652"/>
                    <a:pt x="663602" y="2094868"/>
                    <a:pt x="661874" y="2100083"/>
                  </a:cubicBezTo>
                  <a:cubicBezTo>
                    <a:pt x="599678" y="2207869"/>
                    <a:pt x="599678" y="2207869"/>
                    <a:pt x="599678" y="2207869"/>
                  </a:cubicBezTo>
                  <a:cubicBezTo>
                    <a:pt x="597950" y="2209608"/>
                    <a:pt x="596222" y="2211346"/>
                    <a:pt x="592767" y="2211346"/>
                  </a:cubicBezTo>
                  <a:cubicBezTo>
                    <a:pt x="591039" y="2211346"/>
                    <a:pt x="589312" y="2211346"/>
                    <a:pt x="589312" y="2209608"/>
                  </a:cubicBezTo>
                  <a:cubicBezTo>
                    <a:pt x="584129" y="2207869"/>
                    <a:pt x="584129" y="2202654"/>
                    <a:pt x="585856" y="2199177"/>
                  </a:cubicBezTo>
                  <a:cubicBezTo>
                    <a:pt x="648053" y="2091391"/>
                    <a:pt x="648053" y="2091391"/>
                    <a:pt x="648053" y="2091391"/>
                  </a:cubicBezTo>
                  <a:cubicBezTo>
                    <a:pt x="648917" y="2088783"/>
                    <a:pt x="650644" y="2087479"/>
                    <a:pt x="652588" y="2087044"/>
                  </a:cubicBezTo>
                  <a:close/>
                  <a:moveTo>
                    <a:pt x="1833513" y="2066047"/>
                  </a:moveTo>
                  <a:cubicBezTo>
                    <a:pt x="1835694" y="2066479"/>
                    <a:pt x="1837876" y="2067775"/>
                    <a:pt x="1839621" y="2069503"/>
                  </a:cubicBezTo>
                  <a:cubicBezTo>
                    <a:pt x="1884996" y="2131700"/>
                    <a:pt x="1884996" y="2131700"/>
                    <a:pt x="1884996" y="2131700"/>
                  </a:cubicBezTo>
                  <a:cubicBezTo>
                    <a:pt x="1888486" y="2135155"/>
                    <a:pt x="1886741" y="2140338"/>
                    <a:pt x="1883251" y="2142066"/>
                  </a:cubicBezTo>
                  <a:cubicBezTo>
                    <a:pt x="1881505" y="2143793"/>
                    <a:pt x="1879760" y="2143793"/>
                    <a:pt x="1878015" y="2143793"/>
                  </a:cubicBezTo>
                  <a:cubicBezTo>
                    <a:pt x="1876270" y="2143793"/>
                    <a:pt x="1872780" y="2143793"/>
                    <a:pt x="1871034" y="2140338"/>
                  </a:cubicBezTo>
                  <a:cubicBezTo>
                    <a:pt x="1825659" y="2079869"/>
                    <a:pt x="1825659" y="2079869"/>
                    <a:pt x="1825659" y="2079869"/>
                  </a:cubicBezTo>
                  <a:cubicBezTo>
                    <a:pt x="1823914" y="2074686"/>
                    <a:pt x="1823914" y="2069503"/>
                    <a:pt x="1827405" y="2067775"/>
                  </a:cubicBezTo>
                  <a:cubicBezTo>
                    <a:pt x="1829150" y="2066047"/>
                    <a:pt x="1831331" y="2065615"/>
                    <a:pt x="1833513" y="2066047"/>
                  </a:cubicBezTo>
                  <a:close/>
                  <a:moveTo>
                    <a:pt x="533049" y="2066047"/>
                  </a:moveTo>
                  <a:cubicBezTo>
                    <a:pt x="535231" y="2065615"/>
                    <a:pt x="537412" y="2066047"/>
                    <a:pt x="539157" y="2067775"/>
                  </a:cubicBezTo>
                  <a:cubicBezTo>
                    <a:pt x="542648" y="2069503"/>
                    <a:pt x="544393" y="2074686"/>
                    <a:pt x="540902" y="2079869"/>
                  </a:cubicBezTo>
                  <a:cubicBezTo>
                    <a:pt x="495527" y="2140338"/>
                    <a:pt x="495527" y="2140338"/>
                    <a:pt x="495527" y="2140338"/>
                  </a:cubicBezTo>
                  <a:cubicBezTo>
                    <a:pt x="493782" y="2143793"/>
                    <a:pt x="492037" y="2143793"/>
                    <a:pt x="488547" y="2143793"/>
                  </a:cubicBezTo>
                  <a:cubicBezTo>
                    <a:pt x="486802" y="2143793"/>
                    <a:pt x="485056" y="2143793"/>
                    <a:pt x="485056" y="2142066"/>
                  </a:cubicBezTo>
                  <a:cubicBezTo>
                    <a:pt x="479821" y="2140338"/>
                    <a:pt x="479821" y="2135155"/>
                    <a:pt x="483311" y="2131700"/>
                  </a:cubicBezTo>
                  <a:cubicBezTo>
                    <a:pt x="526941" y="2069503"/>
                    <a:pt x="526941" y="2069503"/>
                    <a:pt x="526941" y="2069503"/>
                  </a:cubicBezTo>
                  <a:cubicBezTo>
                    <a:pt x="528686" y="2067775"/>
                    <a:pt x="530868" y="2066479"/>
                    <a:pt x="533049" y="2066047"/>
                  </a:cubicBezTo>
                  <a:close/>
                  <a:moveTo>
                    <a:pt x="1917562" y="1994526"/>
                  </a:moveTo>
                  <a:cubicBezTo>
                    <a:pt x="1921051" y="1992794"/>
                    <a:pt x="1926285" y="1992794"/>
                    <a:pt x="1928029" y="1996259"/>
                  </a:cubicBezTo>
                  <a:cubicBezTo>
                    <a:pt x="1980365" y="2053439"/>
                    <a:pt x="1980365" y="2053439"/>
                    <a:pt x="1980365" y="2053439"/>
                  </a:cubicBezTo>
                  <a:cubicBezTo>
                    <a:pt x="1983854" y="2056904"/>
                    <a:pt x="1983854" y="2062103"/>
                    <a:pt x="1980365" y="2063835"/>
                  </a:cubicBezTo>
                  <a:cubicBezTo>
                    <a:pt x="1978621" y="2065568"/>
                    <a:pt x="1976876" y="2067301"/>
                    <a:pt x="1973387" y="2067301"/>
                  </a:cubicBezTo>
                  <a:cubicBezTo>
                    <a:pt x="1971642" y="2067301"/>
                    <a:pt x="1969898" y="2065568"/>
                    <a:pt x="1968153" y="2063835"/>
                  </a:cubicBezTo>
                  <a:cubicBezTo>
                    <a:pt x="1915817" y="2006656"/>
                    <a:pt x="1915817" y="2006656"/>
                    <a:pt x="1915817" y="2006656"/>
                  </a:cubicBezTo>
                  <a:cubicBezTo>
                    <a:pt x="1912328" y="2003190"/>
                    <a:pt x="1914073" y="1997992"/>
                    <a:pt x="1917562" y="1994526"/>
                  </a:cubicBezTo>
                  <a:close/>
                  <a:moveTo>
                    <a:pt x="450515" y="1994526"/>
                  </a:moveTo>
                  <a:cubicBezTo>
                    <a:pt x="453992" y="1997992"/>
                    <a:pt x="453992" y="2003190"/>
                    <a:pt x="450515" y="2006656"/>
                  </a:cubicBezTo>
                  <a:cubicBezTo>
                    <a:pt x="400099" y="2063835"/>
                    <a:pt x="400099" y="2063835"/>
                    <a:pt x="400099" y="2063835"/>
                  </a:cubicBezTo>
                  <a:cubicBezTo>
                    <a:pt x="398361" y="2065568"/>
                    <a:pt x="394884" y="2067301"/>
                    <a:pt x="393145" y="2067301"/>
                  </a:cubicBezTo>
                  <a:cubicBezTo>
                    <a:pt x="391407" y="2067301"/>
                    <a:pt x="389668" y="2065568"/>
                    <a:pt x="387930" y="2063835"/>
                  </a:cubicBezTo>
                  <a:cubicBezTo>
                    <a:pt x="384453" y="2062103"/>
                    <a:pt x="384453" y="2056904"/>
                    <a:pt x="387930" y="2053439"/>
                  </a:cubicBezTo>
                  <a:cubicBezTo>
                    <a:pt x="438345" y="1996259"/>
                    <a:pt x="438345" y="1996259"/>
                    <a:pt x="438345" y="1996259"/>
                  </a:cubicBezTo>
                  <a:cubicBezTo>
                    <a:pt x="441822" y="1992794"/>
                    <a:pt x="447038" y="1992794"/>
                    <a:pt x="450515" y="1994526"/>
                  </a:cubicBezTo>
                  <a:close/>
                  <a:moveTo>
                    <a:pt x="2009637" y="1913066"/>
                  </a:moveTo>
                  <a:cubicBezTo>
                    <a:pt x="2066817" y="1965029"/>
                    <a:pt x="2066817" y="1965029"/>
                    <a:pt x="2066817" y="1965029"/>
                  </a:cubicBezTo>
                  <a:cubicBezTo>
                    <a:pt x="2070282" y="1968493"/>
                    <a:pt x="2070282" y="1973689"/>
                    <a:pt x="2066817" y="1977154"/>
                  </a:cubicBezTo>
                  <a:cubicBezTo>
                    <a:pt x="2065084" y="1978886"/>
                    <a:pt x="2063351" y="1978886"/>
                    <a:pt x="2061619" y="1978886"/>
                  </a:cubicBezTo>
                  <a:cubicBezTo>
                    <a:pt x="2059886" y="1978886"/>
                    <a:pt x="2056420" y="1978886"/>
                    <a:pt x="2054688" y="1977154"/>
                  </a:cubicBezTo>
                  <a:cubicBezTo>
                    <a:pt x="1999241" y="1925191"/>
                    <a:pt x="1999241" y="1925191"/>
                    <a:pt x="1999241" y="1925191"/>
                  </a:cubicBezTo>
                  <a:cubicBezTo>
                    <a:pt x="1995775" y="1923459"/>
                    <a:pt x="1995775" y="1918262"/>
                    <a:pt x="1997508" y="1914798"/>
                  </a:cubicBezTo>
                  <a:cubicBezTo>
                    <a:pt x="2000973" y="1911334"/>
                    <a:pt x="2006172" y="1911334"/>
                    <a:pt x="2009637" y="1913066"/>
                  </a:cubicBezTo>
                  <a:close/>
                  <a:moveTo>
                    <a:pt x="355892" y="1913066"/>
                  </a:moveTo>
                  <a:cubicBezTo>
                    <a:pt x="359369" y="1911334"/>
                    <a:pt x="364585" y="1911334"/>
                    <a:pt x="368062" y="1914798"/>
                  </a:cubicBezTo>
                  <a:cubicBezTo>
                    <a:pt x="371539" y="1918262"/>
                    <a:pt x="371539" y="1923459"/>
                    <a:pt x="368062" y="1925191"/>
                  </a:cubicBezTo>
                  <a:cubicBezTo>
                    <a:pt x="310692" y="1977154"/>
                    <a:pt x="310692" y="1977154"/>
                    <a:pt x="310692" y="1977154"/>
                  </a:cubicBezTo>
                  <a:cubicBezTo>
                    <a:pt x="308954" y="1978886"/>
                    <a:pt x="307215" y="1978886"/>
                    <a:pt x="305477" y="1978886"/>
                  </a:cubicBezTo>
                  <a:cubicBezTo>
                    <a:pt x="303738" y="1978886"/>
                    <a:pt x="300261" y="1978886"/>
                    <a:pt x="298523" y="1977154"/>
                  </a:cubicBezTo>
                  <a:cubicBezTo>
                    <a:pt x="295046" y="1973689"/>
                    <a:pt x="296784" y="1968493"/>
                    <a:pt x="300261" y="1965029"/>
                  </a:cubicBezTo>
                  <a:cubicBezTo>
                    <a:pt x="355892" y="1913066"/>
                    <a:pt x="355892" y="1913066"/>
                    <a:pt x="355892" y="1913066"/>
                  </a:cubicBezTo>
                  <a:close/>
                  <a:moveTo>
                    <a:pt x="2082900" y="1822671"/>
                  </a:moveTo>
                  <a:cubicBezTo>
                    <a:pt x="2143562" y="1867872"/>
                    <a:pt x="2143562" y="1867872"/>
                    <a:pt x="2143562" y="1867872"/>
                  </a:cubicBezTo>
                  <a:cubicBezTo>
                    <a:pt x="2147028" y="1871349"/>
                    <a:pt x="2148761" y="1876565"/>
                    <a:pt x="2145295" y="1880042"/>
                  </a:cubicBezTo>
                  <a:cubicBezTo>
                    <a:pt x="2143562" y="1881780"/>
                    <a:pt x="2141828" y="1883519"/>
                    <a:pt x="2138362" y="1883519"/>
                  </a:cubicBezTo>
                  <a:cubicBezTo>
                    <a:pt x="2136629" y="1883519"/>
                    <a:pt x="2134896" y="1883519"/>
                    <a:pt x="2134896" y="1881780"/>
                  </a:cubicBezTo>
                  <a:cubicBezTo>
                    <a:pt x="2072501" y="1836579"/>
                    <a:pt x="2072501" y="1836579"/>
                    <a:pt x="2072501" y="1836579"/>
                  </a:cubicBezTo>
                  <a:cubicBezTo>
                    <a:pt x="2069034" y="1834841"/>
                    <a:pt x="2067301" y="1829625"/>
                    <a:pt x="2070768" y="1824410"/>
                  </a:cubicBezTo>
                  <a:cubicBezTo>
                    <a:pt x="2072501" y="1820933"/>
                    <a:pt x="2077700" y="1820933"/>
                    <a:pt x="2082900" y="1822671"/>
                  </a:cubicBezTo>
                  <a:close/>
                  <a:moveTo>
                    <a:pt x="285024" y="1822671"/>
                  </a:moveTo>
                  <a:cubicBezTo>
                    <a:pt x="288523" y="1820933"/>
                    <a:pt x="293771" y="1820933"/>
                    <a:pt x="297269" y="1824410"/>
                  </a:cubicBezTo>
                  <a:cubicBezTo>
                    <a:pt x="299019" y="1829625"/>
                    <a:pt x="299019" y="1834841"/>
                    <a:pt x="295520" y="1836579"/>
                  </a:cubicBezTo>
                  <a:cubicBezTo>
                    <a:pt x="232546" y="1881780"/>
                    <a:pt x="232546" y="1881780"/>
                    <a:pt x="232546" y="1881780"/>
                  </a:cubicBezTo>
                  <a:cubicBezTo>
                    <a:pt x="230797" y="1883519"/>
                    <a:pt x="229047" y="1883519"/>
                    <a:pt x="227298" y="1883519"/>
                  </a:cubicBezTo>
                  <a:cubicBezTo>
                    <a:pt x="225549" y="1883519"/>
                    <a:pt x="222050" y="1881780"/>
                    <a:pt x="220301" y="1880042"/>
                  </a:cubicBezTo>
                  <a:cubicBezTo>
                    <a:pt x="218552" y="1876565"/>
                    <a:pt x="218552" y="1871349"/>
                    <a:pt x="222050" y="1867872"/>
                  </a:cubicBezTo>
                  <a:cubicBezTo>
                    <a:pt x="285024" y="1822671"/>
                    <a:pt x="285024" y="1822671"/>
                    <a:pt x="285024" y="1822671"/>
                  </a:cubicBezTo>
                  <a:close/>
                  <a:moveTo>
                    <a:pt x="2096414" y="1701464"/>
                  </a:moveTo>
                  <a:cubicBezTo>
                    <a:pt x="2098359" y="1701032"/>
                    <a:pt x="2100519" y="1701463"/>
                    <a:pt x="2102247" y="1703191"/>
                  </a:cubicBezTo>
                  <a:cubicBezTo>
                    <a:pt x="2211128" y="1763660"/>
                    <a:pt x="2211128" y="1763660"/>
                    <a:pt x="2211128" y="1763660"/>
                  </a:cubicBezTo>
                  <a:cubicBezTo>
                    <a:pt x="2214585" y="1767115"/>
                    <a:pt x="2216313" y="1772298"/>
                    <a:pt x="2212857" y="1775754"/>
                  </a:cubicBezTo>
                  <a:cubicBezTo>
                    <a:pt x="2211128" y="1779209"/>
                    <a:pt x="2209400" y="1779209"/>
                    <a:pt x="2205944" y="1779209"/>
                  </a:cubicBezTo>
                  <a:cubicBezTo>
                    <a:pt x="2204215" y="1779209"/>
                    <a:pt x="2204215" y="1779209"/>
                    <a:pt x="2202487" y="1779209"/>
                  </a:cubicBezTo>
                  <a:cubicBezTo>
                    <a:pt x="2095334" y="1717013"/>
                    <a:pt x="2095334" y="1717013"/>
                    <a:pt x="2095334" y="1717013"/>
                  </a:cubicBezTo>
                  <a:cubicBezTo>
                    <a:pt x="2090149" y="1715285"/>
                    <a:pt x="2090149" y="1710102"/>
                    <a:pt x="2091878" y="1704919"/>
                  </a:cubicBezTo>
                  <a:cubicBezTo>
                    <a:pt x="2092742" y="1703191"/>
                    <a:pt x="2094470" y="1701895"/>
                    <a:pt x="2096414" y="1701464"/>
                  </a:cubicBezTo>
                  <a:close/>
                  <a:moveTo>
                    <a:pt x="270318" y="1701464"/>
                  </a:moveTo>
                  <a:cubicBezTo>
                    <a:pt x="272496" y="1701895"/>
                    <a:pt x="274673" y="1703191"/>
                    <a:pt x="276415" y="1704919"/>
                  </a:cubicBezTo>
                  <a:cubicBezTo>
                    <a:pt x="278157" y="1710102"/>
                    <a:pt x="276415" y="1715285"/>
                    <a:pt x="272931" y="1717013"/>
                  </a:cubicBezTo>
                  <a:cubicBezTo>
                    <a:pt x="164935" y="1779209"/>
                    <a:pt x="164935" y="1779209"/>
                    <a:pt x="164935" y="1779209"/>
                  </a:cubicBezTo>
                  <a:cubicBezTo>
                    <a:pt x="163193" y="1779209"/>
                    <a:pt x="161451" y="1779209"/>
                    <a:pt x="159709" y="1779209"/>
                  </a:cubicBezTo>
                  <a:cubicBezTo>
                    <a:pt x="157967" y="1779209"/>
                    <a:pt x="154484" y="1779209"/>
                    <a:pt x="152742" y="1775754"/>
                  </a:cubicBezTo>
                  <a:cubicBezTo>
                    <a:pt x="151000" y="1772298"/>
                    <a:pt x="152742" y="1767115"/>
                    <a:pt x="156225" y="1763660"/>
                  </a:cubicBezTo>
                  <a:cubicBezTo>
                    <a:pt x="264222" y="1703191"/>
                    <a:pt x="264222" y="1703191"/>
                    <a:pt x="264222" y="1703191"/>
                  </a:cubicBezTo>
                  <a:cubicBezTo>
                    <a:pt x="265964" y="1701463"/>
                    <a:pt x="268141" y="1701032"/>
                    <a:pt x="270318" y="1701464"/>
                  </a:cubicBezTo>
                  <a:close/>
                  <a:moveTo>
                    <a:pt x="2195667" y="1622994"/>
                  </a:moveTo>
                  <a:cubicBezTo>
                    <a:pt x="2265011" y="1654287"/>
                    <a:pt x="2265011" y="1654287"/>
                    <a:pt x="2265011" y="1654287"/>
                  </a:cubicBezTo>
                  <a:cubicBezTo>
                    <a:pt x="2270212" y="1656026"/>
                    <a:pt x="2271945" y="1661241"/>
                    <a:pt x="2270212" y="1664718"/>
                  </a:cubicBezTo>
                  <a:cubicBezTo>
                    <a:pt x="2268478" y="1668195"/>
                    <a:pt x="2265011" y="1669934"/>
                    <a:pt x="2261544" y="1669934"/>
                  </a:cubicBezTo>
                  <a:cubicBezTo>
                    <a:pt x="2261544" y="1669934"/>
                    <a:pt x="2259810" y="1669934"/>
                    <a:pt x="2259810" y="1669934"/>
                  </a:cubicBezTo>
                  <a:cubicBezTo>
                    <a:pt x="2188732" y="1638641"/>
                    <a:pt x="2188732" y="1638641"/>
                    <a:pt x="2188732" y="1638641"/>
                  </a:cubicBezTo>
                  <a:cubicBezTo>
                    <a:pt x="2185265" y="1636902"/>
                    <a:pt x="2183531" y="1631687"/>
                    <a:pt x="2185265" y="1626471"/>
                  </a:cubicBezTo>
                  <a:cubicBezTo>
                    <a:pt x="2186998" y="1622994"/>
                    <a:pt x="2192199" y="1621256"/>
                    <a:pt x="2195667" y="1622994"/>
                  </a:cubicBezTo>
                  <a:close/>
                  <a:moveTo>
                    <a:pt x="169913" y="1622994"/>
                  </a:moveTo>
                  <a:cubicBezTo>
                    <a:pt x="175114" y="1621256"/>
                    <a:pt x="180315" y="1622994"/>
                    <a:pt x="182048" y="1626471"/>
                  </a:cubicBezTo>
                  <a:cubicBezTo>
                    <a:pt x="183782" y="1631687"/>
                    <a:pt x="182048" y="1636902"/>
                    <a:pt x="176847" y="1638641"/>
                  </a:cubicBezTo>
                  <a:cubicBezTo>
                    <a:pt x="107503" y="1669934"/>
                    <a:pt x="107503" y="1669934"/>
                    <a:pt x="107503" y="1669934"/>
                  </a:cubicBezTo>
                  <a:cubicBezTo>
                    <a:pt x="105769" y="1669934"/>
                    <a:pt x="105769" y="1669934"/>
                    <a:pt x="104036" y="1669934"/>
                  </a:cubicBezTo>
                  <a:cubicBezTo>
                    <a:pt x="100569" y="1669934"/>
                    <a:pt x="97101" y="1668195"/>
                    <a:pt x="97101" y="1664718"/>
                  </a:cubicBezTo>
                  <a:cubicBezTo>
                    <a:pt x="95368" y="1661241"/>
                    <a:pt x="97101" y="1656026"/>
                    <a:pt x="100569" y="1654287"/>
                  </a:cubicBezTo>
                  <a:cubicBezTo>
                    <a:pt x="169913" y="1622994"/>
                    <a:pt x="169913" y="1622994"/>
                    <a:pt x="169913" y="1622994"/>
                  </a:cubicBezTo>
                  <a:close/>
                  <a:moveTo>
                    <a:pt x="2235685" y="1515705"/>
                  </a:moveTo>
                  <a:cubicBezTo>
                    <a:pt x="2308701" y="1538306"/>
                    <a:pt x="2308701" y="1538306"/>
                    <a:pt x="2308701" y="1538306"/>
                  </a:cubicBezTo>
                  <a:cubicBezTo>
                    <a:pt x="2313917" y="1540044"/>
                    <a:pt x="2315655" y="1545260"/>
                    <a:pt x="2315655" y="1548737"/>
                  </a:cubicBezTo>
                  <a:cubicBezTo>
                    <a:pt x="2313917" y="1552214"/>
                    <a:pt x="2310440" y="1555691"/>
                    <a:pt x="2306963" y="1555691"/>
                  </a:cubicBezTo>
                  <a:cubicBezTo>
                    <a:pt x="2305224" y="1555691"/>
                    <a:pt x="2305224" y="1555691"/>
                    <a:pt x="2303486" y="1553952"/>
                  </a:cubicBezTo>
                  <a:cubicBezTo>
                    <a:pt x="2230470" y="1531352"/>
                    <a:pt x="2230470" y="1531352"/>
                    <a:pt x="2230470" y="1531352"/>
                  </a:cubicBezTo>
                  <a:cubicBezTo>
                    <a:pt x="2226993" y="1529613"/>
                    <a:pt x="2225254" y="1524398"/>
                    <a:pt x="2225254" y="1520921"/>
                  </a:cubicBezTo>
                  <a:cubicBezTo>
                    <a:pt x="2226993" y="1515705"/>
                    <a:pt x="2232208" y="1513967"/>
                    <a:pt x="2235685" y="1515705"/>
                  </a:cubicBezTo>
                  <a:close/>
                  <a:moveTo>
                    <a:pt x="129857" y="1515705"/>
                  </a:moveTo>
                  <a:cubicBezTo>
                    <a:pt x="135086" y="1513967"/>
                    <a:pt x="138572" y="1515705"/>
                    <a:pt x="140316" y="1520921"/>
                  </a:cubicBezTo>
                  <a:cubicBezTo>
                    <a:pt x="142059" y="1524398"/>
                    <a:pt x="140316" y="1529613"/>
                    <a:pt x="135086" y="1531352"/>
                  </a:cubicBezTo>
                  <a:cubicBezTo>
                    <a:pt x="61873" y="1553952"/>
                    <a:pt x="61873" y="1553952"/>
                    <a:pt x="61873" y="1553952"/>
                  </a:cubicBezTo>
                  <a:cubicBezTo>
                    <a:pt x="61873" y="1555691"/>
                    <a:pt x="60130" y="1555691"/>
                    <a:pt x="60130" y="1555691"/>
                  </a:cubicBezTo>
                  <a:cubicBezTo>
                    <a:pt x="56643" y="1555691"/>
                    <a:pt x="53157" y="1552214"/>
                    <a:pt x="51414" y="1548737"/>
                  </a:cubicBezTo>
                  <a:cubicBezTo>
                    <a:pt x="49671" y="1545260"/>
                    <a:pt x="53157" y="1540044"/>
                    <a:pt x="56643" y="1538306"/>
                  </a:cubicBezTo>
                  <a:cubicBezTo>
                    <a:pt x="129857" y="1515705"/>
                    <a:pt x="129857" y="1515705"/>
                    <a:pt x="129857" y="1515705"/>
                  </a:cubicBezTo>
                  <a:close/>
                  <a:moveTo>
                    <a:pt x="2265433" y="1402705"/>
                  </a:moveTo>
                  <a:cubicBezTo>
                    <a:pt x="2339792" y="1418234"/>
                    <a:pt x="2339792" y="1418234"/>
                    <a:pt x="2339792" y="1418234"/>
                  </a:cubicBezTo>
                  <a:cubicBezTo>
                    <a:pt x="2344980" y="1419959"/>
                    <a:pt x="2348438" y="1425135"/>
                    <a:pt x="2346709" y="1428586"/>
                  </a:cubicBezTo>
                  <a:cubicBezTo>
                    <a:pt x="2346709" y="1432037"/>
                    <a:pt x="2343250" y="1435488"/>
                    <a:pt x="2338063" y="1435488"/>
                  </a:cubicBezTo>
                  <a:cubicBezTo>
                    <a:pt x="2338063" y="1435488"/>
                    <a:pt x="2338063" y="1435488"/>
                    <a:pt x="2336333" y="1435488"/>
                  </a:cubicBezTo>
                  <a:cubicBezTo>
                    <a:pt x="2261974" y="1419959"/>
                    <a:pt x="2261974" y="1419959"/>
                    <a:pt x="2261974" y="1419959"/>
                  </a:cubicBezTo>
                  <a:cubicBezTo>
                    <a:pt x="2258516" y="1418234"/>
                    <a:pt x="2255057" y="1414783"/>
                    <a:pt x="2255057" y="1409607"/>
                  </a:cubicBezTo>
                  <a:cubicBezTo>
                    <a:pt x="2256787" y="1404430"/>
                    <a:pt x="2261974" y="1402705"/>
                    <a:pt x="2265433" y="1402705"/>
                  </a:cubicBezTo>
                  <a:close/>
                  <a:moveTo>
                    <a:pt x="100152" y="1402705"/>
                  </a:moveTo>
                  <a:cubicBezTo>
                    <a:pt x="105340" y="1402705"/>
                    <a:pt x="110527" y="1404430"/>
                    <a:pt x="110527" y="1409607"/>
                  </a:cubicBezTo>
                  <a:cubicBezTo>
                    <a:pt x="112257" y="1414783"/>
                    <a:pt x="108798" y="1418234"/>
                    <a:pt x="103610" y="1419959"/>
                  </a:cubicBezTo>
                  <a:cubicBezTo>
                    <a:pt x="29251" y="1435488"/>
                    <a:pt x="29251" y="1435488"/>
                    <a:pt x="29251" y="1435488"/>
                  </a:cubicBezTo>
                  <a:cubicBezTo>
                    <a:pt x="29251" y="1435488"/>
                    <a:pt x="27522" y="1435488"/>
                    <a:pt x="27522" y="1435488"/>
                  </a:cubicBezTo>
                  <a:cubicBezTo>
                    <a:pt x="24064" y="1435488"/>
                    <a:pt x="20605" y="1432037"/>
                    <a:pt x="18876" y="1428586"/>
                  </a:cubicBezTo>
                  <a:cubicBezTo>
                    <a:pt x="18876" y="1425135"/>
                    <a:pt x="22334" y="1419959"/>
                    <a:pt x="25793" y="1418234"/>
                  </a:cubicBezTo>
                  <a:cubicBezTo>
                    <a:pt x="100152" y="1402705"/>
                    <a:pt x="100152" y="1402705"/>
                    <a:pt x="100152" y="1402705"/>
                  </a:cubicBezTo>
                  <a:close/>
                  <a:moveTo>
                    <a:pt x="2282457" y="1288462"/>
                  </a:moveTo>
                  <a:cubicBezTo>
                    <a:pt x="2359547" y="1297072"/>
                    <a:pt x="2359547" y="1297072"/>
                    <a:pt x="2359547" y="1297072"/>
                  </a:cubicBezTo>
                  <a:cubicBezTo>
                    <a:pt x="2364803" y="1297072"/>
                    <a:pt x="2368307" y="1302237"/>
                    <a:pt x="2366555" y="1305681"/>
                  </a:cubicBezTo>
                  <a:cubicBezTo>
                    <a:pt x="2366555" y="1310847"/>
                    <a:pt x="2363051" y="1314291"/>
                    <a:pt x="2359547" y="1314291"/>
                  </a:cubicBezTo>
                  <a:cubicBezTo>
                    <a:pt x="2357795" y="1314291"/>
                    <a:pt x="2357795" y="1314291"/>
                    <a:pt x="2357795" y="1314291"/>
                  </a:cubicBezTo>
                  <a:cubicBezTo>
                    <a:pt x="2280705" y="1305681"/>
                    <a:pt x="2280705" y="1305681"/>
                    <a:pt x="2280705" y="1305681"/>
                  </a:cubicBezTo>
                  <a:cubicBezTo>
                    <a:pt x="2275449" y="1305681"/>
                    <a:pt x="2271945" y="1300515"/>
                    <a:pt x="2273697" y="1297072"/>
                  </a:cubicBezTo>
                  <a:cubicBezTo>
                    <a:pt x="2273697" y="1291906"/>
                    <a:pt x="2277201" y="1288462"/>
                    <a:pt x="2282457" y="1288462"/>
                  </a:cubicBezTo>
                  <a:close/>
                  <a:moveTo>
                    <a:pt x="83005" y="1288462"/>
                  </a:moveTo>
                  <a:cubicBezTo>
                    <a:pt x="88193" y="1288462"/>
                    <a:pt x="91651" y="1291906"/>
                    <a:pt x="93381" y="1297072"/>
                  </a:cubicBezTo>
                  <a:cubicBezTo>
                    <a:pt x="93381" y="1300515"/>
                    <a:pt x="89922" y="1305681"/>
                    <a:pt x="84734" y="1305681"/>
                  </a:cubicBezTo>
                  <a:cubicBezTo>
                    <a:pt x="10375" y="1314291"/>
                    <a:pt x="10375" y="1314291"/>
                    <a:pt x="10375" y="1314291"/>
                  </a:cubicBezTo>
                  <a:cubicBezTo>
                    <a:pt x="8646" y="1314291"/>
                    <a:pt x="8646" y="1314291"/>
                    <a:pt x="8646" y="1314291"/>
                  </a:cubicBezTo>
                  <a:cubicBezTo>
                    <a:pt x="5188" y="1314291"/>
                    <a:pt x="1729" y="1310847"/>
                    <a:pt x="0" y="1305681"/>
                  </a:cubicBezTo>
                  <a:cubicBezTo>
                    <a:pt x="0" y="1302237"/>
                    <a:pt x="3458" y="1297072"/>
                    <a:pt x="8646" y="1297072"/>
                  </a:cubicBezTo>
                  <a:cubicBezTo>
                    <a:pt x="83005" y="1288462"/>
                    <a:pt x="83005" y="1288462"/>
                    <a:pt x="83005" y="1288462"/>
                  </a:cubicBezTo>
                  <a:close/>
                  <a:moveTo>
                    <a:pt x="2353928" y="1052029"/>
                  </a:moveTo>
                  <a:cubicBezTo>
                    <a:pt x="2359130" y="1052029"/>
                    <a:pt x="2362598" y="1055435"/>
                    <a:pt x="2362598" y="1060544"/>
                  </a:cubicBezTo>
                  <a:cubicBezTo>
                    <a:pt x="2364332" y="1063950"/>
                    <a:pt x="2360864" y="1069059"/>
                    <a:pt x="2355662" y="1069059"/>
                  </a:cubicBezTo>
                  <a:cubicBezTo>
                    <a:pt x="2279368" y="1075871"/>
                    <a:pt x="2279368" y="1075871"/>
                    <a:pt x="2279368" y="1075871"/>
                  </a:cubicBezTo>
                  <a:cubicBezTo>
                    <a:pt x="2274166" y="1075871"/>
                    <a:pt x="2270698" y="1074168"/>
                    <a:pt x="2270698" y="1069059"/>
                  </a:cubicBezTo>
                  <a:cubicBezTo>
                    <a:pt x="2268964" y="1063950"/>
                    <a:pt x="2272432" y="1060544"/>
                    <a:pt x="2277634" y="1060544"/>
                  </a:cubicBezTo>
                  <a:cubicBezTo>
                    <a:pt x="2353928" y="1052029"/>
                    <a:pt x="2353928" y="1052029"/>
                    <a:pt x="2353928" y="1052029"/>
                  </a:cubicBezTo>
                  <a:close/>
                  <a:moveTo>
                    <a:pt x="10375" y="1050042"/>
                  </a:moveTo>
                  <a:cubicBezTo>
                    <a:pt x="84734" y="1058912"/>
                    <a:pt x="84734" y="1058912"/>
                    <a:pt x="84734" y="1058912"/>
                  </a:cubicBezTo>
                  <a:cubicBezTo>
                    <a:pt x="89922" y="1058912"/>
                    <a:pt x="93381" y="1062460"/>
                    <a:pt x="93381" y="1067782"/>
                  </a:cubicBezTo>
                  <a:cubicBezTo>
                    <a:pt x="93381" y="1071330"/>
                    <a:pt x="88193" y="1074878"/>
                    <a:pt x="84734" y="1074878"/>
                  </a:cubicBezTo>
                  <a:cubicBezTo>
                    <a:pt x="84734" y="1074878"/>
                    <a:pt x="84734" y="1074878"/>
                    <a:pt x="83005" y="1074878"/>
                  </a:cubicBezTo>
                  <a:cubicBezTo>
                    <a:pt x="8646" y="1067782"/>
                    <a:pt x="8646" y="1067782"/>
                    <a:pt x="8646" y="1067782"/>
                  </a:cubicBezTo>
                  <a:cubicBezTo>
                    <a:pt x="3458" y="1066008"/>
                    <a:pt x="0" y="1062460"/>
                    <a:pt x="0" y="1057138"/>
                  </a:cubicBezTo>
                  <a:cubicBezTo>
                    <a:pt x="1729" y="1053590"/>
                    <a:pt x="5188" y="1050042"/>
                    <a:pt x="10375" y="1050042"/>
                  </a:cubicBezTo>
                  <a:close/>
                  <a:moveTo>
                    <a:pt x="2333224" y="930832"/>
                  </a:moveTo>
                  <a:cubicBezTo>
                    <a:pt x="2338468" y="930832"/>
                    <a:pt x="2341963" y="932557"/>
                    <a:pt x="2343711" y="937734"/>
                  </a:cubicBezTo>
                  <a:cubicBezTo>
                    <a:pt x="2345458" y="941184"/>
                    <a:pt x="2341963" y="946361"/>
                    <a:pt x="2336720" y="946361"/>
                  </a:cubicBezTo>
                  <a:cubicBezTo>
                    <a:pt x="2261569" y="963615"/>
                    <a:pt x="2261569" y="963615"/>
                    <a:pt x="2261569" y="963615"/>
                  </a:cubicBezTo>
                  <a:cubicBezTo>
                    <a:pt x="2261569" y="963615"/>
                    <a:pt x="2259822" y="963615"/>
                    <a:pt x="2259822" y="963615"/>
                  </a:cubicBezTo>
                  <a:cubicBezTo>
                    <a:pt x="2256326" y="963615"/>
                    <a:pt x="2252831" y="960164"/>
                    <a:pt x="2251083" y="956713"/>
                  </a:cubicBezTo>
                  <a:cubicBezTo>
                    <a:pt x="2251083" y="951537"/>
                    <a:pt x="2254579" y="948086"/>
                    <a:pt x="2258074" y="946361"/>
                  </a:cubicBezTo>
                  <a:cubicBezTo>
                    <a:pt x="2333224" y="930832"/>
                    <a:pt x="2333224" y="930832"/>
                    <a:pt x="2333224" y="930832"/>
                  </a:cubicBezTo>
                  <a:close/>
                  <a:moveTo>
                    <a:pt x="29251" y="928596"/>
                  </a:moveTo>
                  <a:cubicBezTo>
                    <a:pt x="103610" y="944243"/>
                    <a:pt x="103610" y="944243"/>
                    <a:pt x="103610" y="944243"/>
                  </a:cubicBezTo>
                  <a:cubicBezTo>
                    <a:pt x="108798" y="945981"/>
                    <a:pt x="112257" y="949458"/>
                    <a:pt x="110527" y="954674"/>
                  </a:cubicBezTo>
                  <a:cubicBezTo>
                    <a:pt x="110527" y="958151"/>
                    <a:pt x="107069" y="961628"/>
                    <a:pt x="101881" y="961628"/>
                  </a:cubicBezTo>
                  <a:cubicBezTo>
                    <a:pt x="101881" y="961628"/>
                    <a:pt x="101881" y="961628"/>
                    <a:pt x="100152" y="959889"/>
                  </a:cubicBezTo>
                  <a:cubicBezTo>
                    <a:pt x="25793" y="944243"/>
                    <a:pt x="25793" y="944243"/>
                    <a:pt x="25793" y="944243"/>
                  </a:cubicBezTo>
                  <a:cubicBezTo>
                    <a:pt x="22334" y="944243"/>
                    <a:pt x="18876" y="939027"/>
                    <a:pt x="18876" y="935550"/>
                  </a:cubicBezTo>
                  <a:cubicBezTo>
                    <a:pt x="20605" y="930335"/>
                    <a:pt x="25793" y="926858"/>
                    <a:pt x="29251" y="928596"/>
                  </a:cubicBezTo>
                  <a:close/>
                  <a:moveTo>
                    <a:pt x="2300506" y="812366"/>
                  </a:moveTo>
                  <a:cubicBezTo>
                    <a:pt x="2305721" y="810628"/>
                    <a:pt x="2310937" y="812366"/>
                    <a:pt x="2312675" y="817582"/>
                  </a:cubicBezTo>
                  <a:cubicBezTo>
                    <a:pt x="2312675" y="821059"/>
                    <a:pt x="2310937" y="826274"/>
                    <a:pt x="2305721" y="828013"/>
                  </a:cubicBezTo>
                  <a:cubicBezTo>
                    <a:pt x="2232705" y="850613"/>
                    <a:pt x="2232705" y="850613"/>
                    <a:pt x="2232705" y="850613"/>
                  </a:cubicBezTo>
                  <a:cubicBezTo>
                    <a:pt x="2232705" y="850613"/>
                    <a:pt x="2230967" y="852352"/>
                    <a:pt x="2230967" y="852352"/>
                  </a:cubicBezTo>
                  <a:cubicBezTo>
                    <a:pt x="2227490" y="852352"/>
                    <a:pt x="2224013" y="848875"/>
                    <a:pt x="2222274" y="845398"/>
                  </a:cubicBezTo>
                  <a:cubicBezTo>
                    <a:pt x="2222274" y="841921"/>
                    <a:pt x="2224013" y="836705"/>
                    <a:pt x="2227490" y="834967"/>
                  </a:cubicBezTo>
                  <a:cubicBezTo>
                    <a:pt x="2300506" y="812366"/>
                    <a:pt x="2300506" y="812366"/>
                    <a:pt x="2300506" y="812366"/>
                  </a:cubicBezTo>
                  <a:close/>
                  <a:moveTo>
                    <a:pt x="61873" y="808641"/>
                  </a:moveTo>
                  <a:cubicBezTo>
                    <a:pt x="135086" y="833433"/>
                    <a:pt x="135086" y="833433"/>
                    <a:pt x="135086" y="833433"/>
                  </a:cubicBezTo>
                  <a:cubicBezTo>
                    <a:pt x="140316" y="835204"/>
                    <a:pt x="142059" y="840517"/>
                    <a:pt x="140316" y="844058"/>
                  </a:cubicBezTo>
                  <a:cubicBezTo>
                    <a:pt x="140316" y="847600"/>
                    <a:pt x="136829" y="849371"/>
                    <a:pt x="133343" y="849371"/>
                  </a:cubicBezTo>
                  <a:cubicBezTo>
                    <a:pt x="131600" y="849371"/>
                    <a:pt x="131600" y="849371"/>
                    <a:pt x="129857" y="849371"/>
                  </a:cubicBezTo>
                  <a:cubicBezTo>
                    <a:pt x="56643" y="824579"/>
                    <a:pt x="56643" y="824579"/>
                    <a:pt x="56643" y="824579"/>
                  </a:cubicBezTo>
                  <a:cubicBezTo>
                    <a:pt x="53157" y="824579"/>
                    <a:pt x="49671" y="819266"/>
                    <a:pt x="51414" y="813953"/>
                  </a:cubicBezTo>
                  <a:cubicBezTo>
                    <a:pt x="53157" y="810412"/>
                    <a:pt x="58387" y="808641"/>
                    <a:pt x="61873" y="808641"/>
                  </a:cubicBezTo>
                  <a:close/>
                  <a:moveTo>
                    <a:pt x="2256830" y="696137"/>
                  </a:moveTo>
                  <a:cubicBezTo>
                    <a:pt x="2260297" y="694399"/>
                    <a:pt x="2265498" y="696137"/>
                    <a:pt x="2267232" y="701353"/>
                  </a:cubicBezTo>
                  <a:cubicBezTo>
                    <a:pt x="2268965" y="704830"/>
                    <a:pt x="2267232" y="710045"/>
                    <a:pt x="2262031" y="711784"/>
                  </a:cubicBezTo>
                  <a:cubicBezTo>
                    <a:pt x="2192687" y="743077"/>
                    <a:pt x="2192687" y="743077"/>
                    <a:pt x="2192687" y="743077"/>
                  </a:cubicBezTo>
                  <a:cubicBezTo>
                    <a:pt x="2190953" y="743077"/>
                    <a:pt x="2190953" y="743077"/>
                    <a:pt x="2189219" y="743077"/>
                  </a:cubicBezTo>
                  <a:cubicBezTo>
                    <a:pt x="2185752" y="743077"/>
                    <a:pt x="2182285" y="741338"/>
                    <a:pt x="2182285" y="739600"/>
                  </a:cubicBezTo>
                  <a:cubicBezTo>
                    <a:pt x="2180551" y="734384"/>
                    <a:pt x="2182285" y="729169"/>
                    <a:pt x="2185752" y="727430"/>
                  </a:cubicBezTo>
                  <a:cubicBezTo>
                    <a:pt x="2256830" y="696137"/>
                    <a:pt x="2256830" y="696137"/>
                    <a:pt x="2256830" y="696137"/>
                  </a:cubicBezTo>
                  <a:close/>
                  <a:moveTo>
                    <a:pt x="107503" y="694150"/>
                  </a:moveTo>
                  <a:cubicBezTo>
                    <a:pt x="176847" y="725443"/>
                    <a:pt x="176847" y="725443"/>
                    <a:pt x="176847" y="725443"/>
                  </a:cubicBezTo>
                  <a:cubicBezTo>
                    <a:pt x="182048" y="727182"/>
                    <a:pt x="183782" y="732397"/>
                    <a:pt x="182048" y="735874"/>
                  </a:cubicBezTo>
                  <a:cubicBezTo>
                    <a:pt x="180315" y="739351"/>
                    <a:pt x="176847" y="741090"/>
                    <a:pt x="173380" y="741090"/>
                  </a:cubicBezTo>
                  <a:cubicBezTo>
                    <a:pt x="173380" y="741090"/>
                    <a:pt x="171646" y="741090"/>
                    <a:pt x="169913" y="741090"/>
                  </a:cubicBezTo>
                  <a:cubicBezTo>
                    <a:pt x="100569" y="709797"/>
                    <a:pt x="100569" y="709797"/>
                    <a:pt x="100569" y="709797"/>
                  </a:cubicBezTo>
                  <a:cubicBezTo>
                    <a:pt x="97101" y="708058"/>
                    <a:pt x="95368" y="702843"/>
                    <a:pt x="97101" y="699366"/>
                  </a:cubicBezTo>
                  <a:cubicBezTo>
                    <a:pt x="98835" y="694150"/>
                    <a:pt x="104036" y="692412"/>
                    <a:pt x="107503" y="694150"/>
                  </a:cubicBezTo>
                  <a:close/>
                  <a:moveTo>
                    <a:pt x="2199398" y="586851"/>
                  </a:moveTo>
                  <a:cubicBezTo>
                    <a:pt x="2202882" y="585123"/>
                    <a:pt x="2208108" y="586851"/>
                    <a:pt x="2209849" y="590306"/>
                  </a:cubicBezTo>
                  <a:cubicBezTo>
                    <a:pt x="2213333" y="593761"/>
                    <a:pt x="2211591" y="598944"/>
                    <a:pt x="2208108" y="600672"/>
                  </a:cubicBezTo>
                  <a:cubicBezTo>
                    <a:pt x="2098369" y="662868"/>
                    <a:pt x="2098369" y="662868"/>
                    <a:pt x="2098369" y="662868"/>
                  </a:cubicBezTo>
                  <a:cubicBezTo>
                    <a:pt x="2098369" y="664596"/>
                    <a:pt x="2096628" y="664596"/>
                    <a:pt x="2094886" y="664596"/>
                  </a:cubicBezTo>
                  <a:cubicBezTo>
                    <a:pt x="2091402" y="664596"/>
                    <a:pt x="2089660" y="662868"/>
                    <a:pt x="2087918" y="661141"/>
                  </a:cubicBezTo>
                  <a:cubicBezTo>
                    <a:pt x="2086176" y="655958"/>
                    <a:pt x="2086176" y="650774"/>
                    <a:pt x="2091402" y="649047"/>
                  </a:cubicBezTo>
                  <a:cubicBezTo>
                    <a:pt x="2199398" y="586851"/>
                    <a:pt x="2199398" y="586851"/>
                    <a:pt x="2199398" y="586851"/>
                  </a:cubicBezTo>
                  <a:close/>
                  <a:moveTo>
                    <a:pt x="158185" y="584011"/>
                  </a:moveTo>
                  <a:cubicBezTo>
                    <a:pt x="160145" y="583573"/>
                    <a:pt x="162322" y="584011"/>
                    <a:pt x="164935" y="584885"/>
                  </a:cubicBezTo>
                  <a:cubicBezTo>
                    <a:pt x="272931" y="647859"/>
                    <a:pt x="272931" y="647859"/>
                    <a:pt x="272931" y="647859"/>
                  </a:cubicBezTo>
                  <a:cubicBezTo>
                    <a:pt x="276415" y="649609"/>
                    <a:pt x="278157" y="654856"/>
                    <a:pt x="276415" y="658355"/>
                  </a:cubicBezTo>
                  <a:cubicBezTo>
                    <a:pt x="274673" y="661854"/>
                    <a:pt x="271189" y="663603"/>
                    <a:pt x="267705" y="663603"/>
                  </a:cubicBezTo>
                  <a:cubicBezTo>
                    <a:pt x="267705" y="663603"/>
                    <a:pt x="265964" y="663603"/>
                    <a:pt x="264222" y="661854"/>
                  </a:cubicBezTo>
                  <a:cubicBezTo>
                    <a:pt x="156225" y="598879"/>
                    <a:pt x="156225" y="598879"/>
                    <a:pt x="156225" y="598879"/>
                  </a:cubicBezTo>
                  <a:cubicBezTo>
                    <a:pt x="152742" y="597130"/>
                    <a:pt x="151000" y="591882"/>
                    <a:pt x="152742" y="588384"/>
                  </a:cubicBezTo>
                  <a:cubicBezTo>
                    <a:pt x="154484" y="585760"/>
                    <a:pt x="156225" y="584448"/>
                    <a:pt x="158185" y="584011"/>
                  </a:cubicBezTo>
                  <a:close/>
                  <a:moveTo>
                    <a:pt x="2137667" y="482552"/>
                  </a:moveTo>
                  <a:cubicBezTo>
                    <a:pt x="2139641" y="482987"/>
                    <a:pt x="2141396" y="484291"/>
                    <a:pt x="2142273" y="486029"/>
                  </a:cubicBezTo>
                  <a:cubicBezTo>
                    <a:pt x="2145781" y="489506"/>
                    <a:pt x="2144027" y="494722"/>
                    <a:pt x="2140518" y="498199"/>
                  </a:cubicBezTo>
                  <a:cubicBezTo>
                    <a:pt x="2077362" y="543400"/>
                    <a:pt x="2077362" y="543400"/>
                    <a:pt x="2077362" y="543400"/>
                  </a:cubicBezTo>
                  <a:cubicBezTo>
                    <a:pt x="2077362" y="543400"/>
                    <a:pt x="2075608" y="543400"/>
                    <a:pt x="2073853" y="543400"/>
                  </a:cubicBezTo>
                  <a:cubicBezTo>
                    <a:pt x="2070345" y="543400"/>
                    <a:pt x="2068590" y="543400"/>
                    <a:pt x="2066836" y="539923"/>
                  </a:cubicBezTo>
                  <a:cubicBezTo>
                    <a:pt x="2063327" y="536446"/>
                    <a:pt x="2065082" y="531230"/>
                    <a:pt x="2068590" y="529492"/>
                  </a:cubicBezTo>
                  <a:cubicBezTo>
                    <a:pt x="2131747" y="484291"/>
                    <a:pt x="2131747" y="484291"/>
                    <a:pt x="2131747" y="484291"/>
                  </a:cubicBezTo>
                  <a:cubicBezTo>
                    <a:pt x="2133501" y="482552"/>
                    <a:pt x="2135694" y="482118"/>
                    <a:pt x="2137667" y="482552"/>
                  </a:cubicBezTo>
                  <a:close/>
                  <a:moveTo>
                    <a:pt x="226424" y="480565"/>
                  </a:moveTo>
                  <a:cubicBezTo>
                    <a:pt x="228610" y="480131"/>
                    <a:pt x="230797" y="480565"/>
                    <a:pt x="232546" y="482304"/>
                  </a:cubicBezTo>
                  <a:cubicBezTo>
                    <a:pt x="295520" y="527505"/>
                    <a:pt x="295520" y="527505"/>
                    <a:pt x="295520" y="527505"/>
                  </a:cubicBezTo>
                  <a:cubicBezTo>
                    <a:pt x="299019" y="529243"/>
                    <a:pt x="299019" y="534459"/>
                    <a:pt x="297269" y="537936"/>
                  </a:cubicBezTo>
                  <a:cubicBezTo>
                    <a:pt x="295520" y="541413"/>
                    <a:pt x="292022" y="541413"/>
                    <a:pt x="290272" y="541413"/>
                  </a:cubicBezTo>
                  <a:cubicBezTo>
                    <a:pt x="288523" y="541413"/>
                    <a:pt x="286774" y="541413"/>
                    <a:pt x="285024" y="539674"/>
                  </a:cubicBezTo>
                  <a:cubicBezTo>
                    <a:pt x="222050" y="494473"/>
                    <a:pt x="222050" y="494473"/>
                    <a:pt x="222050" y="494473"/>
                  </a:cubicBezTo>
                  <a:cubicBezTo>
                    <a:pt x="218552" y="492735"/>
                    <a:pt x="218552" y="487519"/>
                    <a:pt x="220301" y="484042"/>
                  </a:cubicBezTo>
                  <a:cubicBezTo>
                    <a:pt x="222051" y="482304"/>
                    <a:pt x="224237" y="481000"/>
                    <a:pt x="226424" y="480565"/>
                  </a:cubicBezTo>
                  <a:close/>
                  <a:moveTo>
                    <a:pt x="2051655" y="388923"/>
                  </a:moveTo>
                  <a:cubicBezTo>
                    <a:pt x="2055132" y="385446"/>
                    <a:pt x="2060347" y="385446"/>
                    <a:pt x="2063824" y="388923"/>
                  </a:cubicBezTo>
                  <a:cubicBezTo>
                    <a:pt x="2067301" y="392400"/>
                    <a:pt x="2067301" y="397615"/>
                    <a:pt x="2063824" y="401092"/>
                  </a:cubicBezTo>
                  <a:cubicBezTo>
                    <a:pt x="2006455" y="453246"/>
                    <a:pt x="2006455" y="453246"/>
                    <a:pt x="2006455" y="453246"/>
                  </a:cubicBezTo>
                  <a:cubicBezTo>
                    <a:pt x="2004716" y="453246"/>
                    <a:pt x="2002978" y="454985"/>
                    <a:pt x="2001239" y="454985"/>
                  </a:cubicBezTo>
                  <a:cubicBezTo>
                    <a:pt x="1999501" y="454985"/>
                    <a:pt x="1996024" y="453246"/>
                    <a:pt x="1994285" y="451508"/>
                  </a:cubicBezTo>
                  <a:cubicBezTo>
                    <a:pt x="1990808" y="448031"/>
                    <a:pt x="1992547" y="442816"/>
                    <a:pt x="1996024" y="439339"/>
                  </a:cubicBezTo>
                  <a:cubicBezTo>
                    <a:pt x="2051655" y="388923"/>
                    <a:pt x="2051655" y="388923"/>
                    <a:pt x="2051655" y="388923"/>
                  </a:cubicBezTo>
                  <a:close/>
                  <a:moveTo>
                    <a:pt x="298523" y="386936"/>
                  </a:moveTo>
                  <a:cubicBezTo>
                    <a:pt x="302000" y="383459"/>
                    <a:pt x="307215" y="383459"/>
                    <a:pt x="310692" y="386936"/>
                  </a:cubicBezTo>
                  <a:cubicBezTo>
                    <a:pt x="368062" y="437352"/>
                    <a:pt x="368062" y="437352"/>
                    <a:pt x="368062" y="437352"/>
                  </a:cubicBezTo>
                  <a:cubicBezTo>
                    <a:pt x="371539" y="440829"/>
                    <a:pt x="371539" y="446044"/>
                    <a:pt x="368062" y="449521"/>
                  </a:cubicBezTo>
                  <a:cubicBezTo>
                    <a:pt x="366323" y="451259"/>
                    <a:pt x="364585" y="452998"/>
                    <a:pt x="362846" y="452998"/>
                  </a:cubicBezTo>
                  <a:cubicBezTo>
                    <a:pt x="361108" y="452998"/>
                    <a:pt x="357631" y="451259"/>
                    <a:pt x="355892" y="449521"/>
                  </a:cubicBezTo>
                  <a:cubicBezTo>
                    <a:pt x="300261" y="399105"/>
                    <a:pt x="300261" y="399105"/>
                    <a:pt x="300261" y="399105"/>
                  </a:cubicBezTo>
                  <a:cubicBezTo>
                    <a:pt x="296784" y="395628"/>
                    <a:pt x="295046" y="390413"/>
                    <a:pt x="298523" y="386936"/>
                  </a:cubicBezTo>
                  <a:close/>
                  <a:moveTo>
                    <a:pt x="1964398" y="302484"/>
                  </a:moveTo>
                  <a:cubicBezTo>
                    <a:pt x="1967839" y="299019"/>
                    <a:pt x="1973000" y="299019"/>
                    <a:pt x="1976441" y="302484"/>
                  </a:cubicBezTo>
                  <a:cubicBezTo>
                    <a:pt x="1979881" y="304217"/>
                    <a:pt x="1979881" y="309415"/>
                    <a:pt x="1976441" y="312881"/>
                  </a:cubicBezTo>
                  <a:cubicBezTo>
                    <a:pt x="1924831" y="370060"/>
                    <a:pt x="1924831" y="370060"/>
                    <a:pt x="1924831" y="370060"/>
                  </a:cubicBezTo>
                  <a:cubicBezTo>
                    <a:pt x="1923111" y="371793"/>
                    <a:pt x="1921390" y="373526"/>
                    <a:pt x="1919670" y="373526"/>
                  </a:cubicBezTo>
                  <a:cubicBezTo>
                    <a:pt x="1917950" y="373526"/>
                    <a:pt x="1916230" y="371793"/>
                    <a:pt x="1914509" y="371793"/>
                  </a:cubicBezTo>
                  <a:cubicBezTo>
                    <a:pt x="1911069" y="368328"/>
                    <a:pt x="1909348" y="363130"/>
                    <a:pt x="1912789" y="359664"/>
                  </a:cubicBezTo>
                  <a:cubicBezTo>
                    <a:pt x="1964398" y="302484"/>
                    <a:pt x="1964398" y="302484"/>
                    <a:pt x="1964398" y="302484"/>
                  </a:cubicBezTo>
                  <a:close/>
                  <a:moveTo>
                    <a:pt x="387930" y="298765"/>
                  </a:moveTo>
                  <a:cubicBezTo>
                    <a:pt x="391407" y="297032"/>
                    <a:pt x="396622" y="297032"/>
                    <a:pt x="400099" y="300497"/>
                  </a:cubicBezTo>
                  <a:cubicBezTo>
                    <a:pt x="450515" y="357677"/>
                    <a:pt x="450515" y="357677"/>
                    <a:pt x="450515" y="357677"/>
                  </a:cubicBezTo>
                  <a:cubicBezTo>
                    <a:pt x="453992" y="361143"/>
                    <a:pt x="453992" y="366341"/>
                    <a:pt x="450515" y="368073"/>
                  </a:cubicBezTo>
                  <a:cubicBezTo>
                    <a:pt x="448776" y="369806"/>
                    <a:pt x="447038" y="371539"/>
                    <a:pt x="445299" y="371539"/>
                  </a:cubicBezTo>
                  <a:cubicBezTo>
                    <a:pt x="441822" y="371539"/>
                    <a:pt x="440084" y="369806"/>
                    <a:pt x="438345" y="368073"/>
                  </a:cubicBezTo>
                  <a:cubicBezTo>
                    <a:pt x="387930" y="310894"/>
                    <a:pt x="387930" y="310894"/>
                    <a:pt x="387930" y="310894"/>
                  </a:cubicBezTo>
                  <a:cubicBezTo>
                    <a:pt x="384453" y="307428"/>
                    <a:pt x="384453" y="302230"/>
                    <a:pt x="387930" y="298765"/>
                  </a:cubicBezTo>
                  <a:close/>
                  <a:moveTo>
                    <a:pt x="1873168" y="221403"/>
                  </a:moveTo>
                  <a:cubicBezTo>
                    <a:pt x="1875350" y="220971"/>
                    <a:pt x="1877532" y="221403"/>
                    <a:pt x="1879277" y="222267"/>
                  </a:cubicBezTo>
                  <a:cubicBezTo>
                    <a:pt x="1882767" y="225722"/>
                    <a:pt x="1884512" y="230905"/>
                    <a:pt x="1881022" y="234360"/>
                  </a:cubicBezTo>
                  <a:cubicBezTo>
                    <a:pt x="1835647" y="296557"/>
                    <a:pt x="1835647" y="296557"/>
                    <a:pt x="1835647" y="296557"/>
                  </a:cubicBezTo>
                  <a:cubicBezTo>
                    <a:pt x="1833902" y="298284"/>
                    <a:pt x="1832157" y="300012"/>
                    <a:pt x="1828666" y="300012"/>
                  </a:cubicBezTo>
                  <a:cubicBezTo>
                    <a:pt x="1826921" y="300012"/>
                    <a:pt x="1825176" y="300012"/>
                    <a:pt x="1823431" y="298284"/>
                  </a:cubicBezTo>
                  <a:cubicBezTo>
                    <a:pt x="1819940" y="294829"/>
                    <a:pt x="1819940" y="289646"/>
                    <a:pt x="1821685" y="286190"/>
                  </a:cubicBezTo>
                  <a:cubicBezTo>
                    <a:pt x="1867060" y="225722"/>
                    <a:pt x="1867060" y="225722"/>
                    <a:pt x="1867060" y="225722"/>
                  </a:cubicBezTo>
                  <a:cubicBezTo>
                    <a:pt x="1868805" y="223130"/>
                    <a:pt x="1870987" y="221835"/>
                    <a:pt x="1873168" y="221403"/>
                  </a:cubicBezTo>
                  <a:close/>
                  <a:moveTo>
                    <a:pt x="485056" y="220301"/>
                  </a:moveTo>
                  <a:cubicBezTo>
                    <a:pt x="488547" y="218552"/>
                    <a:pt x="493782" y="218552"/>
                    <a:pt x="495527" y="222050"/>
                  </a:cubicBezTo>
                  <a:cubicBezTo>
                    <a:pt x="540902" y="285025"/>
                    <a:pt x="540902" y="285025"/>
                    <a:pt x="540902" y="285025"/>
                  </a:cubicBezTo>
                  <a:cubicBezTo>
                    <a:pt x="544393" y="288523"/>
                    <a:pt x="542648" y="293771"/>
                    <a:pt x="539157" y="297270"/>
                  </a:cubicBezTo>
                  <a:cubicBezTo>
                    <a:pt x="537412" y="297270"/>
                    <a:pt x="535667" y="299019"/>
                    <a:pt x="533922" y="299019"/>
                  </a:cubicBezTo>
                  <a:cubicBezTo>
                    <a:pt x="532176" y="299019"/>
                    <a:pt x="528686" y="297270"/>
                    <a:pt x="526941" y="295520"/>
                  </a:cubicBezTo>
                  <a:cubicBezTo>
                    <a:pt x="483311" y="232546"/>
                    <a:pt x="483311" y="232546"/>
                    <a:pt x="483311" y="232546"/>
                  </a:cubicBezTo>
                  <a:cubicBezTo>
                    <a:pt x="479821" y="229048"/>
                    <a:pt x="479821" y="223800"/>
                    <a:pt x="485056" y="220301"/>
                  </a:cubicBezTo>
                  <a:close/>
                  <a:moveTo>
                    <a:pt x="1775004" y="154714"/>
                  </a:moveTo>
                  <a:cubicBezTo>
                    <a:pt x="1778470" y="158171"/>
                    <a:pt x="1780203" y="163356"/>
                    <a:pt x="1778470" y="166812"/>
                  </a:cubicBezTo>
                  <a:cubicBezTo>
                    <a:pt x="1716075" y="273965"/>
                    <a:pt x="1716075" y="273965"/>
                    <a:pt x="1716075" y="273965"/>
                  </a:cubicBezTo>
                  <a:cubicBezTo>
                    <a:pt x="1714342" y="277422"/>
                    <a:pt x="1710876" y="279150"/>
                    <a:pt x="1709142" y="279150"/>
                  </a:cubicBezTo>
                  <a:cubicBezTo>
                    <a:pt x="1707409" y="279150"/>
                    <a:pt x="1705676" y="277422"/>
                    <a:pt x="1703943" y="277422"/>
                  </a:cubicBezTo>
                  <a:cubicBezTo>
                    <a:pt x="1700476" y="275693"/>
                    <a:pt x="1698743" y="270509"/>
                    <a:pt x="1700476" y="265324"/>
                  </a:cubicBezTo>
                  <a:cubicBezTo>
                    <a:pt x="1762871" y="158171"/>
                    <a:pt x="1762871" y="158171"/>
                    <a:pt x="1762871" y="158171"/>
                  </a:cubicBezTo>
                  <a:cubicBezTo>
                    <a:pt x="1766338" y="154714"/>
                    <a:pt x="1771537" y="152986"/>
                    <a:pt x="1775004" y="154714"/>
                  </a:cubicBezTo>
                  <a:close/>
                  <a:moveTo>
                    <a:pt x="589312" y="152738"/>
                  </a:moveTo>
                  <a:cubicBezTo>
                    <a:pt x="592767" y="151000"/>
                    <a:pt x="597950" y="152738"/>
                    <a:pt x="599678" y="156215"/>
                  </a:cubicBezTo>
                  <a:cubicBezTo>
                    <a:pt x="661874" y="264001"/>
                    <a:pt x="661874" y="264001"/>
                    <a:pt x="661874" y="264001"/>
                  </a:cubicBezTo>
                  <a:cubicBezTo>
                    <a:pt x="663602" y="267478"/>
                    <a:pt x="663602" y="272694"/>
                    <a:pt x="658419" y="276171"/>
                  </a:cubicBezTo>
                  <a:cubicBezTo>
                    <a:pt x="658419" y="276171"/>
                    <a:pt x="656691" y="276171"/>
                    <a:pt x="654963" y="276171"/>
                  </a:cubicBezTo>
                  <a:cubicBezTo>
                    <a:pt x="651508" y="276171"/>
                    <a:pt x="649780" y="276171"/>
                    <a:pt x="648053" y="272694"/>
                  </a:cubicBezTo>
                  <a:cubicBezTo>
                    <a:pt x="585856" y="164908"/>
                    <a:pt x="585856" y="164908"/>
                    <a:pt x="585856" y="164908"/>
                  </a:cubicBezTo>
                  <a:cubicBezTo>
                    <a:pt x="584129" y="161431"/>
                    <a:pt x="584129" y="156215"/>
                    <a:pt x="589312" y="152738"/>
                  </a:cubicBezTo>
                  <a:close/>
                  <a:moveTo>
                    <a:pt x="1663940" y="99088"/>
                  </a:moveTo>
                  <a:cubicBezTo>
                    <a:pt x="1667435" y="100822"/>
                    <a:pt x="1670929" y="106023"/>
                    <a:pt x="1667435" y="109490"/>
                  </a:cubicBezTo>
                  <a:cubicBezTo>
                    <a:pt x="1637734" y="180568"/>
                    <a:pt x="1637734" y="180568"/>
                    <a:pt x="1637734" y="180568"/>
                  </a:cubicBezTo>
                  <a:cubicBezTo>
                    <a:pt x="1635987" y="182302"/>
                    <a:pt x="1632493" y="185769"/>
                    <a:pt x="1628999" y="185769"/>
                  </a:cubicBezTo>
                  <a:cubicBezTo>
                    <a:pt x="1627252" y="185769"/>
                    <a:pt x="1627252" y="184035"/>
                    <a:pt x="1625505" y="184035"/>
                  </a:cubicBezTo>
                  <a:cubicBezTo>
                    <a:pt x="1622011" y="182302"/>
                    <a:pt x="1620264" y="177101"/>
                    <a:pt x="1622011" y="173634"/>
                  </a:cubicBezTo>
                  <a:cubicBezTo>
                    <a:pt x="1653458" y="102556"/>
                    <a:pt x="1653458" y="102556"/>
                    <a:pt x="1653458" y="102556"/>
                  </a:cubicBezTo>
                  <a:cubicBezTo>
                    <a:pt x="1655205" y="99088"/>
                    <a:pt x="1660446" y="97355"/>
                    <a:pt x="1663940" y="99088"/>
                  </a:cubicBezTo>
                  <a:close/>
                  <a:moveTo>
                    <a:pt x="698646" y="97096"/>
                  </a:moveTo>
                  <a:cubicBezTo>
                    <a:pt x="703887" y="95368"/>
                    <a:pt x="709128" y="97096"/>
                    <a:pt x="710875" y="100554"/>
                  </a:cubicBezTo>
                  <a:cubicBezTo>
                    <a:pt x="742323" y="171425"/>
                    <a:pt x="742323" y="171425"/>
                    <a:pt x="742323" y="171425"/>
                  </a:cubicBezTo>
                  <a:cubicBezTo>
                    <a:pt x="744070" y="174882"/>
                    <a:pt x="742323" y="180067"/>
                    <a:pt x="737081" y="181796"/>
                  </a:cubicBezTo>
                  <a:cubicBezTo>
                    <a:pt x="737081" y="181796"/>
                    <a:pt x="735334" y="181796"/>
                    <a:pt x="733587" y="181796"/>
                  </a:cubicBezTo>
                  <a:cubicBezTo>
                    <a:pt x="731840" y="181796"/>
                    <a:pt x="728346" y="180067"/>
                    <a:pt x="726599" y="176610"/>
                  </a:cubicBezTo>
                  <a:cubicBezTo>
                    <a:pt x="695152" y="107468"/>
                    <a:pt x="695152" y="107468"/>
                    <a:pt x="695152" y="107468"/>
                  </a:cubicBezTo>
                  <a:cubicBezTo>
                    <a:pt x="693405" y="104011"/>
                    <a:pt x="695152" y="98825"/>
                    <a:pt x="698646" y="97096"/>
                  </a:cubicBezTo>
                  <a:close/>
                  <a:moveTo>
                    <a:pt x="1546751" y="53401"/>
                  </a:moveTo>
                  <a:cubicBezTo>
                    <a:pt x="1551966" y="55144"/>
                    <a:pt x="1553705" y="60374"/>
                    <a:pt x="1551966" y="63860"/>
                  </a:cubicBezTo>
                  <a:cubicBezTo>
                    <a:pt x="1529366" y="137073"/>
                    <a:pt x="1529366" y="137073"/>
                    <a:pt x="1529366" y="137073"/>
                  </a:cubicBezTo>
                  <a:cubicBezTo>
                    <a:pt x="1527627" y="140560"/>
                    <a:pt x="1524150" y="144046"/>
                    <a:pt x="1520673" y="144046"/>
                  </a:cubicBezTo>
                  <a:cubicBezTo>
                    <a:pt x="1520673" y="144046"/>
                    <a:pt x="1518935" y="144046"/>
                    <a:pt x="1518935" y="142303"/>
                  </a:cubicBezTo>
                  <a:cubicBezTo>
                    <a:pt x="1513719" y="142303"/>
                    <a:pt x="1511981" y="137073"/>
                    <a:pt x="1511981" y="131844"/>
                  </a:cubicBezTo>
                  <a:cubicBezTo>
                    <a:pt x="1536320" y="58631"/>
                    <a:pt x="1536320" y="58631"/>
                    <a:pt x="1536320" y="58631"/>
                  </a:cubicBezTo>
                  <a:cubicBezTo>
                    <a:pt x="1538058" y="55144"/>
                    <a:pt x="1543274" y="51658"/>
                    <a:pt x="1546751" y="53401"/>
                  </a:cubicBezTo>
                  <a:close/>
                  <a:moveTo>
                    <a:pt x="815476" y="52389"/>
                  </a:moveTo>
                  <a:cubicBezTo>
                    <a:pt x="820603" y="50665"/>
                    <a:pt x="825729" y="54114"/>
                    <a:pt x="825729" y="57563"/>
                  </a:cubicBezTo>
                  <a:cubicBezTo>
                    <a:pt x="849650" y="129988"/>
                    <a:pt x="849650" y="129988"/>
                    <a:pt x="849650" y="129988"/>
                  </a:cubicBezTo>
                  <a:cubicBezTo>
                    <a:pt x="851359" y="135161"/>
                    <a:pt x="847941" y="138610"/>
                    <a:pt x="844524" y="140334"/>
                  </a:cubicBezTo>
                  <a:cubicBezTo>
                    <a:pt x="842815" y="140334"/>
                    <a:pt x="842815" y="142059"/>
                    <a:pt x="841107" y="142059"/>
                  </a:cubicBezTo>
                  <a:cubicBezTo>
                    <a:pt x="837689" y="142059"/>
                    <a:pt x="835981" y="138610"/>
                    <a:pt x="834272" y="135161"/>
                  </a:cubicBezTo>
                  <a:cubicBezTo>
                    <a:pt x="810350" y="62736"/>
                    <a:pt x="810350" y="62736"/>
                    <a:pt x="810350" y="62736"/>
                  </a:cubicBezTo>
                  <a:cubicBezTo>
                    <a:pt x="808642" y="59287"/>
                    <a:pt x="812059" y="54114"/>
                    <a:pt x="815476" y="52389"/>
                  </a:cubicBezTo>
                  <a:close/>
                  <a:moveTo>
                    <a:pt x="1427383" y="22605"/>
                  </a:moveTo>
                  <a:cubicBezTo>
                    <a:pt x="1432716" y="22605"/>
                    <a:pt x="1434494" y="27835"/>
                    <a:pt x="1434494" y="31321"/>
                  </a:cubicBezTo>
                  <a:cubicBezTo>
                    <a:pt x="1418495" y="108020"/>
                    <a:pt x="1418495" y="108020"/>
                    <a:pt x="1418495" y="108020"/>
                  </a:cubicBezTo>
                  <a:cubicBezTo>
                    <a:pt x="1416717" y="111507"/>
                    <a:pt x="1413162" y="113250"/>
                    <a:pt x="1409606" y="113250"/>
                  </a:cubicBezTo>
                  <a:cubicBezTo>
                    <a:pt x="1407828" y="113250"/>
                    <a:pt x="1407828" y="113250"/>
                    <a:pt x="1407828" y="113250"/>
                  </a:cubicBezTo>
                  <a:cubicBezTo>
                    <a:pt x="1402495" y="113250"/>
                    <a:pt x="1400718" y="108020"/>
                    <a:pt x="1400718" y="104534"/>
                  </a:cubicBezTo>
                  <a:cubicBezTo>
                    <a:pt x="1416717" y="27835"/>
                    <a:pt x="1416717" y="27835"/>
                    <a:pt x="1416717" y="27835"/>
                  </a:cubicBezTo>
                  <a:cubicBezTo>
                    <a:pt x="1418495" y="24348"/>
                    <a:pt x="1422050" y="20862"/>
                    <a:pt x="1427383" y="22605"/>
                  </a:cubicBezTo>
                  <a:close/>
                  <a:moveTo>
                    <a:pt x="934806" y="20618"/>
                  </a:moveTo>
                  <a:cubicBezTo>
                    <a:pt x="940021" y="18875"/>
                    <a:pt x="945237" y="22361"/>
                    <a:pt x="945237" y="25848"/>
                  </a:cubicBezTo>
                  <a:cubicBezTo>
                    <a:pt x="960883" y="100804"/>
                    <a:pt x="960883" y="100804"/>
                    <a:pt x="960883" y="100804"/>
                  </a:cubicBezTo>
                  <a:cubicBezTo>
                    <a:pt x="962622" y="106033"/>
                    <a:pt x="959145" y="111263"/>
                    <a:pt x="955668" y="111263"/>
                  </a:cubicBezTo>
                  <a:cubicBezTo>
                    <a:pt x="953929" y="111263"/>
                    <a:pt x="953929" y="111263"/>
                    <a:pt x="953929" y="111263"/>
                  </a:cubicBezTo>
                  <a:cubicBezTo>
                    <a:pt x="948714" y="111263"/>
                    <a:pt x="945237" y="109520"/>
                    <a:pt x="945237" y="104290"/>
                  </a:cubicBezTo>
                  <a:cubicBezTo>
                    <a:pt x="929590" y="29334"/>
                    <a:pt x="929590" y="29334"/>
                    <a:pt x="929590" y="29334"/>
                  </a:cubicBezTo>
                  <a:cubicBezTo>
                    <a:pt x="927852" y="25848"/>
                    <a:pt x="931329" y="20618"/>
                    <a:pt x="934806" y="20618"/>
                  </a:cubicBezTo>
                  <a:close/>
                  <a:moveTo>
                    <a:pt x="1303694" y="3716"/>
                  </a:moveTo>
                  <a:cubicBezTo>
                    <a:pt x="1308860" y="3716"/>
                    <a:pt x="1312304" y="7175"/>
                    <a:pt x="1312304" y="12363"/>
                  </a:cubicBezTo>
                  <a:cubicBezTo>
                    <a:pt x="1303694" y="88451"/>
                    <a:pt x="1303694" y="88451"/>
                    <a:pt x="1303694" y="88451"/>
                  </a:cubicBezTo>
                  <a:cubicBezTo>
                    <a:pt x="1303694" y="91909"/>
                    <a:pt x="1300250" y="95368"/>
                    <a:pt x="1295084" y="95368"/>
                  </a:cubicBezTo>
                  <a:cubicBezTo>
                    <a:pt x="1289919" y="95368"/>
                    <a:pt x="1286475" y="90180"/>
                    <a:pt x="1286475" y="86721"/>
                  </a:cubicBezTo>
                  <a:cubicBezTo>
                    <a:pt x="1295084" y="10633"/>
                    <a:pt x="1295084" y="10633"/>
                    <a:pt x="1295084" y="10633"/>
                  </a:cubicBezTo>
                  <a:cubicBezTo>
                    <a:pt x="1295084" y="5445"/>
                    <a:pt x="1300250" y="1987"/>
                    <a:pt x="1303694" y="3716"/>
                  </a:cubicBezTo>
                  <a:close/>
                  <a:moveTo>
                    <a:pt x="1058841" y="0"/>
                  </a:moveTo>
                  <a:cubicBezTo>
                    <a:pt x="1063950" y="0"/>
                    <a:pt x="1067356" y="3458"/>
                    <a:pt x="1069059" y="8646"/>
                  </a:cubicBezTo>
                  <a:cubicBezTo>
                    <a:pt x="1075871" y="84734"/>
                    <a:pt x="1075871" y="84734"/>
                    <a:pt x="1075871" y="84734"/>
                  </a:cubicBezTo>
                  <a:cubicBezTo>
                    <a:pt x="1075871" y="88193"/>
                    <a:pt x="1072465" y="93381"/>
                    <a:pt x="1069059" y="93381"/>
                  </a:cubicBezTo>
                  <a:cubicBezTo>
                    <a:pt x="1069059" y="93381"/>
                    <a:pt x="1069059" y="93381"/>
                    <a:pt x="1067356" y="93381"/>
                  </a:cubicBezTo>
                  <a:cubicBezTo>
                    <a:pt x="1063950" y="93381"/>
                    <a:pt x="1060544" y="89922"/>
                    <a:pt x="1060544" y="86464"/>
                  </a:cubicBezTo>
                  <a:cubicBezTo>
                    <a:pt x="1052029" y="10376"/>
                    <a:pt x="1052029" y="10376"/>
                    <a:pt x="1052029" y="10376"/>
                  </a:cubicBezTo>
                  <a:cubicBezTo>
                    <a:pt x="1052029" y="5188"/>
                    <a:pt x="1055435" y="1729"/>
                    <a:pt x="1058841" y="0"/>
                  </a:cubicBezTo>
                  <a:close/>
                </a:path>
              </a:pathLst>
            </a:custGeom>
            <a:solidFill>
              <a:schemeClr val="bg2">
                <a:lumMod val="50000"/>
              </a:schemeClr>
            </a:solidFill>
            <a:ln>
              <a:noFill/>
            </a:ln>
          </p:spPr>
          <p:txBody>
            <a:bodyPr anchor="ctr"/>
            <a:p>
              <a:pPr algn="ctr"/>
            </a:p>
          </p:txBody>
        </p:sp>
        <p:sp>
          <p:nvSpPr>
            <p:cNvPr id="1048705" name="任意多边形: 形状 36"/>
            <p:cNvSpPr/>
            <p:nvPr/>
          </p:nvSpPr>
          <p:spPr bwMode="auto">
            <a:xfrm>
              <a:off x="5333004" y="2817456"/>
              <a:ext cx="460948" cy="457564"/>
            </a:xfrm>
            <a:custGeom>
              <a:avLst/>
              <a:gdLst>
                <a:gd name="connsiteX0" fmla="*/ 187511 w 331042"/>
                <a:gd name="connsiteY0" fmla="*/ 274637 h 328612"/>
                <a:gd name="connsiteX1" fmla="*/ 190112 w 331042"/>
                <a:gd name="connsiteY1" fmla="*/ 275922 h 328612"/>
                <a:gd name="connsiteX2" fmla="*/ 199216 w 331042"/>
                <a:gd name="connsiteY2" fmla="*/ 292629 h 328612"/>
                <a:gd name="connsiteX3" fmla="*/ 200517 w 331042"/>
                <a:gd name="connsiteY3" fmla="*/ 295199 h 328612"/>
                <a:gd name="connsiteX4" fmla="*/ 200517 w 331042"/>
                <a:gd name="connsiteY4" fmla="*/ 304195 h 328612"/>
                <a:gd name="connsiteX5" fmla="*/ 194014 w 331042"/>
                <a:gd name="connsiteY5" fmla="*/ 310620 h 328612"/>
                <a:gd name="connsiteX6" fmla="*/ 175805 w 331042"/>
                <a:gd name="connsiteY6" fmla="*/ 314476 h 328612"/>
                <a:gd name="connsiteX7" fmla="*/ 152395 w 331042"/>
                <a:gd name="connsiteY7" fmla="*/ 320901 h 328612"/>
                <a:gd name="connsiteX8" fmla="*/ 123781 w 331042"/>
                <a:gd name="connsiteY8" fmla="*/ 328612 h 328612"/>
                <a:gd name="connsiteX9" fmla="*/ 119880 w 331042"/>
                <a:gd name="connsiteY9" fmla="*/ 327327 h 328612"/>
                <a:gd name="connsiteX10" fmla="*/ 104272 w 331042"/>
                <a:gd name="connsiteY10" fmla="*/ 311906 h 328612"/>
                <a:gd name="connsiteX11" fmla="*/ 95168 w 331042"/>
                <a:gd name="connsiteY11" fmla="*/ 302910 h 328612"/>
                <a:gd name="connsiteX12" fmla="*/ 93868 w 331042"/>
                <a:gd name="connsiteY12" fmla="*/ 300339 h 328612"/>
                <a:gd name="connsiteX13" fmla="*/ 96469 w 331042"/>
                <a:gd name="connsiteY13" fmla="*/ 299054 h 328612"/>
                <a:gd name="connsiteX14" fmla="*/ 114677 w 331042"/>
                <a:gd name="connsiteY14" fmla="*/ 304195 h 328612"/>
                <a:gd name="connsiteX15" fmla="*/ 122481 w 331042"/>
                <a:gd name="connsiteY15" fmla="*/ 311906 h 328612"/>
                <a:gd name="connsiteX16" fmla="*/ 130284 w 331042"/>
                <a:gd name="connsiteY16" fmla="*/ 314476 h 328612"/>
                <a:gd name="connsiteX17" fmla="*/ 143290 w 331042"/>
                <a:gd name="connsiteY17" fmla="*/ 310620 h 328612"/>
                <a:gd name="connsiteX18" fmla="*/ 144545 w 331042"/>
                <a:gd name="connsiteY18" fmla="*/ 310278 h 328612"/>
                <a:gd name="connsiteX19" fmla="*/ 147601 w 331042"/>
                <a:gd name="connsiteY19" fmla="*/ 309849 h 328612"/>
                <a:gd name="connsiteX20" fmla="*/ 154914 w 331042"/>
                <a:gd name="connsiteY20" fmla="*/ 307452 h 328612"/>
                <a:gd name="connsiteX21" fmla="*/ 181008 w 331042"/>
                <a:gd name="connsiteY21" fmla="*/ 300339 h 328612"/>
                <a:gd name="connsiteX22" fmla="*/ 187511 w 331042"/>
                <a:gd name="connsiteY22" fmla="*/ 291344 h 328612"/>
                <a:gd name="connsiteX23" fmla="*/ 187511 w 331042"/>
                <a:gd name="connsiteY23" fmla="*/ 287488 h 328612"/>
                <a:gd name="connsiteX24" fmla="*/ 187511 w 331042"/>
                <a:gd name="connsiteY24" fmla="*/ 277207 h 328612"/>
                <a:gd name="connsiteX25" fmla="*/ 187511 w 331042"/>
                <a:gd name="connsiteY25" fmla="*/ 274637 h 328612"/>
                <a:gd name="connsiteX26" fmla="*/ 238874 w 331042"/>
                <a:gd name="connsiteY26" fmla="*/ 247352 h 328612"/>
                <a:gd name="connsiteX27" fmla="*/ 244023 w 331042"/>
                <a:gd name="connsiteY27" fmla="*/ 247352 h 328612"/>
                <a:gd name="connsiteX28" fmla="*/ 246597 w 331042"/>
                <a:gd name="connsiteY28" fmla="*/ 249932 h 328612"/>
                <a:gd name="connsiteX29" fmla="*/ 255608 w 331042"/>
                <a:gd name="connsiteY29" fmla="*/ 256381 h 328612"/>
                <a:gd name="connsiteX30" fmla="*/ 260756 w 331042"/>
                <a:gd name="connsiteY30" fmla="*/ 260250 h 328612"/>
                <a:gd name="connsiteX31" fmla="*/ 265905 w 331042"/>
                <a:gd name="connsiteY31" fmla="*/ 270569 h 328612"/>
                <a:gd name="connsiteX32" fmla="*/ 265905 w 331042"/>
                <a:gd name="connsiteY32" fmla="*/ 274439 h 328612"/>
                <a:gd name="connsiteX33" fmla="*/ 232439 w 331042"/>
                <a:gd name="connsiteY33" fmla="*/ 307975 h 328612"/>
                <a:gd name="connsiteX34" fmla="*/ 213131 w 331042"/>
                <a:gd name="connsiteY34" fmla="*/ 326032 h 328612"/>
                <a:gd name="connsiteX35" fmla="*/ 206695 w 331042"/>
                <a:gd name="connsiteY35" fmla="*/ 328612 h 328612"/>
                <a:gd name="connsiteX36" fmla="*/ 179665 w 331042"/>
                <a:gd name="connsiteY36" fmla="*/ 320873 h 328612"/>
                <a:gd name="connsiteX37" fmla="*/ 173229 w 331042"/>
                <a:gd name="connsiteY37" fmla="*/ 319583 h 328612"/>
                <a:gd name="connsiteX38" fmla="*/ 171942 w 331042"/>
                <a:gd name="connsiteY38" fmla="*/ 318293 h 328612"/>
                <a:gd name="connsiteX39" fmla="*/ 173229 w 331042"/>
                <a:gd name="connsiteY39" fmla="*/ 317003 h 328612"/>
                <a:gd name="connsiteX40" fmla="*/ 186101 w 331042"/>
                <a:gd name="connsiteY40" fmla="*/ 313134 h 328612"/>
                <a:gd name="connsiteX41" fmla="*/ 189962 w 331042"/>
                <a:gd name="connsiteY41" fmla="*/ 311844 h 328612"/>
                <a:gd name="connsiteX42" fmla="*/ 195111 w 331042"/>
                <a:gd name="connsiteY42" fmla="*/ 311844 h 328612"/>
                <a:gd name="connsiteX43" fmla="*/ 204121 w 331042"/>
                <a:gd name="connsiteY43" fmla="*/ 314424 h 328612"/>
                <a:gd name="connsiteX44" fmla="*/ 209270 w 331042"/>
                <a:gd name="connsiteY44" fmla="*/ 311844 h 328612"/>
                <a:gd name="connsiteX45" fmla="*/ 231152 w 331042"/>
                <a:gd name="connsiteY45" fmla="*/ 291207 h 328612"/>
                <a:gd name="connsiteX46" fmla="*/ 249172 w 331042"/>
                <a:gd name="connsiteY46" fmla="*/ 271859 h 328612"/>
                <a:gd name="connsiteX47" fmla="*/ 247885 w 331042"/>
                <a:gd name="connsiteY47" fmla="*/ 264120 h 328612"/>
                <a:gd name="connsiteX48" fmla="*/ 238874 w 331042"/>
                <a:gd name="connsiteY48" fmla="*/ 248642 h 328612"/>
                <a:gd name="connsiteX49" fmla="*/ 238874 w 331042"/>
                <a:gd name="connsiteY49" fmla="*/ 247352 h 328612"/>
                <a:gd name="connsiteX50" fmla="*/ 36704 w 331042"/>
                <a:gd name="connsiteY50" fmla="*/ 246062 h 328612"/>
                <a:gd name="connsiteX51" fmla="*/ 37991 w 331042"/>
                <a:gd name="connsiteY51" fmla="*/ 246062 h 328612"/>
                <a:gd name="connsiteX52" fmla="*/ 48289 w 331042"/>
                <a:gd name="connsiteY52" fmla="*/ 256277 h 328612"/>
                <a:gd name="connsiteX53" fmla="*/ 54724 w 331042"/>
                <a:gd name="connsiteY53" fmla="*/ 263939 h 328612"/>
                <a:gd name="connsiteX54" fmla="*/ 56012 w 331042"/>
                <a:gd name="connsiteY54" fmla="*/ 271600 h 328612"/>
                <a:gd name="connsiteX55" fmla="*/ 58586 w 331042"/>
                <a:gd name="connsiteY55" fmla="*/ 275431 h 328612"/>
                <a:gd name="connsiteX56" fmla="*/ 75319 w 331042"/>
                <a:gd name="connsiteY56" fmla="*/ 279262 h 328612"/>
                <a:gd name="connsiteX57" fmla="*/ 110072 w 331042"/>
                <a:gd name="connsiteY57" fmla="*/ 288200 h 328612"/>
                <a:gd name="connsiteX58" fmla="*/ 112647 w 331042"/>
                <a:gd name="connsiteY58" fmla="*/ 289477 h 328612"/>
                <a:gd name="connsiteX59" fmla="*/ 117795 w 331042"/>
                <a:gd name="connsiteY59" fmla="*/ 286923 h 328612"/>
                <a:gd name="connsiteX60" fmla="*/ 122944 w 331042"/>
                <a:gd name="connsiteY60" fmla="*/ 276708 h 328612"/>
                <a:gd name="connsiteX61" fmla="*/ 128093 w 331042"/>
                <a:gd name="connsiteY61" fmla="*/ 270323 h 328612"/>
                <a:gd name="connsiteX62" fmla="*/ 129380 w 331042"/>
                <a:gd name="connsiteY62" fmla="*/ 270323 h 328612"/>
                <a:gd name="connsiteX63" fmla="*/ 129380 w 331042"/>
                <a:gd name="connsiteY63" fmla="*/ 271600 h 328612"/>
                <a:gd name="connsiteX64" fmla="*/ 129380 w 331042"/>
                <a:gd name="connsiteY64" fmla="*/ 281816 h 328612"/>
                <a:gd name="connsiteX65" fmla="*/ 129380 w 331042"/>
                <a:gd name="connsiteY65" fmla="*/ 286923 h 328612"/>
                <a:gd name="connsiteX66" fmla="*/ 125518 w 331042"/>
                <a:gd name="connsiteY66" fmla="*/ 299692 h 328612"/>
                <a:gd name="connsiteX67" fmla="*/ 115221 w 331042"/>
                <a:gd name="connsiteY67" fmla="*/ 302246 h 328612"/>
                <a:gd name="connsiteX68" fmla="*/ 83042 w 331042"/>
                <a:gd name="connsiteY68" fmla="*/ 294585 h 328612"/>
                <a:gd name="connsiteX69" fmla="*/ 57299 w 331042"/>
                <a:gd name="connsiteY69" fmla="*/ 286923 h 328612"/>
                <a:gd name="connsiteX70" fmla="*/ 49576 w 331042"/>
                <a:gd name="connsiteY70" fmla="*/ 285646 h 328612"/>
                <a:gd name="connsiteX71" fmla="*/ 44427 w 331042"/>
                <a:gd name="connsiteY71" fmla="*/ 280539 h 328612"/>
                <a:gd name="connsiteX72" fmla="*/ 37991 w 331042"/>
                <a:gd name="connsiteY72" fmla="*/ 255000 h 328612"/>
                <a:gd name="connsiteX73" fmla="*/ 36704 w 331042"/>
                <a:gd name="connsiteY73" fmla="*/ 247339 h 328612"/>
                <a:gd name="connsiteX74" fmla="*/ 36704 w 331042"/>
                <a:gd name="connsiteY74" fmla="*/ 246062 h 328612"/>
                <a:gd name="connsiteX75" fmla="*/ 172129 w 331042"/>
                <a:gd name="connsiteY75" fmla="*/ 221681 h 328612"/>
                <a:gd name="connsiteX76" fmla="*/ 176051 w 331042"/>
                <a:gd name="connsiteY76" fmla="*/ 221681 h 328612"/>
                <a:gd name="connsiteX77" fmla="*/ 181280 w 331042"/>
                <a:gd name="connsiteY77" fmla="*/ 232107 h 328612"/>
                <a:gd name="connsiteX78" fmla="*/ 194354 w 331042"/>
                <a:gd name="connsiteY78" fmla="*/ 255564 h 328612"/>
                <a:gd name="connsiteX79" fmla="*/ 204813 w 331042"/>
                <a:gd name="connsiteY79" fmla="*/ 272505 h 328612"/>
                <a:gd name="connsiteX80" fmla="*/ 213964 w 331042"/>
                <a:gd name="connsiteY80" fmla="*/ 289447 h 328612"/>
                <a:gd name="connsiteX81" fmla="*/ 217886 w 331042"/>
                <a:gd name="connsiteY81" fmla="*/ 290750 h 328612"/>
                <a:gd name="connsiteX82" fmla="*/ 229652 w 331042"/>
                <a:gd name="connsiteY82" fmla="*/ 286840 h 328612"/>
                <a:gd name="connsiteX83" fmla="*/ 230960 w 331042"/>
                <a:gd name="connsiteY83" fmla="*/ 286840 h 328612"/>
                <a:gd name="connsiteX84" fmla="*/ 230960 w 331042"/>
                <a:gd name="connsiteY84" fmla="*/ 289447 h 328612"/>
                <a:gd name="connsiteX85" fmla="*/ 227038 w 331042"/>
                <a:gd name="connsiteY85" fmla="*/ 293356 h 328612"/>
                <a:gd name="connsiteX86" fmla="*/ 217886 w 331042"/>
                <a:gd name="connsiteY86" fmla="*/ 302479 h 328612"/>
                <a:gd name="connsiteX87" fmla="*/ 210042 w 331042"/>
                <a:gd name="connsiteY87" fmla="*/ 306388 h 328612"/>
                <a:gd name="connsiteX88" fmla="*/ 207427 w 331042"/>
                <a:gd name="connsiteY88" fmla="*/ 303782 h 328612"/>
                <a:gd name="connsiteX89" fmla="*/ 198276 w 331042"/>
                <a:gd name="connsiteY89" fmla="*/ 288144 h 328612"/>
                <a:gd name="connsiteX90" fmla="*/ 189124 w 331042"/>
                <a:gd name="connsiteY90" fmla="*/ 271202 h 328612"/>
                <a:gd name="connsiteX91" fmla="*/ 182588 w 331042"/>
                <a:gd name="connsiteY91" fmla="*/ 259474 h 328612"/>
                <a:gd name="connsiteX92" fmla="*/ 172129 w 331042"/>
                <a:gd name="connsiteY92" fmla="*/ 242532 h 328612"/>
                <a:gd name="connsiteX93" fmla="*/ 166899 w 331042"/>
                <a:gd name="connsiteY93" fmla="*/ 233410 h 328612"/>
                <a:gd name="connsiteX94" fmla="*/ 166899 w 331042"/>
                <a:gd name="connsiteY94" fmla="*/ 230804 h 328612"/>
                <a:gd name="connsiteX95" fmla="*/ 172129 w 331042"/>
                <a:gd name="connsiteY95" fmla="*/ 221681 h 328612"/>
                <a:gd name="connsiteX96" fmla="*/ 139663 w 331042"/>
                <a:gd name="connsiteY96" fmla="*/ 218788 h 328612"/>
                <a:gd name="connsiteX97" fmla="*/ 143632 w 331042"/>
                <a:gd name="connsiteY97" fmla="*/ 220089 h 328612"/>
                <a:gd name="connsiteX98" fmla="*/ 143632 w 331042"/>
                <a:gd name="connsiteY98" fmla="*/ 242204 h 328612"/>
                <a:gd name="connsiteX99" fmla="*/ 143632 w 331042"/>
                <a:gd name="connsiteY99" fmla="*/ 248416 h 328612"/>
                <a:gd name="connsiteX100" fmla="*/ 143367 w 331042"/>
                <a:gd name="connsiteY100" fmla="*/ 249212 h 328612"/>
                <a:gd name="connsiteX101" fmla="*/ 143367 w 331042"/>
                <a:gd name="connsiteY101" fmla="*/ 255718 h 328612"/>
                <a:gd name="connsiteX102" fmla="*/ 143632 w 331042"/>
                <a:gd name="connsiteY102" fmla="*/ 257308 h 328612"/>
                <a:gd name="connsiteX103" fmla="*/ 143632 w 331042"/>
                <a:gd name="connsiteY103" fmla="*/ 279929 h 328612"/>
                <a:gd name="connsiteX104" fmla="*/ 143632 w 331042"/>
                <a:gd name="connsiteY104" fmla="*/ 296840 h 328612"/>
                <a:gd name="connsiteX105" fmla="*/ 146278 w 331042"/>
                <a:gd name="connsiteY105" fmla="*/ 299442 h 328612"/>
                <a:gd name="connsiteX106" fmla="*/ 159507 w 331042"/>
                <a:gd name="connsiteY106" fmla="*/ 303345 h 328612"/>
                <a:gd name="connsiteX107" fmla="*/ 160830 w 331042"/>
                <a:gd name="connsiteY107" fmla="*/ 304646 h 328612"/>
                <a:gd name="connsiteX108" fmla="*/ 159507 w 331042"/>
                <a:gd name="connsiteY108" fmla="*/ 305947 h 328612"/>
                <a:gd name="connsiteX109" fmla="*/ 154914 w 331042"/>
                <a:gd name="connsiteY109" fmla="*/ 307452 h 328612"/>
                <a:gd name="connsiteX110" fmla="*/ 144545 w 331042"/>
                <a:gd name="connsiteY110" fmla="*/ 310278 h 328612"/>
                <a:gd name="connsiteX111" fmla="*/ 138340 w 331042"/>
                <a:gd name="connsiteY111" fmla="*/ 311150 h 328612"/>
                <a:gd name="connsiteX112" fmla="*/ 131726 w 331042"/>
                <a:gd name="connsiteY112" fmla="*/ 308548 h 328612"/>
                <a:gd name="connsiteX113" fmla="*/ 130403 w 331042"/>
                <a:gd name="connsiteY113" fmla="*/ 304646 h 328612"/>
                <a:gd name="connsiteX114" fmla="*/ 130403 w 331042"/>
                <a:gd name="connsiteY114" fmla="*/ 290336 h 328612"/>
                <a:gd name="connsiteX115" fmla="*/ 130403 w 331042"/>
                <a:gd name="connsiteY115" fmla="*/ 287734 h 328612"/>
                <a:gd name="connsiteX116" fmla="*/ 130403 w 331042"/>
                <a:gd name="connsiteY116" fmla="*/ 227894 h 328612"/>
                <a:gd name="connsiteX117" fmla="*/ 133049 w 331042"/>
                <a:gd name="connsiteY117" fmla="*/ 222691 h 328612"/>
                <a:gd name="connsiteX118" fmla="*/ 139663 w 331042"/>
                <a:gd name="connsiteY118" fmla="*/ 218788 h 328612"/>
                <a:gd name="connsiteX119" fmla="*/ 204414 w 331042"/>
                <a:gd name="connsiteY119" fmla="*/ 209254 h 328612"/>
                <a:gd name="connsiteX120" fmla="*/ 214805 w 331042"/>
                <a:gd name="connsiteY120" fmla="*/ 215715 h 328612"/>
                <a:gd name="connsiteX121" fmla="*/ 227793 w 331042"/>
                <a:gd name="connsiteY121" fmla="*/ 222176 h 328612"/>
                <a:gd name="connsiteX122" fmla="*/ 244678 w 331042"/>
                <a:gd name="connsiteY122" fmla="*/ 232513 h 328612"/>
                <a:gd name="connsiteX123" fmla="*/ 261564 w 331042"/>
                <a:gd name="connsiteY123" fmla="*/ 241558 h 328612"/>
                <a:gd name="connsiteX124" fmla="*/ 270656 w 331042"/>
                <a:gd name="connsiteY124" fmla="*/ 246727 h 328612"/>
                <a:gd name="connsiteX125" fmla="*/ 275851 w 331042"/>
                <a:gd name="connsiteY125" fmla="*/ 246727 h 328612"/>
                <a:gd name="connsiteX126" fmla="*/ 284943 w 331042"/>
                <a:gd name="connsiteY126" fmla="*/ 237682 h 328612"/>
                <a:gd name="connsiteX127" fmla="*/ 286242 w 331042"/>
                <a:gd name="connsiteY127" fmla="*/ 237682 h 328612"/>
                <a:gd name="connsiteX128" fmla="*/ 286242 w 331042"/>
                <a:gd name="connsiteY128" fmla="*/ 238974 h 328612"/>
                <a:gd name="connsiteX129" fmla="*/ 284943 w 331042"/>
                <a:gd name="connsiteY129" fmla="*/ 245435 h 328612"/>
                <a:gd name="connsiteX130" fmla="*/ 282345 w 331042"/>
                <a:gd name="connsiteY130" fmla="*/ 255772 h 328612"/>
                <a:gd name="connsiteX131" fmla="*/ 278449 w 331042"/>
                <a:gd name="connsiteY131" fmla="*/ 262233 h 328612"/>
                <a:gd name="connsiteX132" fmla="*/ 271955 w 331042"/>
                <a:gd name="connsiteY132" fmla="*/ 262233 h 328612"/>
                <a:gd name="connsiteX133" fmla="*/ 251173 w 331042"/>
                <a:gd name="connsiteY133" fmla="*/ 250603 h 328612"/>
                <a:gd name="connsiteX134" fmla="*/ 247276 w 331042"/>
                <a:gd name="connsiteY134" fmla="*/ 249311 h 328612"/>
                <a:gd name="connsiteX135" fmla="*/ 244678 w 331042"/>
                <a:gd name="connsiteY135" fmla="*/ 246727 h 328612"/>
                <a:gd name="connsiteX136" fmla="*/ 216103 w 331042"/>
                <a:gd name="connsiteY136" fmla="*/ 229929 h 328612"/>
                <a:gd name="connsiteX137" fmla="*/ 203115 w 331042"/>
                <a:gd name="connsiteY137" fmla="*/ 223468 h 328612"/>
                <a:gd name="connsiteX138" fmla="*/ 201816 w 331042"/>
                <a:gd name="connsiteY138" fmla="*/ 220884 h 328612"/>
                <a:gd name="connsiteX139" fmla="*/ 201816 w 331042"/>
                <a:gd name="connsiteY139" fmla="*/ 210546 h 328612"/>
                <a:gd name="connsiteX140" fmla="*/ 204414 w 331042"/>
                <a:gd name="connsiteY140" fmla="*/ 209254 h 328612"/>
                <a:gd name="connsiteX141" fmla="*/ 106927 w 331042"/>
                <a:gd name="connsiteY141" fmla="*/ 199712 h 328612"/>
                <a:gd name="connsiteX142" fmla="*/ 117029 w 331042"/>
                <a:gd name="connsiteY142" fmla="*/ 199712 h 328612"/>
                <a:gd name="connsiteX143" fmla="*/ 118292 w 331042"/>
                <a:gd name="connsiteY143" fmla="*/ 202262 h 328612"/>
                <a:gd name="connsiteX144" fmla="*/ 109453 w 331042"/>
                <a:gd name="connsiteY144" fmla="*/ 217559 h 328612"/>
                <a:gd name="connsiteX145" fmla="*/ 107257 w 331042"/>
                <a:gd name="connsiteY145" fmla="*/ 220883 h 328612"/>
                <a:gd name="connsiteX146" fmla="*/ 106727 w 331042"/>
                <a:gd name="connsiteY146" fmla="*/ 221191 h 328612"/>
                <a:gd name="connsiteX147" fmla="*/ 100219 w 331042"/>
                <a:gd name="connsiteY147" fmla="*/ 233097 h 328612"/>
                <a:gd name="connsiteX148" fmla="*/ 100048 w 331042"/>
                <a:gd name="connsiteY148" fmla="*/ 233618 h 328612"/>
                <a:gd name="connsiteX149" fmla="*/ 96825 w 331042"/>
                <a:gd name="connsiteY149" fmla="*/ 237956 h 328612"/>
                <a:gd name="connsiteX150" fmla="*/ 84197 w 331042"/>
                <a:gd name="connsiteY150" fmla="*/ 259628 h 328612"/>
                <a:gd name="connsiteX151" fmla="*/ 80408 w 331042"/>
                <a:gd name="connsiteY151" fmla="*/ 266002 h 328612"/>
                <a:gd name="connsiteX152" fmla="*/ 81671 w 331042"/>
                <a:gd name="connsiteY152" fmla="*/ 269827 h 328612"/>
                <a:gd name="connsiteX153" fmla="*/ 91773 w 331042"/>
                <a:gd name="connsiteY153" fmla="*/ 280025 h 328612"/>
                <a:gd name="connsiteX154" fmla="*/ 93036 w 331042"/>
                <a:gd name="connsiteY154" fmla="*/ 281300 h 328612"/>
                <a:gd name="connsiteX155" fmla="*/ 90511 w 331042"/>
                <a:gd name="connsiteY155" fmla="*/ 281300 h 328612"/>
                <a:gd name="connsiteX156" fmla="*/ 74094 w 331042"/>
                <a:gd name="connsiteY156" fmla="*/ 277476 h 328612"/>
                <a:gd name="connsiteX157" fmla="*/ 65255 w 331042"/>
                <a:gd name="connsiteY157" fmla="*/ 269827 h 328612"/>
                <a:gd name="connsiteX158" fmla="*/ 65255 w 331042"/>
                <a:gd name="connsiteY158" fmla="*/ 267277 h 328612"/>
                <a:gd name="connsiteX159" fmla="*/ 74094 w 331042"/>
                <a:gd name="connsiteY159" fmla="*/ 251979 h 328612"/>
                <a:gd name="connsiteX160" fmla="*/ 75357 w 331042"/>
                <a:gd name="connsiteY160" fmla="*/ 249430 h 328612"/>
                <a:gd name="connsiteX161" fmla="*/ 77883 w 331042"/>
                <a:gd name="connsiteY161" fmla="*/ 245605 h 328612"/>
                <a:gd name="connsiteX162" fmla="*/ 85459 w 331042"/>
                <a:gd name="connsiteY162" fmla="*/ 234132 h 328612"/>
                <a:gd name="connsiteX163" fmla="*/ 100613 w 331042"/>
                <a:gd name="connsiteY163" fmla="*/ 208636 h 328612"/>
                <a:gd name="connsiteX164" fmla="*/ 104401 w 331042"/>
                <a:gd name="connsiteY164" fmla="*/ 200987 h 328612"/>
                <a:gd name="connsiteX165" fmla="*/ 106927 w 331042"/>
                <a:gd name="connsiteY165" fmla="*/ 199712 h 328612"/>
                <a:gd name="connsiteX166" fmla="*/ 274370 w 331042"/>
                <a:gd name="connsiteY166" fmla="*/ 198145 h 328612"/>
                <a:gd name="connsiteX167" fmla="*/ 283550 w 331042"/>
                <a:gd name="connsiteY167" fmla="*/ 198145 h 328612"/>
                <a:gd name="connsiteX168" fmla="*/ 284862 w 331042"/>
                <a:gd name="connsiteY168" fmla="*/ 198145 h 328612"/>
                <a:gd name="connsiteX169" fmla="*/ 305844 w 331042"/>
                <a:gd name="connsiteY169" fmla="*/ 204620 h 328612"/>
                <a:gd name="connsiteX170" fmla="*/ 308467 w 331042"/>
                <a:gd name="connsiteY170" fmla="*/ 211096 h 328612"/>
                <a:gd name="connsiteX171" fmla="*/ 303221 w 331042"/>
                <a:gd name="connsiteY171" fmla="*/ 229227 h 328612"/>
                <a:gd name="connsiteX172" fmla="*/ 296664 w 331042"/>
                <a:gd name="connsiteY172" fmla="*/ 253833 h 328612"/>
                <a:gd name="connsiteX173" fmla="*/ 291419 w 331042"/>
                <a:gd name="connsiteY173" fmla="*/ 271964 h 328612"/>
                <a:gd name="connsiteX174" fmla="*/ 288796 w 331042"/>
                <a:gd name="connsiteY174" fmla="*/ 283619 h 328612"/>
                <a:gd name="connsiteX175" fmla="*/ 282239 w 331042"/>
                <a:gd name="connsiteY175" fmla="*/ 287505 h 328612"/>
                <a:gd name="connsiteX176" fmla="*/ 258633 w 331042"/>
                <a:gd name="connsiteY176" fmla="*/ 293980 h 328612"/>
                <a:gd name="connsiteX177" fmla="*/ 249453 w 331042"/>
                <a:gd name="connsiteY177" fmla="*/ 295275 h 328612"/>
                <a:gd name="connsiteX178" fmla="*/ 248142 w 331042"/>
                <a:gd name="connsiteY178" fmla="*/ 295275 h 328612"/>
                <a:gd name="connsiteX179" fmla="*/ 248142 w 331042"/>
                <a:gd name="connsiteY179" fmla="*/ 293980 h 328612"/>
                <a:gd name="connsiteX180" fmla="*/ 261256 w 331042"/>
                <a:gd name="connsiteY180" fmla="*/ 279734 h 328612"/>
                <a:gd name="connsiteX181" fmla="*/ 265190 w 331042"/>
                <a:gd name="connsiteY181" fmla="*/ 278439 h 328612"/>
                <a:gd name="connsiteX182" fmla="*/ 274370 w 331042"/>
                <a:gd name="connsiteY182" fmla="*/ 275849 h 328612"/>
                <a:gd name="connsiteX183" fmla="*/ 279616 w 331042"/>
                <a:gd name="connsiteY183" fmla="*/ 270669 h 328612"/>
                <a:gd name="connsiteX184" fmla="*/ 287484 w 331042"/>
                <a:gd name="connsiteY184" fmla="*/ 239587 h 328612"/>
                <a:gd name="connsiteX185" fmla="*/ 294042 w 331042"/>
                <a:gd name="connsiteY185" fmla="*/ 217571 h 328612"/>
                <a:gd name="connsiteX186" fmla="*/ 291419 w 331042"/>
                <a:gd name="connsiteY186" fmla="*/ 212391 h 328612"/>
                <a:gd name="connsiteX187" fmla="*/ 276993 w 331042"/>
                <a:gd name="connsiteY187" fmla="*/ 204620 h 328612"/>
                <a:gd name="connsiteX188" fmla="*/ 273059 w 331042"/>
                <a:gd name="connsiteY188" fmla="*/ 202030 h 328612"/>
                <a:gd name="connsiteX189" fmla="*/ 271747 w 331042"/>
                <a:gd name="connsiteY189" fmla="*/ 199440 h 328612"/>
                <a:gd name="connsiteX190" fmla="*/ 274370 w 331042"/>
                <a:gd name="connsiteY190" fmla="*/ 198145 h 328612"/>
                <a:gd name="connsiteX191" fmla="*/ 154893 w 331042"/>
                <a:gd name="connsiteY191" fmla="*/ 193410 h 328612"/>
                <a:gd name="connsiteX192" fmla="*/ 158798 w 331042"/>
                <a:gd name="connsiteY192" fmla="*/ 193410 h 328612"/>
                <a:gd name="connsiteX193" fmla="*/ 164005 w 331042"/>
                <a:gd name="connsiteY193" fmla="*/ 203993 h 328612"/>
                <a:gd name="connsiteX194" fmla="*/ 158798 w 331042"/>
                <a:gd name="connsiteY194" fmla="*/ 214577 h 328612"/>
                <a:gd name="connsiteX195" fmla="*/ 154893 w 331042"/>
                <a:gd name="connsiteY195" fmla="*/ 213254 h 328612"/>
                <a:gd name="connsiteX196" fmla="*/ 152289 w 331042"/>
                <a:gd name="connsiteY196" fmla="*/ 210608 h 328612"/>
                <a:gd name="connsiteX197" fmla="*/ 150987 w 331042"/>
                <a:gd name="connsiteY197" fmla="*/ 210608 h 328612"/>
                <a:gd name="connsiteX198" fmla="*/ 126254 w 331042"/>
                <a:gd name="connsiteY198" fmla="*/ 223837 h 328612"/>
                <a:gd name="connsiteX199" fmla="*/ 108029 w 331042"/>
                <a:gd name="connsiteY199" fmla="*/ 234420 h 328612"/>
                <a:gd name="connsiteX200" fmla="*/ 100219 w 331042"/>
                <a:gd name="connsiteY200" fmla="*/ 238389 h 328612"/>
                <a:gd name="connsiteX201" fmla="*/ 98917 w 331042"/>
                <a:gd name="connsiteY201" fmla="*/ 238389 h 328612"/>
                <a:gd name="connsiteX202" fmla="*/ 98917 w 331042"/>
                <a:gd name="connsiteY202" fmla="*/ 237066 h 328612"/>
                <a:gd name="connsiteX203" fmla="*/ 100048 w 331042"/>
                <a:gd name="connsiteY203" fmla="*/ 233618 h 328612"/>
                <a:gd name="connsiteX204" fmla="*/ 100613 w 331042"/>
                <a:gd name="connsiteY204" fmla="*/ 232857 h 328612"/>
                <a:gd name="connsiteX205" fmla="*/ 106927 w 331042"/>
                <a:gd name="connsiteY205" fmla="*/ 221384 h 328612"/>
                <a:gd name="connsiteX206" fmla="*/ 107257 w 331042"/>
                <a:gd name="connsiteY206" fmla="*/ 220883 h 328612"/>
                <a:gd name="connsiteX207" fmla="*/ 132800 w 331042"/>
                <a:gd name="connsiteY207" fmla="*/ 206051 h 328612"/>
                <a:gd name="connsiteX208" fmla="*/ 133118 w 331042"/>
                <a:gd name="connsiteY208" fmla="*/ 206375 h 328612"/>
                <a:gd name="connsiteX209" fmla="*/ 142086 w 331042"/>
                <a:gd name="connsiteY209" fmla="*/ 201146 h 328612"/>
                <a:gd name="connsiteX210" fmla="*/ 142368 w 331042"/>
                <a:gd name="connsiteY210" fmla="*/ 200569 h 328612"/>
                <a:gd name="connsiteX211" fmla="*/ 188929 w 331042"/>
                <a:gd name="connsiteY211" fmla="*/ 184150 h 328612"/>
                <a:gd name="connsiteX212" fmla="*/ 199343 w 331042"/>
                <a:gd name="connsiteY212" fmla="*/ 184150 h 328612"/>
                <a:gd name="connsiteX213" fmla="*/ 203248 w 331042"/>
                <a:gd name="connsiteY213" fmla="*/ 186753 h 328612"/>
                <a:gd name="connsiteX214" fmla="*/ 207153 w 331042"/>
                <a:gd name="connsiteY214" fmla="*/ 194560 h 328612"/>
                <a:gd name="connsiteX215" fmla="*/ 205851 w 331042"/>
                <a:gd name="connsiteY215" fmla="*/ 197162 h 328612"/>
                <a:gd name="connsiteX216" fmla="*/ 200644 w 331042"/>
                <a:gd name="connsiteY216" fmla="*/ 198464 h 328612"/>
                <a:gd name="connsiteX217" fmla="*/ 200644 w 331042"/>
                <a:gd name="connsiteY217" fmla="*/ 204970 h 328612"/>
                <a:gd name="connsiteX218" fmla="*/ 200644 w 331042"/>
                <a:gd name="connsiteY218" fmla="*/ 242705 h 328612"/>
                <a:gd name="connsiteX219" fmla="*/ 200644 w 331042"/>
                <a:gd name="connsiteY219" fmla="*/ 257019 h 328612"/>
                <a:gd name="connsiteX220" fmla="*/ 199343 w 331042"/>
                <a:gd name="connsiteY220" fmla="*/ 259621 h 328612"/>
                <a:gd name="connsiteX221" fmla="*/ 198041 w 331042"/>
                <a:gd name="connsiteY221" fmla="*/ 258320 h 328612"/>
                <a:gd name="connsiteX222" fmla="*/ 192834 w 331042"/>
                <a:gd name="connsiteY222" fmla="*/ 249212 h 328612"/>
                <a:gd name="connsiteX223" fmla="*/ 190230 w 331042"/>
                <a:gd name="connsiteY223" fmla="*/ 245308 h 328612"/>
                <a:gd name="connsiteX224" fmla="*/ 187627 w 331042"/>
                <a:gd name="connsiteY224" fmla="*/ 229693 h 328612"/>
                <a:gd name="connsiteX225" fmla="*/ 187627 w 331042"/>
                <a:gd name="connsiteY225" fmla="*/ 216681 h 328612"/>
                <a:gd name="connsiteX226" fmla="*/ 185023 w 331042"/>
                <a:gd name="connsiteY226" fmla="*/ 212777 h 328612"/>
                <a:gd name="connsiteX227" fmla="*/ 179816 w 331042"/>
                <a:gd name="connsiteY227" fmla="*/ 210175 h 328612"/>
                <a:gd name="connsiteX228" fmla="*/ 177213 w 331042"/>
                <a:gd name="connsiteY228" fmla="*/ 211476 h 328612"/>
                <a:gd name="connsiteX229" fmla="*/ 168100 w 331042"/>
                <a:gd name="connsiteY229" fmla="*/ 225789 h 328612"/>
                <a:gd name="connsiteX230" fmla="*/ 155083 w 331042"/>
                <a:gd name="connsiteY230" fmla="*/ 247910 h 328612"/>
                <a:gd name="connsiteX231" fmla="*/ 145970 w 331042"/>
                <a:gd name="connsiteY231" fmla="*/ 262224 h 328612"/>
                <a:gd name="connsiteX232" fmla="*/ 144669 w 331042"/>
                <a:gd name="connsiteY232" fmla="*/ 263525 h 328612"/>
                <a:gd name="connsiteX233" fmla="*/ 143632 w 331042"/>
                <a:gd name="connsiteY233" fmla="*/ 257308 h 328612"/>
                <a:gd name="connsiteX234" fmla="*/ 143632 w 331042"/>
                <a:gd name="connsiteY234" fmla="*/ 248416 h 328612"/>
                <a:gd name="connsiteX235" fmla="*/ 148574 w 331042"/>
                <a:gd name="connsiteY235" fmla="*/ 233597 h 328612"/>
                <a:gd name="connsiteX236" fmla="*/ 156385 w 331042"/>
                <a:gd name="connsiteY236" fmla="*/ 219283 h 328612"/>
                <a:gd name="connsiteX237" fmla="*/ 168100 w 331042"/>
                <a:gd name="connsiteY237" fmla="*/ 199765 h 328612"/>
                <a:gd name="connsiteX238" fmla="*/ 172006 w 331042"/>
                <a:gd name="connsiteY238" fmla="*/ 193259 h 328612"/>
                <a:gd name="connsiteX239" fmla="*/ 177213 w 331042"/>
                <a:gd name="connsiteY239" fmla="*/ 191957 h 328612"/>
                <a:gd name="connsiteX240" fmla="*/ 183721 w 331042"/>
                <a:gd name="connsiteY240" fmla="*/ 197162 h 328612"/>
                <a:gd name="connsiteX241" fmla="*/ 187627 w 331042"/>
                <a:gd name="connsiteY241" fmla="*/ 194560 h 328612"/>
                <a:gd name="connsiteX242" fmla="*/ 187627 w 331042"/>
                <a:gd name="connsiteY242" fmla="*/ 185451 h 328612"/>
                <a:gd name="connsiteX243" fmla="*/ 188929 w 331042"/>
                <a:gd name="connsiteY243" fmla="*/ 184150 h 328612"/>
                <a:gd name="connsiteX244" fmla="*/ 95965 w 331042"/>
                <a:gd name="connsiteY244" fmla="*/ 184150 h 328612"/>
                <a:gd name="connsiteX245" fmla="*/ 139524 w 331042"/>
                <a:gd name="connsiteY245" fmla="*/ 184150 h 328612"/>
                <a:gd name="connsiteX246" fmla="*/ 143367 w 331042"/>
                <a:gd name="connsiteY246" fmla="*/ 188072 h 328612"/>
                <a:gd name="connsiteX247" fmla="*/ 143367 w 331042"/>
                <a:gd name="connsiteY247" fmla="*/ 198531 h 328612"/>
                <a:gd name="connsiteX248" fmla="*/ 142368 w 331042"/>
                <a:gd name="connsiteY248" fmla="*/ 200569 h 328612"/>
                <a:gd name="connsiteX249" fmla="*/ 134064 w 331042"/>
                <a:gd name="connsiteY249" fmla="*/ 205316 h 328612"/>
                <a:gd name="connsiteX250" fmla="*/ 132800 w 331042"/>
                <a:gd name="connsiteY250" fmla="*/ 206051 h 328612"/>
                <a:gd name="connsiteX251" fmla="*/ 131837 w 331042"/>
                <a:gd name="connsiteY251" fmla="*/ 205068 h 328612"/>
                <a:gd name="connsiteX252" fmla="*/ 130556 w 331042"/>
                <a:gd name="connsiteY252" fmla="*/ 201146 h 328612"/>
                <a:gd name="connsiteX253" fmla="*/ 127993 w 331042"/>
                <a:gd name="connsiteY253" fmla="*/ 198531 h 328612"/>
                <a:gd name="connsiteX254" fmla="*/ 111338 w 331042"/>
                <a:gd name="connsiteY254" fmla="*/ 198531 h 328612"/>
                <a:gd name="connsiteX255" fmla="*/ 98527 w 331042"/>
                <a:gd name="connsiteY255" fmla="*/ 198531 h 328612"/>
                <a:gd name="connsiteX256" fmla="*/ 72904 w 331042"/>
                <a:gd name="connsiteY256" fmla="*/ 197224 h 328612"/>
                <a:gd name="connsiteX257" fmla="*/ 70342 w 331042"/>
                <a:gd name="connsiteY257" fmla="*/ 195916 h 328612"/>
                <a:gd name="connsiteX258" fmla="*/ 83153 w 331042"/>
                <a:gd name="connsiteY258" fmla="*/ 186765 h 328612"/>
                <a:gd name="connsiteX259" fmla="*/ 95965 w 331042"/>
                <a:gd name="connsiteY259" fmla="*/ 184150 h 328612"/>
                <a:gd name="connsiteX260" fmla="*/ 305425 w 331042"/>
                <a:gd name="connsiteY260" fmla="*/ 171450 h 328612"/>
                <a:gd name="connsiteX261" fmla="*/ 310628 w 331042"/>
                <a:gd name="connsiteY261" fmla="*/ 179161 h 328612"/>
                <a:gd name="connsiteX262" fmla="*/ 313230 w 331042"/>
                <a:gd name="connsiteY262" fmla="*/ 188157 h 328612"/>
                <a:gd name="connsiteX263" fmla="*/ 310628 w 331042"/>
                <a:gd name="connsiteY263" fmla="*/ 195868 h 328612"/>
                <a:gd name="connsiteX264" fmla="*/ 306726 w 331042"/>
                <a:gd name="connsiteY264" fmla="*/ 197153 h 328612"/>
                <a:gd name="connsiteX265" fmla="*/ 229974 w 331042"/>
                <a:gd name="connsiteY265" fmla="*/ 197153 h 328612"/>
                <a:gd name="connsiteX266" fmla="*/ 224771 w 331042"/>
                <a:gd name="connsiteY266" fmla="*/ 194583 h 328612"/>
                <a:gd name="connsiteX267" fmla="*/ 220868 w 331042"/>
                <a:gd name="connsiteY267" fmla="*/ 186872 h 328612"/>
                <a:gd name="connsiteX268" fmla="*/ 222169 w 331042"/>
                <a:gd name="connsiteY268" fmla="*/ 184301 h 328612"/>
                <a:gd name="connsiteX269" fmla="*/ 239080 w 331042"/>
                <a:gd name="connsiteY269" fmla="*/ 184301 h 328612"/>
                <a:gd name="connsiteX270" fmla="*/ 297620 w 331042"/>
                <a:gd name="connsiteY270" fmla="*/ 184301 h 328612"/>
                <a:gd name="connsiteX271" fmla="*/ 302823 w 331042"/>
                <a:gd name="connsiteY271" fmla="*/ 179161 h 328612"/>
                <a:gd name="connsiteX272" fmla="*/ 305425 w 331042"/>
                <a:gd name="connsiteY272" fmla="*/ 171450 h 328612"/>
                <a:gd name="connsiteX273" fmla="*/ 204765 w 331042"/>
                <a:gd name="connsiteY273" fmla="*/ 164814 h 328612"/>
                <a:gd name="connsiteX274" fmla="*/ 211136 w 331042"/>
                <a:gd name="connsiteY274" fmla="*/ 166102 h 328612"/>
                <a:gd name="connsiteX275" fmla="*/ 213096 w 331042"/>
                <a:gd name="connsiteY275" fmla="*/ 167265 h 328612"/>
                <a:gd name="connsiteX276" fmla="*/ 217637 w 331042"/>
                <a:gd name="connsiteY276" fmla="*/ 170021 h 328612"/>
                <a:gd name="connsiteX277" fmla="*/ 215062 w 331042"/>
                <a:gd name="connsiteY277" fmla="*/ 173926 h 328612"/>
                <a:gd name="connsiteX278" fmla="*/ 213775 w 331042"/>
                <a:gd name="connsiteY278" fmla="*/ 176530 h 328612"/>
                <a:gd name="connsiteX279" fmla="*/ 230508 w 331042"/>
                <a:gd name="connsiteY279" fmla="*/ 205168 h 328612"/>
                <a:gd name="connsiteX280" fmla="*/ 242093 w 331042"/>
                <a:gd name="connsiteY280" fmla="*/ 224695 h 328612"/>
                <a:gd name="connsiteX281" fmla="*/ 242093 w 331042"/>
                <a:gd name="connsiteY281" fmla="*/ 228600 h 328612"/>
                <a:gd name="connsiteX282" fmla="*/ 239519 w 331042"/>
                <a:gd name="connsiteY282" fmla="*/ 227298 h 328612"/>
                <a:gd name="connsiteX283" fmla="*/ 222785 w 331042"/>
                <a:gd name="connsiteY283" fmla="*/ 216884 h 328612"/>
                <a:gd name="connsiteX284" fmla="*/ 215062 w 331042"/>
                <a:gd name="connsiteY284" fmla="*/ 205168 h 328612"/>
                <a:gd name="connsiteX285" fmla="*/ 202191 w 331042"/>
                <a:gd name="connsiteY285" fmla="*/ 183038 h 328612"/>
                <a:gd name="connsiteX286" fmla="*/ 195755 w 331042"/>
                <a:gd name="connsiteY286" fmla="*/ 172624 h 328612"/>
                <a:gd name="connsiteX287" fmla="*/ 197042 w 331042"/>
                <a:gd name="connsiteY287" fmla="*/ 170021 h 328612"/>
                <a:gd name="connsiteX288" fmla="*/ 204765 w 331042"/>
                <a:gd name="connsiteY288" fmla="*/ 164814 h 328612"/>
                <a:gd name="connsiteX289" fmla="*/ 203295 w 331042"/>
                <a:gd name="connsiteY289" fmla="*/ 142875 h 328612"/>
                <a:gd name="connsiteX290" fmla="*/ 213727 w 331042"/>
                <a:gd name="connsiteY290" fmla="*/ 142875 h 328612"/>
                <a:gd name="connsiteX291" fmla="*/ 215031 w 331042"/>
                <a:gd name="connsiteY291" fmla="*/ 145455 h 328612"/>
                <a:gd name="connsiteX292" fmla="*/ 215031 w 331042"/>
                <a:gd name="connsiteY292" fmla="*/ 146745 h 328612"/>
                <a:gd name="connsiteX293" fmla="*/ 216335 w 331042"/>
                <a:gd name="connsiteY293" fmla="*/ 151904 h 328612"/>
                <a:gd name="connsiteX294" fmla="*/ 226768 w 331042"/>
                <a:gd name="connsiteY294" fmla="*/ 158353 h 328612"/>
                <a:gd name="connsiteX295" fmla="*/ 227340 w 331042"/>
                <a:gd name="connsiteY295" fmla="*/ 158353 h 328612"/>
                <a:gd name="connsiteX296" fmla="*/ 228196 w 331042"/>
                <a:gd name="connsiteY296" fmla="*/ 158926 h 328612"/>
                <a:gd name="connsiteX297" fmla="*/ 232062 w 331042"/>
                <a:gd name="connsiteY297" fmla="*/ 161513 h 328612"/>
                <a:gd name="connsiteX298" fmla="*/ 232635 w 331042"/>
                <a:gd name="connsiteY298" fmla="*/ 161513 h 328612"/>
                <a:gd name="connsiteX299" fmla="*/ 241112 w 331042"/>
                <a:gd name="connsiteY299" fmla="*/ 167382 h 328612"/>
                <a:gd name="connsiteX300" fmla="*/ 267192 w 331042"/>
                <a:gd name="connsiteY300" fmla="*/ 181570 h 328612"/>
                <a:gd name="connsiteX301" fmla="*/ 258064 w 331042"/>
                <a:gd name="connsiteY301" fmla="*/ 182860 h 328612"/>
                <a:gd name="connsiteX302" fmla="*/ 247632 w 331042"/>
                <a:gd name="connsiteY302" fmla="*/ 182860 h 328612"/>
                <a:gd name="connsiteX303" fmla="*/ 235896 w 331042"/>
                <a:gd name="connsiteY303" fmla="*/ 180281 h 328612"/>
                <a:gd name="connsiteX304" fmla="*/ 217639 w 331042"/>
                <a:gd name="connsiteY304" fmla="*/ 169962 h 328612"/>
                <a:gd name="connsiteX305" fmla="*/ 213096 w 331042"/>
                <a:gd name="connsiteY305" fmla="*/ 167265 h 328612"/>
                <a:gd name="connsiteX306" fmla="*/ 211201 w 331042"/>
                <a:gd name="connsiteY306" fmla="*/ 166116 h 328612"/>
                <a:gd name="connsiteX307" fmla="*/ 211136 w 331042"/>
                <a:gd name="connsiteY307" fmla="*/ 166102 h 328612"/>
                <a:gd name="connsiteX308" fmla="*/ 211119 w 331042"/>
                <a:gd name="connsiteY308" fmla="*/ 166092 h 328612"/>
                <a:gd name="connsiteX309" fmla="*/ 205903 w 331042"/>
                <a:gd name="connsiteY309" fmla="*/ 162223 h 328612"/>
                <a:gd name="connsiteX310" fmla="*/ 196775 w 331042"/>
                <a:gd name="connsiteY310" fmla="*/ 157063 h 328612"/>
                <a:gd name="connsiteX311" fmla="*/ 195471 w 331042"/>
                <a:gd name="connsiteY311" fmla="*/ 153194 h 328612"/>
                <a:gd name="connsiteX312" fmla="*/ 200687 w 331042"/>
                <a:gd name="connsiteY312" fmla="*/ 144165 h 328612"/>
                <a:gd name="connsiteX313" fmla="*/ 203295 w 331042"/>
                <a:gd name="connsiteY313" fmla="*/ 142875 h 328612"/>
                <a:gd name="connsiteX314" fmla="*/ 198149 w 331042"/>
                <a:gd name="connsiteY314" fmla="*/ 123451 h 328612"/>
                <a:gd name="connsiteX315" fmla="*/ 200732 w 331042"/>
                <a:gd name="connsiteY315" fmla="*/ 123451 h 328612"/>
                <a:gd name="connsiteX316" fmla="*/ 200732 w 331042"/>
                <a:gd name="connsiteY316" fmla="*/ 127093 h 328612"/>
                <a:gd name="connsiteX317" fmla="*/ 204607 w 331042"/>
                <a:gd name="connsiteY317" fmla="*/ 129521 h 328612"/>
                <a:gd name="connsiteX318" fmla="*/ 212356 w 331042"/>
                <a:gd name="connsiteY318" fmla="*/ 129521 h 328612"/>
                <a:gd name="connsiteX319" fmla="*/ 261434 w 331042"/>
                <a:gd name="connsiteY319" fmla="*/ 129521 h 328612"/>
                <a:gd name="connsiteX320" fmla="*/ 262726 w 331042"/>
                <a:gd name="connsiteY320" fmla="*/ 130735 h 328612"/>
                <a:gd name="connsiteX321" fmla="*/ 261434 w 331042"/>
                <a:gd name="connsiteY321" fmla="*/ 131949 h 328612"/>
                <a:gd name="connsiteX322" fmla="*/ 247227 w 331042"/>
                <a:gd name="connsiteY322" fmla="*/ 140447 h 328612"/>
                <a:gd name="connsiteX323" fmla="*/ 245936 w 331042"/>
                <a:gd name="connsiteY323" fmla="*/ 141661 h 328612"/>
                <a:gd name="connsiteX324" fmla="*/ 208481 w 331042"/>
                <a:gd name="connsiteY324" fmla="*/ 141661 h 328612"/>
                <a:gd name="connsiteX325" fmla="*/ 191692 w 331042"/>
                <a:gd name="connsiteY325" fmla="*/ 141661 h 328612"/>
                <a:gd name="connsiteX326" fmla="*/ 187817 w 331042"/>
                <a:gd name="connsiteY326" fmla="*/ 139233 h 328612"/>
                <a:gd name="connsiteX327" fmla="*/ 187817 w 331042"/>
                <a:gd name="connsiteY327" fmla="*/ 133163 h 328612"/>
                <a:gd name="connsiteX328" fmla="*/ 190398 w 331042"/>
                <a:gd name="connsiteY328" fmla="*/ 127098 h 328612"/>
                <a:gd name="connsiteX329" fmla="*/ 190612 w 331042"/>
                <a:gd name="connsiteY329" fmla="*/ 127000 h 328612"/>
                <a:gd name="connsiteX330" fmla="*/ 190768 w 331042"/>
                <a:gd name="connsiteY330" fmla="*/ 126920 h 328612"/>
                <a:gd name="connsiteX331" fmla="*/ 192983 w 331042"/>
                <a:gd name="connsiteY331" fmla="*/ 125879 h 328612"/>
                <a:gd name="connsiteX332" fmla="*/ 198149 w 331042"/>
                <a:gd name="connsiteY332" fmla="*/ 123451 h 328612"/>
                <a:gd name="connsiteX333" fmla="*/ 91744 w 331042"/>
                <a:gd name="connsiteY333" fmla="*/ 100012 h 328612"/>
                <a:gd name="connsiteX334" fmla="*/ 94331 w 331042"/>
                <a:gd name="connsiteY334" fmla="*/ 101302 h 328612"/>
                <a:gd name="connsiteX335" fmla="*/ 105972 w 331042"/>
                <a:gd name="connsiteY335" fmla="*/ 106461 h 328612"/>
                <a:gd name="connsiteX336" fmla="*/ 108560 w 331042"/>
                <a:gd name="connsiteY336" fmla="*/ 107751 h 328612"/>
                <a:gd name="connsiteX337" fmla="*/ 112440 w 331042"/>
                <a:gd name="connsiteY337" fmla="*/ 111621 h 328612"/>
                <a:gd name="connsiteX338" fmla="*/ 118908 w 331042"/>
                <a:gd name="connsiteY338" fmla="*/ 123229 h 328612"/>
                <a:gd name="connsiteX339" fmla="*/ 124082 w 331042"/>
                <a:gd name="connsiteY339" fmla="*/ 130968 h 328612"/>
                <a:gd name="connsiteX340" fmla="*/ 129256 w 331042"/>
                <a:gd name="connsiteY340" fmla="*/ 139997 h 328612"/>
                <a:gd name="connsiteX341" fmla="*/ 135723 w 331042"/>
                <a:gd name="connsiteY341" fmla="*/ 152896 h 328612"/>
                <a:gd name="connsiteX342" fmla="*/ 135723 w 331042"/>
                <a:gd name="connsiteY342" fmla="*/ 155475 h 328612"/>
                <a:gd name="connsiteX343" fmla="*/ 129256 w 331042"/>
                <a:gd name="connsiteY343" fmla="*/ 159345 h 328612"/>
                <a:gd name="connsiteX344" fmla="*/ 125375 w 331042"/>
                <a:gd name="connsiteY344" fmla="*/ 163214 h 328612"/>
                <a:gd name="connsiteX345" fmla="*/ 134430 w 331042"/>
                <a:gd name="connsiteY345" fmla="*/ 168374 h 328612"/>
                <a:gd name="connsiteX346" fmla="*/ 135723 w 331042"/>
                <a:gd name="connsiteY346" fmla="*/ 173533 h 328612"/>
                <a:gd name="connsiteX347" fmla="*/ 131843 w 331042"/>
                <a:gd name="connsiteY347" fmla="*/ 181272 h 328612"/>
                <a:gd name="connsiteX348" fmla="*/ 127962 w 331042"/>
                <a:gd name="connsiteY348" fmla="*/ 182562 h 328612"/>
                <a:gd name="connsiteX349" fmla="*/ 117614 w 331042"/>
                <a:gd name="connsiteY349" fmla="*/ 182562 h 328612"/>
                <a:gd name="connsiteX350" fmla="*/ 116321 w 331042"/>
                <a:gd name="connsiteY350" fmla="*/ 181272 h 328612"/>
                <a:gd name="connsiteX351" fmla="*/ 113734 w 331042"/>
                <a:gd name="connsiteY351" fmla="*/ 170953 h 328612"/>
                <a:gd name="connsiteX352" fmla="*/ 85276 w 331042"/>
                <a:gd name="connsiteY352" fmla="*/ 155475 h 328612"/>
                <a:gd name="connsiteX353" fmla="*/ 72341 w 331042"/>
                <a:gd name="connsiteY353" fmla="*/ 149026 h 328612"/>
                <a:gd name="connsiteX354" fmla="*/ 68460 w 331042"/>
                <a:gd name="connsiteY354" fmla="*/ 145157 h 328612"/>
                <a:gd name="connsiteX355" fmla="*/ 67167 w 331042"/>
                <a:gd name="connsiteY355" fmla="*/ 143867 h 328612"/>
                <a:gd name="connsiteX356" fmla="*/ 68460 w 331042"/>
                <a:gd name="connsiteY356" fmla="*/ 143867 h 328612"/>
                <a:gd name="connsiteX357" fmla="*/ 87863 w 331042"/>
                <a:gd name="connsiteY357" fmla="*/ 142577 h 328612"/>
                <a:gd name="connsiteX358" fmla="*/ 96918 w 331042"/>
                <a:gd name="connsiteY358" fmla="*/ 147736 h 328612"/>
                <a:gd name="connsiteX359" fmla="*/ 108560 w 331042"/>
                <a:gd name="connsiteY359" fmla="*/ 154186 h 328612"/>
                <a:gd name="connsiteX360" fmla="*/ 113734 w 331042"/>
                <a:gd name="connsiteY360" fmla="*/ 154186 h 328612"/>
                <a:gd name="connsiteX361" fmla="*/ 116321 w 331042"/>
                <a:gd name="connsiteY361" fmla="*/ 151606 h 328612"/>
                <a:gd name="connsiteX362" fmla="*/ 117614 w 331042"/>
                <a:gd name="connsiteY362" fmla="*/ 147736 h 328612"/>
                <a:gd name="connsiteX363" fmla="*/ 102092 w 331042"/>
                <a:gd name="connsiteY363" fmla="*/ 121939 h 328612"/>
                <a:gd name="connsiteX364" fmla="*/ 91744 w 331042"/>
                <a:gd name="connsiteY364" fmla="*/ 102592 h 328612"/>
                <a:gd name="connsiteX365" fmla="*/ 91744 w 331042"/>
                <a:gd name="connsiteY365" fmla="*/ 100012 h 328612"/>
                <a:gd name="connsiteX366" fmla="*/ 228363 w 331042"/>
                <a:gd name="connsiteY366" fmla="*/ 88635 h 328612"/>
                <a:gd name="connsiteX367" fmla="*/ 232268 w 331042"/>
                <a:gd name="connsiteY367" fmla="*/ 88635 h 328612"/>
                <a:gd name="connsiteX368" fmla="*/ 230966 w 331042"/>
                <a:gd name="connsiteY368" fmla="*/ 91281 h 328612"/>
                <a:gd name="connsiteX369" fmla="*/ 224458 w 331042"/>
                <a:gd name="connsiteY369" fmla="*/ 101864 h 328612"/>
                <a:gd name="connsiteX370" fmla="*/ 222828 w 331042"/>
                <a:gd name="connsiteY370" fmla="*/ 105175 h 328612"/>
                <a:gd name="connsiteX371" fmla="*/ 219618 w 331042"/>
                <a:gd name="connsiteY371" fmla="*/ 110276 h 328612"/>
                <a:gd name="connsiteX372" fmla="*/ 212742 w 331042"/>
                <a:gd name="connsiteY372" fmla="*/ 113770 h 328612"/>
                <a:gd name="connsiteX373" fmla="*/ 193215 w 331042"/>
                <a:gd name="connsiteY373" fmla="*/ 125677 h 328612"/>
                <a:gd name="connsiteX374" fmla="*/ 190768 w 331042"/>
                <a:gd name="connsiteY374" fmla="*/ 126920 h 328612"/>
                <a:gd name="connsiteX375" fmla="*/ 190400 w 331042"/>
                <a:gd name="connsiteY375" fmla="*/ 127093 h 328612"/>
                <a:gd name="connsiteX376" fmla="*/ 190398 w 331042"/>
                <a:gd name="connsiteY376" fmla="*/ 127098 h 328612"/>
                <a:gd name="connsiteX377" fmla="*/ 176292 w 331042"/>
                <a:gd name="connsiteY377" fmla="*/ 133614 h 328612"/>
                <a:gd name="connsiteX378" fmla="*/ 173689 w 331042"/>
                <a:gd name="connsiteY378" fmla="*/ 133614 h 328612"/>
                <a:gd name="connsiteX379" fmla="*/ 168482 w 331042"/>
                <a:gd name="connsiteY379" fmla="*/ 125677 h 328612"/>
                <a:gd name="connsiteX380" fmla="*/ 168482 w 331042"/>
                <a:gd name="connsiteY380" fmla="*/ 119305 h 328612"/>
                <a:gd name="connsiteX381" fmla="*/ 173629 w 331042"/>
                <a:gd name="connsiteY381" fmla="*/ 110067 h 328612"/>
                <a:gd name="connsiteX382" fmla="*/ 173735 w 331042"/>
                <a:gd name="connsiteY382" fmla="*/ 109849 h 328612"/>
                <a:gd name="connsiteX383" fmla="*/ 176292 w 331042"/>
                <a:gd name="connsiteY383" fmla="*/ 112447 h 328612"/>
                <a:gd name="connsiteX384" fmla="*/ 184103 w 331042"/>
                <a:gd name="connsiteY384" fmla="*/ 115093 h 328612"/>
                <a:gd name="connsiteX385" fmla="*/ 191913 w 331042"/>
                <a:gd name="connsiteY385" fmla="*/ 109802 h 328612"/>
                <a:gd name="connsiteX386" fmla="*/ 194517 w 331042"/>
                <a:gd name="connsiteY386" fmla="*/ 108479 h 328612"/>
                <a:gd name="connsiteX387" fmla="*/ 208836 w 331042"/>
                <a:gd name="connsiteY387" fmla="*/ 100541 h 328612"/>
                <a:gd name="connsiteX388" fmla="*/ 228363 w 331042"/>
                <a:gd name="connsiteY388" fmla="*/ 88635 h 328612"/>
                <a:gd name="connsiteX389" fmla="*/ 133207 w 331042"/>
                <a:gd name="connsiteY389" fmla="*/ 67967 h 328612"/>
                <a:gd name="connsiteX390" fmla="*/ 135747 w 331042"/>
                <a:gd name="connsiteY390" fmla="*/ 69258 h 328612"/>
                <a:gd name="connsiteX391" fmla="*/ 142097 w 331042"/>
                <a:gd name="connsiteY391" fmla="*/ 82173 h 328612"/>
                <a:gd name="connsiteX392" fmla="*/ 143367 w 331042"/>
                <a:gd name="connsiteY392" fmla="*/ 88631 h 328612"/>
                <a:gd name="connsiteX393" fmla="*/ 143367 w 331042"/>
                <a:gd name="connsiteY393" fmla="*/ 136417 h 328612"/>
                <a:gd name="connsiteX394" fmla="*/ 139557 w 331042"/>
                <a:gd name="connsiteY394" fmla="*/ 141584 h 328612"/>
                <a:gd name="connsiteX395" fmla="*/ 138287 w 331042"/>
                <a:gd name="connsiteY395" fmla="*/ 141584 h 328612"/>
                <a:gd name="connsiteX396" fmla="*/ 129397 w 331042"/>
                <a:gd name="connsiteY396" fmla="*/ 139000 h 328612"/>
                <a:gd name="connsiteX397" fmla="*/ 124317 w 331042"/>
                <a:gd name="connsiteY397" fmla="*/ 129960 h 328612"/>
                <a:gd name="connsiteX398" fmla="*/ 129397 w 331042"/>
                <a:gd name="connsiteY398" fmla="*/ 128668 h 328612"/>
                <a:gd name="connsiteX399" fmla="*/ 131937 w 331042"/>
                <a:gd name="connsiteY399" fmla="*/ 126085 h 328612"/>
                <a:gd name="connsiteX400" fmla="*/ 133207 w 331042"/>
                <a:gd name="connsiteY400" fmla="*/ 95089 h 328612"/>
                <a:gd name="connsiteX401" fmla="*/ 131937 w 331042"/>
                <a:gd name="connsiteY401" fmla="*/ 70550 h 328612"/>
                <a:gd name="connsiteX402" fmla="*/ 133207 w 331042"/>
                <a:gd name="connsiteY402" fmla="*/ 67967 h 328612"/>
                <a:gd name="connsiteX403" fmla="*/ 186527 w 331042"/>
                <a:gd name="connsiteY403" fmla="*/ 65087 h 328612"/>
                <a:gd name="connsiteX404" fmla="*/ 186527 w 331042"/>
                <a:gd name="connsiteY404" fmla="*/ 67733 h 328612"/>
                <a:gd name="connsiteX405" fmla="*/ 187667 w 331042"/>
                <a:gd name="connsiteY405" fmla="*/ 82926 h 328612"/>
                <a:gd name="connsiteX406" fmla="*/ 187667 w 331042"/>
                <a:gd name="connsiteY406" fmla="*/ 85188 h 328612"/>
                <a:gd name="connsiteX407" fmla="*/ 183947 w 331042"/>
                <a:gd name="connsiteY407" fmla="*/ 91546 h 328612"/>
                <a:gd name="connsiteX408" fmla="*/ 174918 w 331042"/>
                <a:gd name="connsiteY408" fmla="*/ 107421 h 328612"/>
                <a:gd name="connsiteX409" fmla="*/ 173735 w 331042"/>
                <a:gd name="connsiteY409" fmla="*/ 109849 h 328612"/>
                <a:gd name="connsiteX410" fmla="*/ 173689 w 331042"/>
                <a:gd name="connsiteY410" fmla="*/ 109802 h 328612"/>
                <a:gd name="connsiteX411" fmla="*/ 168482 w 331042"/>
                <a:gd name="connsiteY411" fmla="*/ 119062 h 328612"/>
                <a:gd name="connsiteX412" fmla="*/ 168482 w 331042"/>
                <a:gd name="connsiteY412" fmla="*/ 119305 h 328612"/>
                <a:gd name="connsiteX413" fmla="*/ 168469 w 331042"/>
                <a:gd name="connsiteY413" fmla="*/ 119327 h 328612"/>
                <a:gd name="connsiteX414" fmla="*/ 159440 w 331042"/>
                <a:gd name="connsiteY414" fmla="*/ 133879 h 328612"/>
                <a:gd name="connsiteX415" fmla="*/ 155571 w 331042"/>
                <a:gd name="connsiteY415" fmla="*/ 135202 h 328612"/>
                <a:gd name="connsiteX416" fmla="*/ 147832 w 331042"/>
                <a:gd name="connsiteY416" fmla="*/ 129910 h 328612"/>
                <a:gd name="connsiteX417" fmla="*/ 146542 w 331042"/>
                <a:gd name="connsiteY417" fmla="*/ 127265 h 328612"/>
                <a:gd name="connsiteX418" fmla="*/ 146542 w 331042"/>
                <a:gd name="connsiteY418" fmla="*/ 115358 h 328612"/>
                <a:gd name="connsiteX419" fmla="*/ 149122 w 331042"/>
                <a:gd name="connsiteY419" fmla="*/ 114035 h 328612"/>
                <a:gd name="connsiteX420" fmla="*/ 150411 w 331042"/>
                <a:gd name="connsiteY420" fmla="*/ 115358 h 328612"/>
                <a:gd name="connsiteX421" fmla="*/ 156861 w 331042"/>
                <a:gd name="connsiteY421" fmla="*/ 114035 h 328612"/>
                <a:gd name="connsiteX422" fmla="*/ 169759 w 331042"/>
                <a:gd name="connsiteY422" fmla="*/ 92869 h 328612"/>
                <a:gd name="connsiteX423" fmla="*/ 176208 w 331042"/>
                <a:gd name="connsiteY423" fmla="*/ 79639 h 328612"/>
                <a:gd name="connsiteX424" fmla="*/ 183947 w 331042"/>
                <a:gd name="connsiteY424" fmla="*/ 66410 h 328612"/>
                <a:gd name="connsiteX425" fmla="*/ 186527 w 331042"/>
                <a:gd name="connsiteY425" fmla="*/ 65087 h 328612"/>
                <a:gd name="connsiteX426" fmla="*/ 270723 w 331042"/>
                <a:gd name="connsiteY426" fmla="*/ 64499 h 328612"/>
                <a:gd name="connsiteX427" fmla="*/ 277166 w 331042"/>
                <a:gd name="connsiteY427" fmla="*/ 64499 h 328612"/>
                <a:gd name="connsiteX428" fmla="*/ 280748 w 331042"/>
                <a:gd name="connsiteY428" fmla="*/ 66896 h 328612"/>
                <a:gd name="connsiteX429" fmla="*/ 280867 w 331042"/>
                <a:gd name="connsiteY429" fmla="*/ 67370 h 328612"/>
                <a:gd name="connsiteX430" fmla="*/ 284740 w 331042"/>
                <a:gd name="connsiteY430" fmla="*/ 71240 h 328612"/>
                <a:gd name="connsiteX431" fmla="*/ 292487 w 331042"/>
                <a:gd name="connsiteY431" fmla="*/ 80269 h 328612"/>
                <a:gd name="connsiteX432" fmla="*/ 292877 w 331042"/>
                <a:gd name="connsiteY432" fmla="*/ 80269 h 328612"/>
                <a:gd name="connsiteX433" fmla="*/ 309383 w 331042"/>
                <a:gd name="connsiteY433" fmla="*/ 96837 h 328612"/>
                <a:gd name="connsiteX434" fmla="*/ 327425 w 331042"/>
                <a:gd name="connsiteY434" fmla="*/ 114946 h 328612"/>
                <a:gd name="connsiteX435" fmla="*/ 328713 w 331042"/>
                <a:gd name="connsiteY435" fmla="*/ 131762 h 328612"/>
                <a:gd name="connsiteX436" fmla="*/ 324847 w 331042"/>
                <a:gd name="connsiteY436" fmla="*/ 144697 h 328612"/>
                <a:gd name="connsiteX437" fmla="*/ 322270 w 331042"/>
                <a:gd name="connsiteY437" fmla="*/ 157632 h 328612"/>
                <a:gd name="connsiteX438" fmla="*/ 320981 w 331042"/>
                <a:gd name="connsiteY438" fmla="*/ 158926 h 328612"/>
                <a:gd name="connsiteX439" fmla="*/ 319693 w 331042"/>
                <a:gd name="connsiteY439" fmla="*/ 157632 h 328612"/>
                <a:gd name="connsiteX440" fmla="*/ 317115 w 331042"/>
                <a:gd name="connsiteY440" fmla="*/ 152458 h 328612"/>
                <a:gd name="connsiteX441" fmla="*/ 319693 w 331042"/>
                <a:gd name="connsiteY441" fmla="*/ 164100 h 328612"/>
                <a:gd name="connsiteX442" fmla="*/ 324847 w 331042"/>
                <a:gd name="connsiteY442" fmla="*/ 182209 h 328612"/>
                <a:gd name="connsiteX443" fmla="*/ 330002 w 331042"/>
                <a:gd name="connsiteY443" fmla="*/ 201612 h 328612"/>
                <a:gd name="connsiteX444" fmla="*/ 326136 w 331042"/>
                <a:gd name="connsiteY444" fmla="*/ 213254 h 328612"/>
                <a:gd name="connsiteX445" fmla="*/ 308094 w 331042"/>
                <a:gd name="connsiteY445" fmla="*/ 232657 h 328612"/>
                <a:gd name="connsiteX446" fmla="*/ 304228 w 331042"/>
                <a:gd name="connsiteY446" fmla="*/ 236537 h 328612"/>
                <a:gd name="connsiteX447" fmla="*/ 302940 w 331042"/>
                <a:gd name="connsiteY447" fmla="*/ 236537 h 328612"/>
                <a:gd name="connsiteX448" fmla="*/ 302940 w 331042"/>
                <a:gd name="connsiteY448" fmla="*/ 235244 h 328612"/>
                <a:gd name="connsiteX449" fmla="*/ 308094 w 331042"/>
                <a:gd name="connsiteY449" fmla="*/ 214547 h 328612"/>
                <a:gd name="connsiteX450" fmla="*/ 315827 w 331042"/>
                <a:gd name="connsiteY450" fmla="*/ 206786 h 328612"/>
                <a:gd name="connsiteX451" fmla="*/ 317115 w 331042"/>
                <a:gd name="connsiteY451" fmla="*/ 201612 h 328612"/>
                <a:gd name="connsiteX452" fmla="*/ 311960 w 331042"/>
                <a:gd name="connsiteY452" fmla="*/ 182209 h 328612"/>
                <a:gd name="connsiteX453" fmla="*/ 309383 w 331042"/>
                <a:gd name="connsiteY453" fmla="*/ 170568 h 328612"/>
                <a:gd name="connsiteX454" fmla="*/ 305517 w 331042"/>
                <a:gd name="connsiteY454" fmla="*/ 155045 h 328612"/>
                <a:gd name="connsiteX455" fmla="*/ 301651 w 331042"/>
                <a:gd name="connsiteY455" fmla="*/ 144697 h 328612"/>
                <a:gd name="connsiteX456" fmla="*/ 299074 w 331042"/>
                <a:gd name="connsiteY456" fmla="*/ 142110 h 328612"/>
                <a:gd name="connsiteX457" fmla="*/ 278455 w 331042"/>
                <a:gd name="connsiteY457" fmla="*/ 142110 h 328612"/>
                <a:gd name="connsiteX458" fmla="*/ 275877 w 331042"/>
                <a:gd name="connsiteY458" fmla="*/ 142110 h 328612"/>
                <a:gd name="connsiteX459" fmla="*/ 277166 w 331042"/>
                <a:gd name="connsiteY459" fmla="*/ 138230 h 328612"/>
                <a:gd name="connsiteX460" fmla="*/ 261702 w 331042"/>
                <a:gd name="connsiteY460" fmla="*/ 147284 h 328612"/>
                <a:gd name="connsiteX461" fmla="*/ 250104 w 331042"/>
                <a:gd name="connsiteY461" fmla="*/ 153752 h 328612"/>
                <a:gd name="connsiteX462" fmla="*/ 237217 w 331042"/>
                <a:gd name="connsiteY462" fmla="*/ 161513 h 328612"/>
                <a:gd name="connsiteX463" fmla="*/ 232635 w 331042"/>
                <a:gd name="connsiteY463" fmla="*/ 161513 h 328612"/>
                <a:gd name="connsiteX464" fmla="*/ 228072 w 331042"/>
                <a:gd name="connsiteY464" fmla="*/ 158353 h 328612"/>
                <a:gd name="connsiteX465" fmla="*/ 227340 w 331042"/>
                <a:gd name="connsiteY465" fmla="*/ 158353 h 328612"/>
                <a:gd name="connsiteX466" fmla="*/ 224330 w 331042"/>
                <a:gd name="connsiteY466" fmla="*/ 156339 h 328612"/>
                <a:gd name="connsiteX467" fmla="*/ 228196 w 331042"/>
                <a:gd name="connsiteY467" fmla="*/ 152458 h 328612"/>
                <a:gd name="connsiteX468" fmla="*/ 239794 w 331042"/>
                <a:gd name="connsiteY468" fmla="*/ 145991 h 328612"/>
                <a:gd name="connsiteX469" fmla="*/ 246238 w 331042"/>
                <a:gd name="connsiteY469" fmla="*/ 142110 h 328612"/>
                <a:gd name="connsiteX470" fmla="*/ 247526 w 331042"/>
                <a:gd name="connsiteY470" fmla="*/ 140817 h 328612"/>
                <a:gd name="connsiteX471" fmla="*/ 252681 w 331042"/>
                <a:gd name="connsiteY471" fmla="*/ 139523 h 328612"/>
                <a:gd name="connsiteX472" fmla="*/ 274589 w 331042"/>
                <a:gd name="connsiteY472" fmla="*/ 126588 h 328612"/>
                <a:gd name="connsiteX473" fmla="*/ 292630 w 331042"/>
                <a:gd name="connsiteY473" fmla="*/ 116240 h 328612"/>
                <a:gd name="connsiteX474" fmla="*/ 293919 w 331042"/>
                <a:gd name="connsiteY474" fmla="*/ 113653 h 328612"/>
                <a:gd name="connsiteX475" fmla="*/ 290053 w 331042"/>
                <a:gd name="connsiteY475" fmla="*/ 102011 h 328612"/>
                <a:gd name="connsiteX476" fmla="*/ 290053 w 331042"/>
                <a:gd name="connsiteY476" fmla="*/ 99424 h 328612"/>
                <a:gd name="connsiteX477" fmla="*/ 292630 w 331042"/>
                <a:gd name="connsiteY477" fmla="*/ 100718 h 328612"/>
                <a:gd name="connsiteX478" fmla="*/ 300362 w 331042"/>
                <a:gd name="connsiteY478" fmla="*/ 108479 h 328612"/>
                <a:gd name="connsiteX479" fmla="*/ 306806 w 331042"/>
                <a:gd name="connsiteY479" fmla="*/ 116240 h 328612"/>
                <a:gd name="connsiteX480" fmla="*/ 305517 w 331042"/>
                <a:gd name="connsiteY480" fmla="*/ 122707 h 328612"/>
                <a:gd name="connsiteX481" fmla="*/ 301651 w 331042"/>
                <a:gd name="connsiteY481" fmla="*/ 124001 h 328612"/>
                <a:gd name="connsiteX482" fmla="*/ 293919 w 331042"/>
                <a:gd name="connsiteY482" fmla="*/ 129175 h 328612"/>
                <a:gd name="connsiteX483" fmla="*/ 308094 w 331042"/>
                <a:gd name="connsiteY483" fmla="*/ 130469 h 328612"/>
                <a:gd name="connsiteX484" fmla="*/ 311960 w 331042"/>
                <a:gd name="connsiteY484" fmla="*/ 133056 h 328612"/>
                <a:gd name="connsiteX485" fmla="*/ 314538 w 331042"/>
                <a:gd name="connsiteY485" fmla="*/ 139523 h 328612"/>
                <a:gd name="connsiteX486" fmla="*/ 318404 w 331042"/>
                <a:gd name="connsiteY486" fmla="*/ 126588 h 328612"/>
                <a:gd name="connsiteX487" fmla="*/ 315827 w 331042"/>
                <a:gd name="connsiteY487" fmla="*/ 121414 h 328612"/>
                <a:gd name="connsiteX488" fmla="*/ 313249 w 331042"/>
                <a:gd name="connsiteY488" fmla="*/ 118827 h 328612"/>
                <a:gd name="connsiteX489" fmla="*/ 295208 w 331042"/>
                <a:gd name="connsiteY489" fmla="*/ 100718 h 328612"/>
                <a:gd name="connsiteX490" fmla="*/ 274589 w 331042"/>
                <a:gd name="connsiteY490" fmla="*/ 80021 h 328612"/>
                <a:gd name="connsiteX491" fmla="*/ 270723 w 331042"/>
                <a:gd name="connsiteY491" fmla="*/ 80021 h 328612"/>
                <a:gd name="connsiteX492" fmla="*/ 253970 w 331042"/>
                <a:gd name="connsiteY492" fmla="*/ 89076 h 328612"/>
                <a:gd name="connsiteX493" fmla="*/ 250104 w 331042"/>
                <a:gd name="connsiteY493" fmla="*/ 90369 h 328612"/>
                <a:gd name="connsiteX494" fmla="*/ 251392 w 331042"/>
                <a:gd name="connsiteY494" fmla="*/ 86489 h 328612"/>
                <a:gd name="connsiteX495" fmla="*/ 259124 w 331042"/>
                <a:gd name="connsiteY495" fmla="*/ 72260 h 328612"/>
                <a:gd name="connsiteX496" fmla="*/ 270723 w 331042"/>
                <a:gd name="connsiteY496" fmla="*/ 64499 h 328612"/>
                <a:gd name="connsiteX497" fmla="*/ 243813 w 331042"/>
                <a:gd name="connsiteY497" fmla="*/ 46037 h 328612"/>
                <a:gd name="connsiteX498" fmla="*/ 260698 w 331042"/>
                <a:gd name="connsiteY498" fmla="*/ 49907 h 328612"/>
                <a:gd name="connsiteX499" fmla="*/ 265893 w 331042"/>
                <a:gd name="connsiteY499" fmla="*/ 55066 h 328612"/>
                <a:gd name="connsiteX500" fmla="*/ 265893 w 331042"/>
                <a:gd name="connsiteY500" fmla="*/ 58936 h 328612"/>
                <a:gd name="connsiteX501" fmla="*/ 258100 w 331042"/>
                <a:gd name="connsiteY501" fmla="*/ 70544 h 328612"/>
                <a:gd name="connsiteX502" fmla="*/ 258100 w 331042"/>
                <a:gd name="connsiteY502" fmla="*/ 71834 h 328612"/>
                <a:gd name="connsiteX503" fmla="*/ 250307 w 331042"/>
                <a:gd name="connsiteY503" fmla="*/ 86022 h 328612"/>
                <a:gd name="connsiteX504" fmla="*/ 241215 w 331042"/>
                <a:gd name="connsiteY504" fmla="*/ 100211 h 328612"/>
                <a:gd name="connsiteX505" fmla="*/ 232123 w 331042"/>
                <a:gd name="connsiteY505" fmla="*/ 115689 h 328612"/>
                <a:gd name="connsiteX506" fmla="*/ 225628 w 331042"/>
                <a:gd name="connsiteY506" fmla="*/ 126007 h 328612"/>
                <a:gd name="connsiteX507" fmla="*/ 221732 w 331042"/>
                <a:gd name="connsiteY507" fmla="*/ 128587 h 328612"/>
                <a:gd name="connsiteX508" fmla="*/ 213939 w 331042"/>
                <a:gd name="connsiteY508" fmla="*/ 128587 h 328612"/>
                <a:gd name="connsiteX509" fmla="*/ 211341 w 331042"/>
                <a:gd name="connsiteY509" fmla="*/ 124718 h 328612"/>
                <a:gd name="connsiteX510" fmla="*/ 217835 w 331042"/>
                <a:gd name="connsiteY510" fmla="*/ 113109 h 328612"/>
                <a:gd name="connsiteX511" fmla="*/ 219618 w 331042"/>
                <a:gd name="connsiteY511" fmla="*/ 110276 h 328612"/>
                <a:gd name="connsiteX512" fmla="*/ 220552 w 331042"/>
                <a:gd name="connsiteY512" fmla="*/ 109802 h 328612"/>
                <a:gd name="connsiteX513" fmla="*/ 222828 w 331042"/>
                <a:gd name="connsiteY513" fmla="*/ 105175 h 328612"/>
                <a:gd name="connsiteX514" fmla="*/ 230824 w 331042"/>
                <a:gd name="connsiteY514" fmla="*/ 92471 h 328612"/>
                <a:gd name="connsiteX515" fmla="*/ 242514 w 331042"/>
                <a:gd name="connsiteY515" fmla="*/ 71834 h 328612"/>
                <a:gd name="connsiteX516" fmla="*/ 249008 w 331042"/>
                <a:gd name="connsiteY516" fmla="*/ 58936 h 328612"/>
                <a:gd name="connsiteX517" fmla="*/ 249008 w 331042"/>
                <a:gd name="connsiteY517" fmla="*/ 55066 h 328612"/>
                <a:gd name="connsiteX518" fmla="*/ 242514 w 331042"/>
                <a:gd name="connsiteY518" fmla="*/ 48617 h 328612"/>
                <a:gd name="connsiteX519" fmla="*/ 241215 w 331042"/>
                <a:gd name="connsiteY519" fmla="*/ 47327 h 328612"/>
                <a:gd name="connsiteX520" fmla="*/ 243813 w 331042"/>
                <a:gd name="connsiteY520" fmla="*/ 46037 h 328612"/>
                <a:gd name="connsiteX521" fmla="*/ 210175 w 331042"/>
                <a:gd name="connsiteY521" fmla="*/ 23676 h 328612"/>
                <a:gd name="connsiteX522" fmla="*/ 215017 w 331042"/>
                <a:gd name="connsiteY522" fmla="*/ 24805 h 328612"/>
                <a:gd name="connsiteX523" fmla="*/ 220181 w 331042"/>
                <a:gd name="connsiteY523" fmla="*/ 24805 h 328612"/>
                <a:gd name="connsiteX524" fmla="*/ 234384 w 331042"/>
                <a:gd name="connsiteY524" fmla="*/ 28674 h 328612"/>
                <a:gd name="connsiteX525" fmla="*/ 249878 w 331042"/>
                <a:gd name="connsiteY525" fmla="*/ 33834 h 328612"/>
                <a:gd name="connsiteX526" fmla="*/ 283449 w 331042"/>
                <a:gd name="connsiteY526" fmla="*/ 42863 h 328612"/>
                <a:gd name="connsiteX527" fmla="*/ 289905 w 331042"/>
                <a:gd name="connsiteY527" fmla="*/ 48022 h 328612"/>
                <a:gd name="connsiteX528" fmla="*/ 296361 w 331042"/>
                <a:gd name="connsiteY528" fmla="*/ 77689 h 328612"/>
                <a:gd name="connsiteX529" fmla="*/ 297652 w 331042"/>
                <a:gd name="connsiteY529" fmla="*/ 82848 h 328612"/>
                <a:gd name="connsiteX530" fmla="*/ 293778 w 331042"/>
                <a:gd name="connsiteY530" fmla="*/ 80269 h 328612"/>
                <a:gd name="connsiteX531" fmla="*/ 292877 w 331042"/>
                <a:gd name="connsiteY531" fmla="*/ 80269 h 328612"/>
                <a:gd name="connsiteX532" fmla="*/ 292630 w 331042"/>
                <a:gd name="connsiteY532" fmla="*/ 80021 h 328612"/>
                <a:gd name="connsiteX533" fmla="*/ 284898 w 331042"/>
                <a:gd name="connsiteY533" fmla="*/ 70967 h 328612"/>
                <a:gd name="connsiteX534" fmla="*/ 281032 w 331042"/>
                <a:gd name="connsiteY534" fmla="*/ 67086 h 328612"/>
                <a:gd name="connsiteX535" fmla="*/ 280748 w 331042"/>
                <a:gd name="connsiteY535" fmla="*/ 66896 h 328612"/>
                <a:gd name="connsiteX536" fmla="*/ 278284 w 331042"/>
                <a:gd name="connsiteY536" fmla="*/ 57051 h 328612"/>
                <a:gd name="connsiteX537" fmla="*/ 274411 w 331042"/>
                <a:gd name="connsiteY537" fmla="*/ 53182 h 328612"/>
                <a:gd name="connsiteX538" fmla="*/ 260208 w 331042"/>
                <a:gd name="connsiteY538" fmla="*/ 49312 h 328612"/>
                <a:gd name="connsiteX539" fmla="*/ 231802 w 331042"/>
                <a:gd name="connsiteY539" fmla="*/ 41573 h 328612"/>
                <a:gd name="connsiteX540" fmla="*/ 218890 w 331042"/>
                <a:gd name="connsiteY540" fmla="*/ 38993 h 328612"/>
                <a:gd name="connsiteX541" fmla="*/ 215017 w 331042"/>
                <a:gd name="connsiteY541" fmla="*/ 40283 h 328612"/>
                <a:gd name="connsiteX542" fmla="*/ 204687 w 331042"/>
                <a:gd name="connsiteY542" fmla="*/ 57051 h 328612"/>
                <a:gd name="connsiteX543" fmla="*/ 203396 w 331042"/>
                <a:gd name="connsiteY543" fmla="*/ 58341 h 328612"/>
                <a:gd name="connsiteX544" fmla="*/ 202105 w 331042"/>
                <a:gd name="connsiteY544" fmla="*/ 55761 h 328612"/>
                <a:gd name="connsiteX545" fmla="*/ 202105 w 331042"/>
                <a:gd name="connsiteY545" fmla="*/ 38993 h 328612"/>
                <a:gd name="connsiteX546" fmla="*/ 202105 w 331042"/>
                <a:gd name="connsiteY546" fmla="*/ 37703 h 328612"/>
                <a:gd name="connsiteX547" fmla="*/ 207270 w 331042"/>
                <a:gd name="connsiteY547" fmla="*/ 27384 h 328612"/>
                <a:gd name="connsiteX548" fmla="*/ 210175 w 331042"/>
                <a:gd name="connsiteY548" fmla="*/ 23676 h 328612"/>
                <a:gd name="connsiteX549" fmla="*/ 192807 w 331042"/>
                <a:gd name="connsiteY549" fmla="*/ 19050 h 328612"/>
                <a:gd name="connsiteX550" fmla="*/ 195377 w 331042"/>
                <a:gd name="connsiteY550" fmla="*/ 19050 h 328612"/>
                <a:gd name="connsiteX551" fmla="*/ 200518 w 331042"/>
                <a:gd name="connsiteY551" fmla="*/ 24237 h 328612"/>
                <a:gd name="connsiteX552" fmla="*/ 200518 w 331042"/>
                <a:gd name="connsiteY552" fmla="*/ 102047 h 328612"/>
                <a:gd name="connsiteX553" fmla="*/ 199233 w 331042"/>
                <a:gd name="connsiteY553" fmla="*/ 104641 h 328612"/>
                <a:gd name="connsiteX554" fmla="*/ 194092 w 331042"/>
                <a:gd name="connsiteY554" fmla="*/ 108531 h 328612"/>
                <a:gd name="connsiteX555" fmla="*/ 192807 w 331042"/>
                <a:gd name="connsiteY555" fmla="*/ 108531 h 328612"/>
                <a:gd name="connsiteX556" fmla="*/ 187667 w 331042"/>
                <a:gd name="connsiteY556" fmla="*/ 105938 h 328612"/>
                <a:gd name="connsiteX557" fmla="*/ 187667 w 331042"/>
                <a:gd name="connsiteY557" fmla="*/ 85188 h 328612"/>
                <a:gd name="connsiteX558" fmla="*/ 187817 w 331042"/>
                <a:gd name="connsiteY558" fmla="*/ 84931 h 328612"/>
                <a:gd name="connsiteX559" fmla="*/ 187667 w 331042"/>
                <a:gd name="connsiteY559" fmla="*/ 82926 h 328612"/>
                <a:gd name="connsiteX560" fmla="*/ 187667 w 331042"/>
                <a:gd name="connsiteY560" fmla="*/ 48877 h 328612"/>
                <a:gd name="connsiteX561" fmla="*/ 187667 w 331042"/>
                <a:gd name="connsiteY561" fmla="*/ 34612 h 328612"/>
                <a:gd name="connsiteX562" fmla="*/ 182526 w 331042"/>
                <a:gd name="connsiteY562" fmla="*/ 28128 h 328612"/>
                <a:gd name="connsiteX563" fmla="*/ 173530 w 331042"/>
                <a:gd name="connsiteY563" fmla="*/ 25534 h 328612"/>
                <a:gd name="connsiteX564" fmla="*/ 186202 w 331042"/>
                <a:gd name="connsiteY564" fmla="*/ 20419 h 328612"/>
                <a:gd name="connsiteX565" fmla="*/ 192485 w 331042"/>
                <a:gd name="connsiteY565" fmla="*/ 19166 h 328612"/>
                <a:gd name="connsiteX566" fmla="*/ 192549 w 331042"/>
                <a:gd name="connsiteY566" fmla="*/ 19102 h 328612"/>
                <a:gd name="connsiteX567" fmla="*/ 210425 w 331042"/>
                <a:gd name="connsiteY567" fmla="*/ 1278 h 328612"/>
                <a:gd name="connsiteX568" fmla="*/ 214270 w 331042"/>
                <a:gd name="connsiteY568" fmla="*/ 2555 h 328612"/>
                <a:gd name="connsiteX569" fmla="*/ 237337 w 331042"/>
                <a:gd name="connsiteY569" fmla="*/ 25555 h 328612"/>
                <a:gd name="connsiteX570" fmla="*/ 238618 w 331042"/>
                <a:gd name="connsiteY570" fmla="*/ 28111 h 328612"/>
                <a:gd name="connsiteX571" fmla="*/ 233492 w 331042"/>
                <a:gd name="connsiteY571" fmla="*/ 28111 h 328612"/>
                <a:gd name="connsiteX572" fmla="*/ 219396 w 331042"/>
                <a:gd name="connsiteY572" fmla="*/ 24277 h 328612"/>
                <a:gd name="connsiteX573" fmla="*/ 211707 w 331042"/>
                <a:gd name="connsiteY573" fmla="*/ 17889 h 328612"/>
                <a:gd name="connsiteX574" fmla="*/ 205299 w 331042"/>
                <a:gd name="connsiteY574" fmla="*/ 15333 h 328612"/>
                <a:gd name="connsiteX575" fmla="*/ 193766 w 331042"/>
                <a:gd name="connsiteY575" fmla="*/ 17889 h 328612"/>
                <a:gd name="connsiteX576" fmla="*/ 192549 w 331042"/>
                <a:gd name="connsiteY576" fmla="*/ 19102 h 328612"/>
                <a:gd name="connsiteX577" fmla="*/ 186381 w 331042"/>
                <a:gd name="connsiteY577" fmla="*/ 20347 h 328612"/>
                <a:gd name="connsiteX578" fmla="*/ 186202 w 331042"/>
                <a:gd name="connsiteY578" fmla="*/ 20419 h 328612"/>
                <a:gd name="connsiteX579" fmla="*/ 186077 w 331042"/>
                <a:gd name="connsiteY579" fmla="*/ 20444 h 328612"/>
                <a:gd name="connsiteX580" fmla="*/ 174544 w 331042"/>
                <a:gd name="connsiteY580" fmla="*/ 23000 h 328612"/>
                <a:gd name="connsiteX581" fmla="*/ 154040 w 331042"/>
                <a:gd name="connsiteY581" fmla="*/ 28111 h 328612"/>
                <a:gd name="connsiteX582" fmla="*/ 146351 w 331042"/>
                <a:gd name="connsiteY582" fmla="*/ 30666 h 328612"/>
                <a:gd name="connsiteX583" fmla="*/ 143788 w 331042"/>
                <a:gd name="connsiteY583" fmla="*/ 34499 h 328612"/>
                <a:gd name="connsiteX584" fmla="*/ 145070 w 331042"/>
                <a:gd name="connsiteY584" fmla="*/ 44721 h 328612"/>
                <a:gd name="connsiteX585" fmla="*/ 143788 w 331042"/>
                <a:gd name="connsiteY585" fmla="*/ 52388 h 328612"/>
                <a:gd name="connsiteX586" fmla="*/ 134818 w 331042"/>
                <a:gd name="connsiteY586" fmla="*/ 38333 h 328612"/>
                <a:gd name="connsiteX587" fmla="*/ 133536 w 331042"/>
                <a:gd name="connsiteY587" fmla="*/ 23000 h 328612"/>
                <a:gd name="connsiteX588" fmla="*/ 136099 w 331042"/>
                <a:gd name="connsiteY588" fmla="*/ 20444 h 328612"/>
                <a:gd name="connsiteX589" fmla="*/ 171981 w 331042"/>
                <a:gd name="connsiteY589" fmla="*/ 11500 h 328612"/>
                <a:gd name="connsiteX590" fmla="*/ 202736 w 331042"/>
                <a:gd name="connsiteY590" fmla="*/ 2555 h 328612"/>
                <a:gd name="connsiteX591" fmla="*/ 210425 w 331042"/>
                <a:gd name="connsiteY591" fmla="*/ 1278 h 328612"/>
                <a:gd name="connsiteX592" fmla="*/ 127053 w 331042"/>
                <a:gd name="connsiteY592" fmla="*/ 0 h 328612"/>
                <a:gd name="connsiteX593" fmla="*/ 162002 w 331042"/>
                <a:gd name="connsiteY593" fmla="*/ 9042 h 328612"/>
                <a:gd name="connsiteX594" fmla="*/ 164591 w 331042"/>
                <a:gd name="connsiteY594" fmla="*/ 11626 h 328612"/>
                <a:gd name="connsiteX595" fmla="*/ 156825 w 331042"/>
                <a:gd name="connsiteY595" fmla="*/ 14210 h 328612"/>
                <a:gd name="connsiteX596" fmla="*/ 142586 w 331042"/>
                <a:gd name="connsiteY596" fmla="*/ 18085 h 328612"/>
                <a:gd name="connsiteX597" fmla="*/ 132231 w 331042"/>
                <a:gd name="connsiteY597" fmla="*/ 15501 h 328612"/>
                <a:gd name="connsiteX598" fmla="*/ 130936 w 331042"/>
                <a:gd name="connsiteY598" fmla="*/ 15501 h 328612"/>
                <a:gd name="connsiteX599" fmla="*/ 123170 w 331042"/>
                <a:gd name="connsiteY599" fmla="*/ 16793 h 328612"/>
                <a:gd name="connsiteX600" fmla="*/ 115403 w 331042"/>
                <a:gd name="connsiteY600" fmla="*/ 24544 h 328612"/>
                <a:gd name="connsiteX601" fmla="*/ 120581 w 331042"/>
                <a:gd name="connsiteY601" fmla="*/ 24544 h 328612"/>
                <a:gd name="connsiteX602" fmla="*/ 127053 w 331042"/>
                <a:gd name="connsiteY602" fmla="*/ 27128 h 328612"/>
                <a:gd name="connsiteX603" fmla="*/ 132231 w 331042"/>
                <a:gd name="connsiteY603" fmla="*/ 37462 h 328612"/>
                <a:gd name="connsiteX604" fmla="*/ 134819 w 331042"/>
                <a:gd name="connsiteY604" fmla="*/ 38754 h 328612"/>
                <a:gd name="connsiteX605" fmla="*/ 141291 w 331042"/>
                <a:gd name="connsiteY605" fmla="*/ 51672 h 328612"/>
                <a:gd name="connsiteX606" fmla="*/ 154236 w 331042"/>
                <a:gd name="connsiteY606" fmla="*/ 74924 h 328612"/>
                <a:gd name="connsiteX607" fmla="*/ 164591 w 331042"/>
                <a:gd name="connsiteY607" fmla="*/ 91717 h 328612"/>
                <a:gd name="connsiteX608" fmla="*/ 165886 w 331042"/>
                <a:gd name="connsiteY608" fmla="*/ 98176 h 328612"/>
                <a:gd name="connsiteX609" fmla="*/ 160708 w 331042"/>
                <a:gd name="connsiteY609" fmla="*/ 104635 h 328612"/>
                <a:gd name="connsiteX610" fmla="*/ 156825 w 331042"/>
                <a:gd name="connsiteY610" fmla="*/ 104635 h 328612"/>
                <a:gd name="connsiteX611" fmla="*/ 146469 w 331042"/>
                <a:gd name="connsiteY611" fmla="*/ 86550 h 328612"/>
                <a:gd name="connsiteX612" fmla="*/ 142586 w 331042"/>
                <a:gd name="connsiteY612" fmla="*/ 82675 h 328612"/>
                <a:gd name="connsiteX613" fmla="*/ 136114 w 331042"/>
                <a:gd name="connsiteY613" fmla="*/ 69757 h 328612"/>
                <a:gd name="connsiteX614" fmla="*/ 134819 w 331042"/>
                <a:gd name="connsiteY614" fmla="*/ 65881 h 328612"/>
                <a:gd name="connsiteX615" fmla="*/ 120581 w 331042"/>
                <a:gd name="connsiteY615" fmla="*/ 42629 h 328612"/>
                <a:gd name="connsiteX616" fmla="*/ 114109 w 331042"/>
                <a:gd name="connsiteY616" fmla="*/ 40045 h 328612"/>
                <a:gd name="connsiteX617" fmla="*/ 103753 w 331042"/>
                <a:gd name="connsiteY617" fmla="*/ 42629 h 328612"/>
                <a:gd name="connsiteX618" fmla="*/ 101164 w 331042"/>
                <a:gd name="connsiteY618" fmla="*/ 42629 h 328612"/>
                <a:gd name="connsiteX619" fmla="*/ 98576 w 331042"/>
                <a:gd name="connsiteY619" fmla="*/ 41337 h 328612"/>
                <a:gd name="connsiteX620" fmla="*/ 93398 w 331042"/>
                <a:gd name="connsiteY620" fmla="*/ 46504 h 328612"/>
                <a:gd name="connsiteX621" fmla="*/ 85631 w 331042"/>
                <a:gd name="connsiteY621" fmla="*/ 55547 h 328612"/>
                <a:gd name="connsiteX622" fmla="*/ 83042 w 331042"/>
                <a:gd name="connsiteY622" fmla="*/ 62006 h 328612"/>
                <a:gd name="connsiteX623" fmla="*/ 93398 w 331042"/>
                <a:gd name="connsiteY623" fmla="*/ 77507 h 328612"/>
                <a:gd name="connsiteX624" fmla="*/ 93398 w 331042"/>
                <a:gd name="connsiteY624" fmla="*/ 81383 h 328612"/>
                <a:gd name="connsiteX625" fmla="*/ 81748 w 331042"/>
                <a:gd name="connsiteY625" fmla="*/ 76216 h 328612"/>
                <a:gd name="connsiteX626" fmla="*/ 83042 w 331042"/>
                <a:gd name="connsiteY626" fmla="*/ 77507 h 328612"/>
                <a:gd name="connsiteX627" fmla="*/ 99870 w 331042"/>
                <a:gd name="connsiteY627" fmla="*/ 86550 h 328612"/>
                <a:gd name="connsiteX628" fmla="*/ 129642 w 331042"/>
                <a:gd name="connsiteY628" fmla="*/ 103343 h 328612"/>
                <a:gd name="connsiteX629" fmla="*/ 132231 w 331042"/>
                <a:gd name="connsiteY629" fmla="*/ 107219 h 328612"/>
                <a:gd name="connsiteX630" fmla="*/ 132231 w 331042"/>
                <a:gd name="connsiteY630" fmla="*/ 116261 h 328612"/>
                <a:gd name="connsiteX631" fmla="*/ 128347 w 331042"/>
                <a:gd name="connsiteY631" fmla="*/ 118845 h 328612"/>
                <a:gd name="connsiteX632" fmla="*/ 112814 w 331042"/>
                <a:gd name="connsiteY632" fmla="*/ 109802 h 328612"/>
                <a:gd name="connsiteX633" fmla="*/ 108931 w 331042"/>
                <a:gd name="connsiteY633" fmla="*/ 107219 h 328612"/>
                <a:gd name="connsiteX634" fmla="*/ 106342 w 331042"/>
                <a:gd name="connsiteY634" fmla="*/ 105927 h 328612"/>
                <a:gd name="connsiteX635" fmla="*/ 95987 w 331042"/>
                <a:gd name="connsiteY635" fmla="*/ 99468 h 328612"/>
                <a:gd name="connsiteX636" fmla="*/ 68804 w 331042"/>
                <a:gd name="connsiteY636" fmla="*/ 83966 h 328612"/>
                <a:gd name="connsiteX637" fmla="*/ 62332 w 331042"/>
                <a:gd name="connsiteY637" fmla="*/ 80091 h 328612"/>
                <a:gd name="connsiteX638" fmla="*/ 55860 w 331042"/>
                <a:gd name="connsiteY638" fmla="*/ 83966 h 328612"/>
                <a:gd name="connsiteX639" fmla="*/ 49387 w 331042"/>
                <a:gd name="connsiteY639" fmla="*/ 90425 h 328612"/>
                <a:gd name="connsiteX640" fmla="*/ 48093 w 331042"/>
                <a:gd name="connsiteY640" fmla="*/ 90425 h 328612"/>
                <a:gd name="connsiteX641" fmla="*/ 45504 w 331042"/>
                <a:gd name="connsiteY641" fmla="*/ 91717 h 328612"/>
                <a:gd name="connsiteX642" fmla="*/ 40326 w 331042"/>
                <a:gd name="connsiteY642" fmla="*/ 111094 h 328612"/>
                <a:gd name="connsiteX643" fmla="*/ 42915 w 331042"/>
                <a:gd name="connsiteY643" fmla="*/ 116261 h 328612"/>
                <a:gd name="connsiteX644" fmla="*/ 59743 w 331042"/>
                <a:gd name="connsiteY644" fmla="*/ 125304 h 328612"/>
                <a:gd name="connsiteX645" fmla="*/ 61037 w 331042"/>
                <a:gd name="connsiteY645" fmla="*/ 127887 h 328612"/>
                <a:gd name="connsiteX646" fmla="*/ 59743 w 331042"/>
                <a:gd name="connsiteY646" fmla="*/ 129179 h 328612"/>
                <a:gd name="connsiteX647" fmla="*/ 62332 w 331042"/>
                <a:gd name="connsiteY647" fmla="*/ 129179 h 328612"/>
                <a:gd name="connsiteX648" fmla="*/ 102459 w 331042"/>
                <a:gd name="connsiteY648" fmla="*/ 129179 h 328612"/>
                <a:gd name="connsiteX649" fmla="*/ 106342 w 331042"/>
                <a:gd name="connsiteY649" fmla="*/ 131763 h 328612"/>
                <a:gd name="connsiteX650" fmla="*/ 111520 w 331042"/>
                <a:gd name="connsiteY650" fmla="*/ 139513 h 328612"/>
                <a:gd name="connsiteX651" fmla="*/ 110225 w 331042"/>
                <a:gd name="connsiteY651" fmla="*/ 142097 h 328612"/>
                <a:gd name="connsiteX652" fmla="*/ 108931 w 331042"/>
                <a:gd name="connsiteY652" fmla="*/ 142097 h 328612"/>
                <a:gd name="connsiteX653" fmla="*/ 51976 w 331042"/>
                <a:gd name="connsiteY653" fmla="*/ 140805 h 328612"/>
                <a:gd name="connsiteX654" fmla="*/ 36443 w 331042"/>
                <a:gd name="connsiteY654" fmla="*/ 140805 h 328612"/>
                <a:gd name="connsiteX655" fmla="*/ 31266 w 331042"/>
                <a:gd name="connsiteY655" fmla="*/ 144680 h 328612"/>
                <a:gd name="connsiteX656" fmla="*/ 28677 w 331042"/>
                <a:gd name="connsiteY656" fmla="*/ 155015 h 328612"/>
                <a:gd name="connsiteX657" fmla="*/ 27382 w 331042"/>
                <a:gd name="connsiteY657" fmla="*/ 156307 h 328612"/>
                <a:gd name="connsiteX658" fmla="*/ 26088 w 331042"/>
                <a:gd name="connsiteY658" fmla="*/ 155015 h 328612"/>
                <a:gd name="connsiteX659" fmla="*/ 20910 w 331042"/>
                <a:gd name="connsiteY659" fmla="*/ 138222 h 328612"/>
                <a:gd name="connsiteX660" fmla="*/ 20910 w 331042"/>
                <a:gd name="connsiteY660" fmla="*/ 135638 h 328612"/>
                <a:gd name="connsiteX661" fmla="*/ 27382 w 331042"/>
                <a:gd name="connsiteY661" fmla="*/ 129179 h 328612"/>
                <a:gd name="connsiteX662" fmla="*/ 36443 w 331042"/>
                <a:gd name="connsiteY662" fmla="*/ 129179 h 328612"/>
                <a:gd name="connsiteX663" fmla="*/ 37738 w 331042"/>
                <a:gd name="connsiteY663" fmla="*/ 129179 h 328612"/>
                <a:gd name="connsiteX664" fmla="*/ 31266 w 331042"/>
                <a:gd name="connsiteY664" fmla="*/ 125304 h 328612"/>
                <a:gd name="connsiteX665" fmla="*/ 26088 w 331042"/>
                <a:gd name="connsiteY665" fmla="*/ 121428 h 328612"/>
                <a:gd name="connsiteX666" fmla="*/ 24793 w 331042"/>
                <a:gd name="connsiteY666" fmla="*/ 118845 h 328612"/>
                <a:gd name="connsiteX667" fmla="*/ 26088 w 331042"/>
                <a:gd name="connsiteY667" fmla="*/ 113678 h 328612"/>
                <a:gd name="connsiteX668" fmla="*/ 18321 w 331042"/>
                <a:gd name="connsiteY668" fmla="*/ 121428 h 328612"/>
                <a:gd name="connsiteX669" fmla="*/ 17027 w 331042"/>
                <a:gd name="connsiteY669" fmla="*/ 126595 h 328612"/>
                <a:gd name="connsiteX670" fmla="*/ 20910 w 331042"/>
                <a:gd name="connsiteY670" fmla="*/ 139513 h 328612"/>
                <a:gd name="connsiteX671" fmla="*/ 24793 w 331042"/>
                <a:gd name="connsiteY671" fmla="*/ 153723 h 328612"/>
                <a:gd name="connsiteX672" fmla="*/ 31266 w 331042"/>
                <a:gd name="connsiteY672" fmla="*/ 179559 h 328612"/>
                <a:gd name="connsiteX673" fmla="*/ 36443 w 331042"/>
                <a:gd name="connsiteY673" fmla="*/ 183434 h 328612"/>
                <a:gd name="connsiteX674" fmla="*/ 51976 w 331042"/>
                <a:gd name="connsiteY674" fmla="*/ 183434 h 328612"/>
                <a:gd name="connsiteX675" fmla="*/ 54565 w 331042"/>
                <a:gd name="connsiteY675" fmla="*/ 184726 h 328612"/>
                <a:gd name="connsiteX676" fmla="*/ 53271 w 331042"/>
                <a:gd name="connsiteY676" fmla="*/ 187310 h 328612"/>
                <a:gd name="connsiteX677" fmla="*/ 54565 w 331042"/>
                <a:gd name="connsiteY677" fmla="*/ 187310 h 328612"/>
                <a:gd name="connsiteX678" fmla="*/ 80454 w 331042"/>
                <a:gd name="connsiteY678" fmla="*/ 171808 h 328612"/>
                <a:gd name="connsiteX679" fmla="*/ 94692 w 331042"/>
                <a:gd name="connsiteY679" fmla="*/ 164057 h 328612"/>
                <a:gd name="connsiteX680" fmla="*/ 97281 w 331042"/>
                <a:gd name="connsiteY680" fmla="*/ 164057 h 328612"/>
                <a:gd name="connsiteX681" fmla="*/ 106342 w 331042"/>
                <a:gd name="connsiteY681" fmla="*/ 167933 h 328612"/>
                <a:gd name="connsiteX682" fmla="*/ 106342 w 331042"/>
                <a:gd name="connsiteY682" fmla="*/ 171808 h 328612"/>
                <a:gd name="connsiteX683" fmla="*/ 94692 w 331042"/>
                <a:gd name="connsiteY683" fmla="*/ 179559 h 328612"/>
                <a:gd name="connsiteX684" fmla="*/ 83042 w 331042"/>
                <a:gd name="connsiteY684" fmla="*/ 184726 h 328612"/>
                <a:gd name="connsiteX685" fmla="*/ 66215 w 331042"/>
                <a:gd name="connsiteY685" fmla="*/ 195060 h 328612"/>
                <a:gd name="connsiteX686" fmla="*/ 41621 w 331042"/>
                <a:gd name="connsiteY686" fmla="*/ 209270 h 328612"/>
                <a:gd name="connsiteX687" fmla="*/ 40326 w 331042"/>
                <a:gd name="connsiteY687" fmla="*/ 213145 h 328612"/>
                <a:gd name="connsiteX688" fmla="*/ 44210 w 331042"/>
                <a:gd name="connsiteY688" fmla="*/ 226063 h 328612"/>
                <a:gd name="connsiteX689" fmla="*/ 42915 w 331042"/>
                <a:gd name="connsiteY689" fmla="*/ 228647 h 328612"/>
                <a:gd name="connsiteX690" fmla="*/ 41621 w 331042"/>
                <a:gd name="connsiteY690" fmla="*/ 228647 h 328612"/>
                <a:gd name="connsiteX691" fmla="*/ 33854 w 331042"/>
                <a:gd name="connsiteY691" fmla="*/ 222188 h 328612"/>
                <a:gd name="connsiteX692" fmla="*/ 28677 w 331042"/>
                <a:gd name="connsiteY692" fmla="*/ 217021 h 328612"/>
                <a:gd name="connsiteX693" fmla="*/ 24793 w 331042"/>
                <a:gd name="connsiteY693" fmla="*/ 204103 h 328612"/>
                <a:gd name="connsiteX694" fmla="*/ 27382 w 331042"/>
                <a:gd name="connsiteY694" fmla="*/ 201519 h 328612"/>
                <a:gd name="connsiteX695" fmla="*/ 35149 w 331042"/>
                <a:gd name="connsiteY695" fmla="*/ 197644 h 328612"/>
                <a:gd name="connsiteX696" fmla="*/ 26088 w 331042"/>
                <a:gd name="connsiteY696" fmla="*/ 197644 h 328612"/>
                <a:gd name="connsiteX697" fmla="*/ 20910 w 331042"/>
                <a:gd name="connsiteY697" fmla="*/ 192477 h 328612"/>
                <a:gd name="connsiteX698" fmla="*/ 19616 w 331042"/>
                <a:gd name="connsiteY698" fmla="*/ 187310 h 328612"/>
                <a:gd name="connsiteX699" fmla="*/ 15732 w 331042"/>
                <a:gd name="connsiteY699" fmla="*/ 201519 h 328612"/>
                <a:gd name="connsiteX700" fmla="*/ 18321 w 331042"/>
                <a:gd name="connsiteY700" fmla="*/ 207978 h 328612"/>
                <a:gd name="connsiteX701" fmla="*/ 45504 w 331042"/>
                <a:gd name="connsiteY701" fmla="*/ 235106 h 328612"/>
                <a:gd name="connsiteX702" fmla="*/ 57154 w 331042"/>
                <a:gd name="connsiteY702" fmla="*/ 245440 h 328612"/>
                <a:gd name="connsiteX703" fmla="*/ 63626 w 331042"/>
                <a:gd name="connsiteY703" fmla="*/ 246732 h 328612"/>
                <a:gd name="connsiteX704" fmla="*/ 79159 w 331042"/>
                <a:gd name="connsiteY704" fmla="*/ 237689 h 328612"/>
                <a:gd name="connsiteX705" fmla="*/ 80454 w 331042"/>
                <a:gd name="connsiteY705" fmla="*/ 237689 h 328612"/>
                <a:gd name="connsiteX706" fmla="*/ 80454 w 331042"/>
                <a:gd name="connsiteY706" fmla="*/ 238981 h 328612"/>
                <a:gd name="connsiteX707" fmla="*/ 77865 w 331042"/>
                <a:gd name="connsiteY707" fmla="*/ 245440 h 328612"/>
                <a:gd name="connsiteX708" fmla="*/ 75276 w 331042"/>
                <a:gd name="connsiteY708" fmla="*/ 249315 h 328612"/>
                <a:gd name="connsiteX709" fmla="*/ 58448 w 331042"/>
                <a:gd name="connsiteY709" fmla="*/ 262233 h 328612"/>
                <a:gd name="connsiteX710" fmla="*/ 54565 w 331042"/>
                <a:gd name="connsiteY710" fmla="*/ 262233 h 328612"/>
                <a:gd name="connsiteX711" fmla="*/ 39032 w 331042"/>
                <a:gd name="connsiteY711" fmla="*/ 245440 h 328612"/>
                <a:gd name="connsiteX712" fmla="*/ 18321 w 331042"/>
                <a:gd name="connsiteY712" fmla="*/ 224771 h 328612"/>
                <a:gd name="connsiteX713" fmla="*/ 1494 w 331042"/>
                <a:gd name="connsiteY713" fmla="*/ 207978 h 328612"/>
                <a:gd name="connsiteX714" fmla="*/ 1494 w 331042"/>
                <a:gd name="connsiteY714" fmla="*/ 201519 h 328612"/>
                <a:gd name="connsiteX715" fmla="*/ 6671 w 331042"/>
                <a:gd name="connsiteY715" fmla="*/ 184726 h 328612"/>
                <a:gd name="connsiteX716" fmla="*/ 10555 w 331042"/>
                <a:gd name="connsiteY716" fmla="*/ 167933 h 328612"/>
                <a:gd name="connsiteX717" fmla="*/ 14438 w 331042"/>
                <a:gd name="connsiteY717" fmla="*/ 166641 h 328612"/>
                <a:gd name="connsiteX718" fmla="*/ 13144 w 331042"/>
                <a:gd name="connsiteY718" fmla="*/ 161474 h 328612"/>
                <a:gd name="connsiteX719" fmla="*/ 5377 w 331042"/>
                <a:gd name="connsiteY719" fmla="*/ 129179 h 328612"/>
                <a:gd name="connsiteX720" fmla="*/ 4083 w 331042"/>
                <a:gd name="connsiteY720" fmla="*/ 125304 h 328612"/>
                <a:gd name="connsiteX721" fmla="*/ 6671 w 331042"/>
                <a:gd name="connsiteY721" fmla="*/ 113678 h 328612"/>
                <a:gd name="connsiteX722" fmla="*/ 26088 w 331042"/>
                <a:gd name="connsiteY722" fmla="*/ 94301 h 328612"/>
                <a:gd name="connsiteX723" fmla="*/ 29971 w 331042"/>
                <a:gd name="connsiteY723" fmla="*/ 91717 h 328612"/>
                <a:gd name="connsiteX724" fmla="*/ 31266 w 331042"/>
                <a:gd name="connsiteY724" fmla="*/ 96884 h 328612"/>
                <a:gd name="connsiteX725" fmla="*/ 36443 w 331042"/>
                <a:gd name="connsiteY725" fmla="*/ 76216 h 328612"/>
                <a:gd name="connsiteX726" fmla="*/ 44210 w 331042"/>
                <a:gd name="connsiteY726" fmla="*/ 46504 h 328612"/>
                <a:gd name="connsiteX727" fmla="*/ 50682 w 331042"/>
                <a:gd name="connsiteY727" fmla="*/ 42629 h 328612"/>
                <a:gd name="connsiteX728" fmla="*/ 81748 w 331042"/>
                <a:gd name="connsiteY728" fmla="*/ 34878 h 328612"/>
                <a:gd name="connsiteX729" fmla="*/ 83042 w 331042"/>
                <a:gd name="connsiteY729" fmla="*/ 34878 h 328612"/>
                <a:gd name="connsiteX730" fmla="*/ 83042 w 331042"/>
                <a:gd name="connsiteY730" fmla="*/ 36170 h 328612"/>
                <a:gd name="connsiteX731" fmla="*/ 75276 w 331042"/>
                <a:gd name="connsiteY731" fmla="*/ 43921 h 328612"/>
                <a:gd name="connsiteX732" fmla="*/ 71393 w 331042"/>
                <a:gd name="connsiteY732" fmla="*/ 50380 h 328612"/>
                <a:gd name="connsiteX733" fmla="*/ 68804 w 331042"/>
                <a:gd name="connsiteY733" fmla="*/ 51672 h 328612"/>
                <a:gd name="connsiteX734" fmla="*/ 63626 w 331042"/>
                <a:gd name="connsiteY734" fmla="*/ 52963 h 328612"/>
                <a:gd name="connsiteX735" fmla="*/ 57154 w 331042"/>
                <a:gd name="connsiteY735" fmla="*/ 55547 h 328612"/>
                <a:gd name="connsiteX736" fmla="*/ 55860 w 331042"/>
                <a:gd name="connsiteY736" fmla="*/ 56839 h 328612"/>
                <a:gd name="connsiteX737" fmla="*/ 51976 w 331042"/>
                <a:gd name="connsiteY737" fmla="*/ 68465 h 328612"/>
                <a:gd name="connsiteX738" fmla="*/ 57154 w 331042"/>
                <a:gd name="connsiteY738" fmla="*/ 64590 h 328612"/>
                <a:gd name="connsiteX739" fmla="*/ 61037 w 331042"/>
                <a:gd name="connsiteY739" fmla="*/ 64590 h 328612"/>
                <a:gd name="connsiteX740" fmla="*/ 75276 w 331042"/>
                <a:gd name="connsiteY740" fmla="*/ 73632 h 328612"/>
                <a:gd name="connsiteX741" fmla="*/ 77865 w 331042"/>
                <a:gd name="connsiteY741" fmla="*/ 73632 h 328612"/>
                <a:gd name="connsiteX742" fmla="*/ 72687 w 331042"/>
                <a:gd name="connsiteY742" fmla="*/ 69757 h 328612"/>
                <a:gd name="connsiteX743" fmla="*/ 66215 w 331042"/>
                <a:gd name="connsiteY743" fmla="*/ 58131 h 328612"/>
                <a:gd name="connsiteX744" fmla="*/ 67509 w 331042"/>
                <a:gd name="connsiteY744" fmla="*/ 54255 h 328612"/>
                <a:gd name="connsiteX745" fmla="*/ 71393 w 331042"/>
                <a:gd name="connsiteY745" fmla="*/ 50380 h 328612"/>
                <a:gd name="connsiteX746" fmla="*/ 94692 w 331042"/>
                <a:gd name="connsiteY746" fmla="*/ 25836 h 328612"/>
                <a:gd name="connsiteX747" fmla="*/ 119286 w 331042"/>
                <a:gd name="connsiteY747" fmla="*/ 2584 h 328612"/>
                <a:gd name="connsiteX748" fmla="*/ 127053 w 331042"/>
                <a:gd name="connsiteY748" fmla="*/ 0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Lst>
              <a:rect l="l" t="t" r="r" b="b"/>
              <a:pathLst>
                <a:path w="331042" h="328612">
                  <a:moveTo>
                    <a:pt x="187511" y="274637"/>
                  </a:moveTo>
                  <a:cubicBezTo>
                    <a:pt x="188812" y="274637"/>
                    <a:pt x="188812" y="275922"/>
                    <a:pt x="190112" y="275922"/>
                  </a:cubicBezTo>
                  <a:cubicBezTo>
                    <a:pt x="192713" y="282348"/>
                    <a:pt x="196615" y="287488"/>
                    <a:pt x="199216" y="292629"/>
                  </a:cubicBezTo>
                  <a:cubicBezTo>
                    <a:pt x="200517" y="293914"/>
                    <a:pt x="200517" y="293914"/>
                    <a:pt x="200517" y="295199"/>
                  </a:cubicBezTo>
                  <a:cubicBezTo>
                    <a:pt x="200517" y="297769"/>
                    <a:pt x="200517" y="300339"/>
                    <a:pt x="200517" y="304195"/>
                  </a:cubicBezTo>
                  <a:cubicBezTo>
                    <a:pt x="200517" y="308050"/>
                    <a:pt x="199216" y="309335"/>
                    <a:pt x="194014" y="310620"/>
                  </a:cubicBezTo>
                  <a:cubicBezTo>
                    <a:pt x="187511" y="311906"/>
                    <a:pt x="181008" y="313191"/>
                    <a:pt x="175805" y="314476"/>
                  </a:cubicBezTo>
                  <a:cubicBezTo>
                    <a:pt x="168002" y="317046"/>
                    <a:pt x="160198" y="319616"/>
                    <a:pt x="152395" y="320901"/>
                  </a:cubicBezTo>
                  <a:cubicBezTo>
                    <a:pt x="141990" y="323472"/>
                    <a:pt x="132886" y="326042"/>
                    <a:pt x="123781" y="328612"/>
                  </a:cubicBezTo>
                  <a:cubicBezTo>
                    <a:pt x="122481" y="328612"/>
                    <a:pt x="121180" y="328612"/>
                    <a:pt x="119880" y="327327"/>
                  </a:cubicBezTo>
                  <a:cubicBezTo>
                    <a:pt x="114677" y="322186"/>
                    <a:pt x="109475" y="317046"/>
                    <a:pt x="104272" y="311906"/>
                  </a:cubicBezTo>
                  <a:cubicBezTo>
                    <a:pt x="101671" y="309335"/>
                    <a:pt x="97769" y="305480"/>
                    <a:pt x="95168" y="302910"/>
                  </a:cubicBezTo>
                  <a:cubicBezTo>
                    <a:pt x="93868" y="301625"/>
                    <a:pt x="92567" y="300339"/>
                    <a:pt x="93868" y="300339"/>
                  </a:cubicBezTo>
                  <a:cubicBezTo>
                    <a:pt x="93868" y="299054"/>
                    <a:pt x="95168" y="299054"/>
                    <a:pt x="96469" y="299054"/>
                  </a:cubicBezTo>
                  <a:cubicBezTo>
                    <a:pt x="101671" y="300339"/>
                    <a:pt x="108174" y="302910"/>
                    <a:pt x="114677" y="304195"/>
                  </a:cubicBezTo>
                  <a:cubicBezTo>
                    <a:pt x="118579" y="305480"/>
                    <a:pt x="119880" y="309335"/>
                    <a:pt x="122481" y="311906"/>
                  </a:cubicBezTo>
                  <a:cubicBezTo>
                    <a:pt x="125082" y="314476"/>
                    <a:pt x="126383" y="314476"/>
                    <a:pt x="130284" y="314476"/>
                  </a:cubicBezTo>
                  <a:cubicBezTo>
                    <a:pt x="134186" y="313191"/>
                    <a:pt x="139389" y="311906"/>
                    <a:pt x="143290" y="310620"/>
                  </a:cubicBezTo>
                  <a:lnTo>
                    <a:pt x="144545" y="310278"/>
                  </a:lnTo>
                  <a:lnTo>
                    <a:pt x="147601" y="309849"/>
                  </a:lnTo>
                  <a:lnTo>
                    <a:pt x="154914" y="307452"/>
                  </a:lnTo>
                  <a:lnTo>
                    <a:pt x="181008" y="300339"/>
                  </a:lnTo>
                  <a:cubicBezTo>
                    <a:pt x="187511" y="299054"/>
                    <a:pt x="187511" y="299054"/>
                    <a:pt x="187511" y="291344"/>
                  </a:cubicBezTo>
                  <a:cubicBezTo>
                    <a:pt x="187511" y="290058"/>
                    <a:pt x="187511" y="288773"/>
                    <a:pt x="187511" y="287488"/>
                  </a:cubicBezTo>
                  <a:cubicBezTo>
                    <a:pt x="187511" y="283633"/>
                    <a:pt x="186210" y="279778"/>
                    <a:pt x="187511" y="277207"/>
                  </a:cubicBezTo>
                  <a:cubicBezTo>
                    <a:pt x="187511" y="275922"/>
                    <a:pt x="187511" y="275922"/>
                    <a:pt x="187511" y="274637"/>
                  </a:cubicBezTo>
                  <a:close/>
                  <a:moveTo>
                    <a:pt x="238874" y="247352"/>
                  </a:moveTo>
                  <a:cubicBezTo>
                    <a:pt x="240162" y="246062"/>
                    <a:pt x="241449" y="248642"/>
                    <a:pt x="244023" y="247352"/>
                  </a:cubicBezTo>
                  <a:cubicBezTo>
                    <a:pt x="245310" y="248642"/>
                    <a:pt x="246597" y="249932"/>
                    <a:pt x="246597" y="249932"/>
                  </a:cubicBezTo>
                  <a:cubicBezTo>
                    <a:pt x="250459" y="252511"/>
                    <a:pt x="253033" y="255091"/>
                    <a:pt x="255608" y="256381"/>
                  </a:cubicBezTo>
                  <a:cubicBezTo>
                    <a:pt x="258182" y="256381"/>
                    <a:pt x="259469" y="258961"/>
                    <a:pt x="260756" y="260250"/>
                  </a:cubicBezTo>
                  <a:cubicBezTo>
                    <a:pt x="262043" y="262830"/>
                    <a:pt x="264618" y="266700"/>
                    <a:pt x="265905" y="270569"/>
                  </a:cubicBezTo>
                  <a:cubicBezTo>
                    <a:pt x="267192" y="271859"/>
                    <a:pt x="267192" y="273149"/>
                    <a:pt x="265905" y="274439"/>
                  </a:cubicBezTo>
                  <a:cubicBezTo>
                    <a:pt x="254320" y="286047"/>
                    <a:pt x="242736" y="296366"/>
                    <a:pt x="232439" y="307975"/>
                  </a:cubicBezTo>
                  <a:cubicBezTo>
                    <a:pt x="226003" y="314424"/>
                    <a:pt x="219567" y="319583"/>
                    <a:pt x="213131" y="326032"/>
                  </a:cubicBezTo>
                  <a:cubicBezTo>
                    <a:pt x="211844" y="327322"/>
                    <a:pt x="210557" y="328612"/>
                    <a:pt x="206695" y="328612"/>
                  </a:cubicBezTo>
                  <a:cubicBezTo>
                    <a:pt x="197685" y="324743"/>
                    <a:pt x="188675" y="323453"/>
                    <a:pt x="179665" y="320873"/>
                  </a:cubicBezTo>
                  <a:cubicBezTo>
                    <a:pt x="178378" y="320873"/>
                    <a:pt x="175803" y="319583"/>
                    <a:pt x="173229" y="319583"/>
                  </a:cubicBezTo>
                  <a:cubicBezTo>
                    <a:pt x="173229" y="318293"/>
                    <a:pt x="171942" y="318293"/>
                    <a:pt x="171942" y="318293"/>
                  </a:cubicBezTo>
                  <a:cubicBezTo>
                    <a:pt x="171942" y="317003"/>
                    <a:pt x="173229" y="317003"/>
                    <a:pt x="173229" y="317003"/>
                  </a:cubicBezTo>
                  <a:cubicBezTo>
                    <a:pt x="177091" y="315714"/>
                    <a:pt x="180952" y="313134"/>
                    <a:pt x="186101" y="313134"/>
                  </a:cubicBezTo>
                  <a:cubicBezTo>
                    <a:pt x="187388" y="313134"/>
                    <a:pt x="188675" y="311844"/>
                    <a:pt x="189962" y="311844"/>
                  </a:cubicBezTo>
                  <a:cubicBezTo>
                    <a:pt x="191249" y="311844"/>
                    <a:pt x="192537" y="311844"/>
                    <a:pt x="195111" y="311844"/>
                  </a:cubicBezTo>
                  <a:cubicBezTo>
                    <a:pt x="197685" y="313134"/>
                    <a:pt x="200260" y="313134"/>
                    <a:pt x="204121" y="314424"/>
                  </a:cubicBezTo>
                  <a:cubicBezTo>
                    <a:pt x="205408" y="314424"/>
                    <a:pt x="207982" y="314424"/>
                    <a:pt x="209270" y="311844"/>
                  </a:cubicBezTo>
                  <a:cubicBezTo>
                    <a:pt x="216993" y="305395"/>
                    <a:pt x="224716" y="297656"/>
                    <a:pt x="231152" y="291207"/>
                  </a:cubicBezTo>
                  <a:cubicBezTo>
                    <a:pt x="237587" y="284757"/>
                    <a:pt x="244023" y="278308"/>
                    <a:pt x="249172" y="271859"/>
                  </a:cubicBezTo>
                  <a:cubicBezTo>
                    <a:pt x="251746" y="270569"/>
                    <a:pt x="250459" y="267989"/>
                    <a:pt x="247885" y="264120"/>
                  </a:cubicBezTo>
                  <a:cubicBezTo>
                    <a:pt x="245310" y="258961"/>
                    <a:pt x="241449" y="253801"/>
                    <a:pt x="238874" y="248642"/>
                  </a:cubicBezTo>
                  <a:cubicBezTo>
                    <a:pt x="238874" y="248642"/>
                    <a:pt x="238874" y="247352"/>
                    <a:pt x="238874" y="247352"/>
                  </a:cubicBezTo>
                  <a:close/>
                  <a:moveTo>
                    <a:pt x="36704" y="246062"/>
                  </a:moveTo>
                  <a:cubicBezTo>
                    <a:pt x="36704" y="246062"/>
                    <a:pt x="37991" y="246062"/>
                    <a:pt x="37991" y="246062"/>
                  </a:cubicBezTo>
                  <a:cubicBezTo>
                    <a:pt x="41853" y="249893"/>
                    <a:pt x="44427" y="253724"/>
                    <a:pt x="48289" y="256277"/>
                  </a:cubicBezTo>
                  <a:cubicBezTo>
                    <a:pt x="50863" y="258831"/>
                    <a:pt x="53437" y="261385"/>
                    <a:pt x="54724" y="263939"/>
                  </a:cubicBezTo>
                  <a:cubicBezTo>
                    <a:pt x="54724" y="266493"/>
                    <a:pt x="54724" y="269046"/>
                    <a:pt x="56012" y="271600"/>
                  </a:cubicBezTo>
                  <a:cubicBezTo>
                    <a:pt x="56012" y="274154"/>
                    <a:pt x="57299" y="274154"/>
                    <a:pt x="58586" y="275431"/>
                  </a:cubicBezTo>
                  <a:cubicBezTo>
                    <a:pt x="65022" y="276708"/>
                    <a:pt x="70170" y="277985"/>
                    <a:pt x="75319" y="279262"/>
                  </a:cubicBezTo>
                  <a:cubicBezTo>
                    <a:pt x="86903" y="283093"/>
                    <a:pt x="98488" y="285646"/>
                    <a:pt x="110072" y="288200"/>
                  </a:cubicBezTo>
                  <a:cubicBezTo>
                    <a:pt x="110072" y="288200"/>
                    <a:pt x="111360" y="288200"/>
                    <a:pt x="112647" y="289477"/>
                  </a:cubicBezTo>
                  <a:cubicBezTo>
                    <a:pt x="115221" y="290754"/>
                    <a:pt x="116508" y="288200"/>
                    <a:pt x="117795" y="286923"/>
                  </a:cubicBezTo>
                  <a:cubicBezTo>
                    <a:pt x="120370" y="283093"/>
                    <a:pt x="121657" y="280539"/>
                    <a:pt x="122944" y="276708"/>
                  </a:cubicBezTo>
                  <a:cubicBezTo>
                    <a:pt x="124231" y="274154"/>
                    <a:pt x="126805" y="272877"/>
                    <a:pt x="128093" y="270323"/>
                  </a:cubicBezTo>
                  <a:cubicBezTo>
                    <a:pt x="128093" y="270323"/>
                    <a:pt x="128093" y="270323"/>
                    <a:pt x="129380" y="270323"/>
                  </a:cubicBezTo>
                  <a:cubicBezTo>
                    <a:pt x="129380" y="270323"/>
                    <a:pt x="129380" y="270323"/>
                    <a:pt x="129380" y="271600"/>
                  </a:cubicBezTo>
                  <a:cubicBezTo>
                    <a:pt x="129380" y="274154"/>
                    <a:pt x="129380" y="277985"/>
                    <a:pt x="129380" y="281816"/>
                  </a:cubicBezTo>
                  <a:cubicBezTo>
                    <a:pt x="129380" y="283093"/>
                    <a:pt x="129380" y="284369"/>
                    <a:pt x="129380" y="286923"/>
                  </a:cubicBezTo>
                  <a:cubicBezTo>
                    <a:pt x="130667" y="290754"/>
                    <a:pt x="126805" y="294585"/>
                    <a:pt x="125518" y="299692"/>
                  </a:cubicBezTo>
                  <a:cubicBezTo>
                    <a:pt x="122944" y="304800"/>
                    <a:pt x="120370" y="304800"/>
                    <a:pt x="115221" y="302246"/>
                  </a:cubicBezTo>
                  <a:cubicBezTo>
                    <a:pt x="104924" y="299692"/>
                    <a:pt x="93339" y="297139"/>
                    <a:pt x="83042" y="294585"/>
                  </a:cubicBezTo>
                  <a:cubicBezTo>
                    <a:pt x="74032" y="292031"/>
                    <a:pt x="66309" y="289477"/>
                    <a:pt x="57299" y="286923"/>
                  </a:cubicBezTo>
                  <a:cubicBezTo>
                    <a:pt x="54724" y="286923"/>
                    <a:pt x="52150" y="285646"/>
                    <a:pt x="49576" y="285646"/>
                  </a:cubicBezTo>
                  <a:cubicBezTo>
                    <a:pt x="47001" y="284369"/>
                    <a:pt x="45714" y="283093"/>
                    <a:pt x="44427" y="280539"/>
                  </a:cubicBezTo>
                  <a:cubicBezTo>
                    <a:pt x="41853" y="271600"/>
                    <a:pt x="40566" y="262662"/>
                    <a:pt x="37991" y="255000"/>
                  </a:cubicBezTo>
                  <a:cubicBezTo>
                    <a:pt x="36704" y="252447"/>
                    <a:pt x="36704" y="249893"/>
                    <a:pt x="36704" y="247339"/>
                  </a:cubicBezTo>
                  <a:cubicBezTo>
                    <a:pt x="35417" y="247339"/>
                    <a:pt x="35417" y="246062"/>
                    <a:pt x="36704" y="246062"/>
                  </a:cubicBezTo>
                  <a:close/>
                  <a:moveTo>
                    <a:pt x="172129" y="221681"/>
                  </a:moveTo>
                  <a:cubicBezTo>
                    <a:pt x="173436" y="219075"/>
                    <a:pt x="174743" y="220378"/>
                    <a:pt x="176051" y="221681"/>
                  </a:cubicBezTo>
                  <a:cubicBezTo>
                    <a:pt x="177358" y="225591"/>
                    <a:pt x="179973" y="228197"/>
                    <a:pt x="181280" y="232107"/>
                  </a:cubicBezTo>
                  <a:cubicBezTo>
                    <a:pt x="185202" y="239926"/>
                    <a:pt x="190432" y="247745"/>
                    <a:pt x="194354" y="255564"/>
                  </a:cubicBezTo>
                  <a:cubicBezTo>
                    <a:pt x="198276" y="260777"/>
                    <a:pt x="200890" y="267293"/>
                    <a:pt x="204813" y="272505"/>
                  </a:cubicBezTo>
                  <a:cubicBezTo>
                    <a:pt x="207427" y="277718"/>
                    <a:pt x="211349" y="284234"/>
                    <a:pt x="213964" y="289447"/>
                  </a:cubicBezTo>
                  <a:cubicBezTo>
                    <a:pt x="215271" y="290750"/>
                    <a:pt x="216579" y="290750"/>
                    <a:pt x="217886" y="290750"/>
                  </a:cubicBezTo>
                  <a:cubicBezTo>
                    <a:pt x="221808" y="289447"/>
                    <a:pt x="225730" y="288144"/>
                    <a:pt x="229652" y="286840"/>
                  </a:cubicBezTo>
                  <a:cubicBezTo>
                    <a:pt x="230960" y="286840"/>
                    <a:pt x="230960" y="286840"/>
                    <a:pt x="230960" y="286840"/>
                  </a:cubicBezTo>
                  <a:cubicBezTo>
                    <a:pt x="232267" y="288144"/>
                    <a:pt x="230960" y="288144"/>
                    <a:pt x="230960" y="289447"/>
                  </a:cubicBezTo>
                  <a:cubicBezTo>
                    <a:pt x="229652" y="290750"/>
                    <a:pt x="228345" y="292053"/>
                    <a:pt x="227038" y="293356"/>
                  </a:cubicBezTo>
                  <a:cubicBezTo>
                    <a:pt x="223116" y="295963"/>
                    <a:pt x="221808" y="299872"/>
                    <a:pt x="217886" y="302479"/>
                  </a:cubicBezTo>
                  <a:cubicBezTo>
                    <a:pt x="216579" y="305085"/>
                    <a:pt x="213964" y="305085"/>
                    <a:pt x="210042" y="306388"/>
                  </a:cubicBezTo>
                  <a:cubicBezTo>
                    <a:pt x="208735" y="306388"/>
                    <a:pt x="208735" y="305085"/>
                    <a:pt x="207427" y="303782"/>
                  </a:cubicBezTo>
                  <a:cubicBezTo>
                    <a:pt x="204813" y="298569"/>
                    <a:pt x="202198" y="293356"/>
                    <a:pt x="198276" y="288144"/>
                  </a:cubicBezTo>
                  <a:cubicBezTo>
                    <a:pt x="195661" y="281628"/>
                    <a:pt x="191739" y="276415"/>
                    <a:pt x="189124" y="271202"/>
                  </a:cubicBezTo>
                  <a:cubicBezTo>
                    <a:pt x="186510" y="267293"/>
                    <a:pt x="183895" y="263383"/>
                    <a:pt x="182588" y="259474"/>
                  </a:cubicBezTo>
                  <a:cubicBezTo>
                    <a:pt x="178665" y="254261"/>
                    <a:pt x="176051" y="247745"/>
                    <a:pt x="172129" y="242532"/>
                  </a:cubicBezTo>
                  <a:cubicBezTo>
                    <a:pt x="170821" y="238623"/>
                    <a:pt x="168207" y="236016"/>
                    <a:pt x="166899" y="233410"/>
                  </a:cubicBezTo>
                  <a:cubicBezTo>
                    <a:pt x="165592" y="232107"/>
                    <a:pt x="165592" y="232107"/>
                    <a:pt x="166899" y="230804"/>
                  </a:cubicBezTo>
                  <a:cubicBezTo>
                    <a:pt x="168207" y="228197"/>
                    <a:pt x="170821" y="225591"/>
                    <a:pt x="172129" y="221681"/>
                  </a:cubicBezTo>
                  <a:close/>
                  <a:moveTo>
                    <a:pt x="139663" y="218788"/>
                  </a:moveTo>
                  <a:cubicBezTo>
                    <a:pt x="142309" y="217487"/>
                    <a:pt x="143632" y="217487"/>
                    <a:pt x="143632" y="220089"/>
                  </a:cubicBezTo>
                  <a:cubicBezTo>
                    <a:pt x="143632" y="227894"/>
                    <a:pt x="143632" y="235699"/>
                    <a:pt x="143632" y="242204"/>
                  </a:cubicBezTo>
                  <a:lnTo>
                    <a:pt x="143632" y="248416"/>
                  </a:lnTo>
                  <a:lnTo>
                    <a:pt x="143367" y="249212"/>
                  </a:lnTo>
                  <a:cubicBezTo>
                    <a:pt x="144669" y="251814"/>
                    <a:pt x="143367" y="253115"/>
                    <a:pt x="143367" y="255718"/>
                  </a:cubicBezTo>
                  <a:lnTo>
                    <a:pt x="143632" y="257308"/>
                  </a:lnTo>
                  <a:lnTo>
                    <a:pt x="143632" y="279929"/>
                  </a:lnTo>
                  <a:cubicBezTo>
                    <a:pt x="143632" y="285133"/>
                    <a:pt x="143632" y="290336"/>
                    <a:pt x="143632" y="296840"/>
                  </a:cubicBezTo>
                  <a:cubicBezTo>
                    <a:pt x="142309" y="298141"/>
                    <a:pt x="143632" y="299442"/>
                    <a:pt x="146278" y="299442"/>
                  </a:cubicBezTo>
                  <a:cubicBezTo>
                    <a:pt x="150247" y="300743"/>
                    <a:pt x="154215" y="302044"/>
                    <a:pt x="159507" y="303345"/>
                  </a:cubicBezTo>
                  <a:cubicBezTo>
                    <a:pt x="160830" y="303345"/>
                    <a:pt x="160830" y="303345"/>
                    <a:pt x="160830" y="304646"/>
                  </a:cubicBezTo>
                  <a:cubicBezTo>
                    <a:pt x="160830" y="304646"/>
                    <a:pt x="160830" y="305947"/>
                    <a:pt x="159507" y="305947"/>
                  </a:cubicBezTo>
                  <a:lnTo>
                    <a:pt x="154914" y="307452"/>
                  </a:lnTo>
                  <a:lnTo>
                    <a:pt x="144545" y="310278"/>
                  </a:lnTo>
                  <a:lnTo>
                    <a:pt x="138340" y="311150"/>
                  </a:lnTo>
                  <a:cubicBezTo>
                    <a:pt x="135695" y="309849"/>
                    <a:pt x="134372" y="309849"/>
                    <a:pt x="131726" y="308548"/>
                  </a:cubicBezTo>
                  <a:cubicBezTo>
                    <a:pt x="130403" y="307247"/>
                    <a:pt x="129080" y="305947"/>
                    <a:pt x="130403" y="304646"/>
                  </a:cubicBezTo>
                  <a:cubicBezTo>
                    <a:pt x="130403" y="299442"/>
                    <a:pt x="129080" y="295540"/>
                    <a:pt x="130403" y="290336"/>
                  </a:cubicBezTo>
                  <a:cubicBezTo>
                    <a:pt x="130403" y="289035"/>
                    <a:pt x="130403" y="289035"/>
                    <a:pt x="130403" y="287734"/>
                  </a:cubicBezTo>
                  <a:cubicBezTo>
                    <a:pt x="130403" y="266920"/>
                    <a:pt x="130403" y="247407"/>
                    <a:pt x="130403" y="227894"/>
                  </a:cubicBezTo>
                  <a:cubicBezTo>
                    <a:pt x="130403" y="225292"/>
                    <a:pt x="131726" y="222691"/>
                    <a:pt x="133049" y="222691"/>
                  </a:cubicBezTo>
                  <a:cubicBezTo>
                    <a:pt x="135695" y="221390"/>
                    <a:pt x="138340" y="220089"/>
                    <a:pt x="139663" y="218788"/>
                  </a:cubicBezTo>
                  <a:close/>
                  <a:moveTo>
                    <a:pt x="204414" y="209254"/>
                  </a:moveTo>
                  <a:cubicBezTo>
                    <a:pt x="208310" y="210546"/>
                    <a:pt x="210908" y="213131"/>
                    <a:pt x="214805" y="215715"/>
                  </a:cubicBezTo>
                  <a:cubicBezTo>
                    <a:pt x="220000" y="217007"/>
                    <a:pt x="223897" y="219592"/>
                    <a:pt x="227793" y="222176"/>
                  </a:cubicBezTo>
                  <a:cubicBezTo>
                    <a:pt x="232989" y="226052"/>
                    <a:pt x="239483" y="228637"/>
                    <a:pt x="244678" y="232513"/>
                  </a:cubicBezTo>
                  <a:cubicBezTo>
                    <a:pt x="249874" y="235097"/>
                    <a:pt x="256368" y="238974"/>
                    <a:pt x="261564" y="241558"/>
                  </a:cubicBezTo>
                  <a:cubicBezTo>
                    <a:pt x="264161" y="244143"/>
                    <a:pt x="268058" y="245435"/>
                    <a:pt x="270656" y="246727"/>
                  </a:cubicBezTo>
                  <a:cubicBezTo>
                    <a:pt x="273253" y="248019"/>
                    <a:pt x="274552" y="248019"/>
                    <a:pt x="275851" y="246727"/>
                  </a:cubicBezTo>
                  <a:cubicBezTo>
                    <a:pt x="278449" y="242850"/>
                    <a:pt x="282345" y="240266"/>
                    <a:pt x="284943" y="237682"/>
                  </a:cubicBezTo>
                  <a:cubicBezTo>
                    <a:pt x="284943" y="237682"/>
                    <a:pt x="284943" y="237682"/>
                    <a:pt x="286242" y="237682"/>
                  </a:cubicBezTo>
                  <a:cubicBezTo>
                    <a:pt x="286242" y="237682"/>
                    <a:pt x="286242" y="238974"/>
                    <a:pt x="286242" y="238974"/>
                  </a:cubicBezTo>
                  <a:cubicBezTo>
                    <a:pt x="286242" y="241558"/>
                    <a:pt x="284943" y="242850"/>
                    <a:pt x="284943" y="245435"/>
                  </a:cubicBezTo>
                  <a:cubicBezTo>
                    <a:pt x="283644" y="249311"/>
                    <a:pt x="283644" y="251896"/>
                    <a:pt x="282345" y="255772"/>
                  </a:cubicBezTo>
                  <a:cubicBezTo>
                    <a:pt x="281047" y="258356"/>
                    <a:pt x="279748" y="259649"/>
                    <a:pt x="278449" y="262233"/>
                  </a:cubicBezTo>
                  <a:cubicBezTo>
                    <a:pt x="275851" y="263525"/>
                    <a:pt x="274552" y="263525"/>
                    <a:pt x="271955" y="262233"/>
                  </a:cubicBezTo>
                  <a:cubicBezTo>
                    <a:pt x="265460" y="258356"/>
                    <a:pt x="257667" y="254480"/>
                    <a:pt x="251173" y="250603"/>
                  </a:cubicBezTo>
                  <a:cubicBezTo>
                    <a:pt x="249874" y="250603"/>
                    <a:pt x="248575" y="249311"/>
                    <a:pt x="247276" y="249311"/>
                  </a:cubicBezTo>
                  <a:cubicBezTo>
                    <a:pt x="247276" y="249311"/>
                    <a:pt x="245977" y="248019"/>
                    <a:pt x="244678" y="246727"/>
                  </a:cubicBezTo>
                  <a:cubicBezTo>
                    <a:pt x="234288" y="241558"/>
                    <a:pt x="225195" y="236390"/>
                    <a:pt x="216103" y="229929"/>
                  </a:cubicBezTo>
                  <a:cubicBezTo>
                    <a:pt x="210908" y="227345"/>
                    <a:pt x="207011" y="226052"/>
                    <a:pt x="203115" y="223468"/>
                  </a:cubicBezTo>
                  <a:cubicBezTo>
                    <a:pt x="201816" y="222176"/>
                    <a:pt x="201816" y="222176"/>
                    <a:pt x="201816" y="220884"/>
                  </a:cubicBezTo>
                  <a:cubicBezTo>
                    <a:pt x="201816" y="217007"/>
                    <a:pt x="200517" y="214423"/>
                    <a:pt x="201816" y="210546"/>
                  </a:cubicBezTo>
                  <a:cubicBezTo>
                    <a:pt x="201816" y="207962"/>
                    <a:pt x="201816" y="207962"/>
                    <a:pt x="204414" y="209254"/>
                  </a:cubicBezTo>
                  <a:close/>
                  <a:moveTo>
                    <a:pt x="106927" y="199712"/>
                  </a:moveTo>
                  <a:cubicBezTo>
                    <a:pt x="110715" y="198437"/>
                    <a:pt x="113241" y="198437"/>
                    <a:pt x="117029" y="199712"/>
                  </a:cubicBezTo>
                  <a:cubicBezTo>
                    <a:pt x="118292" y="199712"/>
                    <a:pt x="119555" y="199712"/>
                    <a:pt x="118292" y="202262"/>
                  </a:cubicBezTo>
                  <a:cubicBezTo>
                    <a:pt x="114504" y="207361"/>
                    <a:pt x="111978" y="212460"/>
                    <a:pt x="109453" y="217559"/>
                  </a:cubicBezTo>
                  <a:lnTo>
                    <a:pt x="107257" y="220883"/>
                  </a:lnTo>
                  <a:lnTo>
                    <a:pt x="106727" y="221191"/>
                  </a:lnTo>
                  <a:cubicBezTo>
                    <a:pt x="105426" y="225160"/>
                    <a:pt x="101520" y="229129"/>
                    <a:pt x="100219" y="233097"/>
                  </a:cubicBezTo>
                  <a:lnTo>
                    <a:pt x="100048" y="233618"/>
                  </a:lnTo>
                  <a:lnTo>
                    <a:pt x="96825" y="237956"/>
                  </a:lnTo>
                  <a:cubicBezTo>
                    <a:pt x="93036" y="245605"/>
                    <a:pt x="89248" y="253254"/>
                    <a:pt x="84197" y="259628"/>
                  </a:cubicBezTo>
                  <a:cubicBezTo>
                    <a:pt x="82934" y="262178"/>
                    <a:pt x="81671" y="263453"/>
                    <a:pt x="80408" y="266002"/>
                  </a:cubicBezTo>
                  <a:cubicBezTo>
                    <a:pt x="80408" y="267277"/>
                    <a:pt x="80408" y="267277"/>
                    <a:pt x="81671" y="269827"/>
                  </a:cubicBezTo>
                  <a:cubicBezTo>
                    <a:pt x="84197" y="272377"/>
                    <a:pt x="89248" y="276201"/>
                    <a:pt x="91773" y="280025"/>
                  </a:cubicBezTo>
                  <a:cubicBezTo>
                    <a:pt x="91773" y="280025"/>
                    <a:pt x="93036" y="280025"/>
                    <a:pt x="93036" y="281300"/>
                  </a:cubicBezTo>
                  <a:cubicBezTo>
                    <a:pt x="91773" y="282575"/>
                    <a:pt x="90511" y="281300"/>
                    <a:pt x="90511" y="281300"/>
                  </a:cubicBezTo>
                  <a:cubicBezTo>
                    <a:pt x="84197" y="280025"/>
                    <a:pt x="79145" y="278751"/>
                    <a:pt x="74094" y="277476"/>
                  </a:cubicBezTo>
                  <a:cubicBezTo>
                    <a:pt x="69043" y="276201"/>
                    <a:pt x="66518" y="273651"/>
                    <a:pt x="65255" y="269827"/>
                  </a:cubicBezTo>
                  <a:cubicBezTo>
                    <a:pt x="63992" y="269827"/>
                    <a:pt x="63992" y="268552"/>
                    <a:pt x="65255" y="267277"/>
                  </a:cubicBezTo>
                  <a:cubicBezTo>
                    <a:pt x="67780" y="262178"/>
                    <a:pt x="71569" y="257079"/>
                    <a:pt x="74094" y="251979"/>
                  </a:cubicBezTo>
                  <a:cubicBezTo>
                    <a:pt x="75357" y="251979"/>
                    <a:pt x="75357" y="250705"/>
                    <a:pt x="75357" y="249430"/>
                  </a:cubicBezTo>
                  <a:cubicBezTo>
                    <a:pt x="76620" y="248155"/>
                    <a:pt x="77883" y="246880"/>
                    <a:pt x="77883" y="245605"/>
                  </a:cubicBezTo>
                  <a:cubicBezTo>
                    <a:pt x="80408" y="241781"/>
                    <a:pt x="82934" y="237956"/>
                    <a:pt x="85459" y="234132"/>
                  </a:cubicBezTo>
                  <a:cubicBezTo>
                    <a:pt x="90511" y="225208"/>
                    <a:pt x="94299" y="216285"/>
                    <a:pt x="100613" y="208636"/>
                  </a:cubicBezTo>
                  <a:cubicBezTo>
                    <a:pt x="101876" y="206086"/>
                    <a:pt x="103139" y="203536"/>
                    <a:pt x="104401" y="200987"/>
                  </a:cubicBezTo>
                  <a:cubicBezTo>
                    <a:pt x="104401" y="199712"/>
                    <a:pt x="105664" y="199712"/>
                    <a:pt x="106927" y="199712"/>
                  </a:cubicBezTo>
                  <a:close/>
                  <a:moveTo>
                    <a:pt x="274370" y="198145"/>
                  </a:moveTo>
                  <a:cubicBezTo>
                    <a:pt x="276993" y="198145"/>
                    <a:pt x="280927" y="198145"/>
                    <a:pt x="283550" y="198145"/>
                  </a:cubicBezTo>
                  <a:cubicBezTo>
                    <a:pt x="283550" y="198145"/>
                    <a:pt x="284862" y="198145"/>
                    <a:pt x="284862" y="198145"/>
                  </a:cubicBezTo>
                  <a:cubicBezTo>
                    <a:pt x="294042" y="196850"/>
                    <a:pt x="299287" y="200735"/>
                    <a:pt x="305844" y="204620"/>
                  </a:cubicBezTo>
                  <a:cubicBezTo>
                    <a:pt x="308467" y="207211"/>
                    <a:pt x="308467" y="208506"/>
                    <a:pt x="308467" y="211096"/>
                  </a:cubicBezTo>
                  <a:cubicBezTo>
                    <a:pt x="305844" y="217571"/>
                    <a:pt x="304533" y="222751"/>
                    <a:pt x="303221" y="229227"/>
                  </a:cubicBezTo>
                  <a:cubicBezTo>
                    <a:pt x="300599" y="236997"/>
                    <a:pt x="297976" y="246063"/>
                    <a:pt x="296664" y="253833"/>
                  </a:cubicBezTo>
                  <a:cubicBezTo>
                    <a:pt x="294042" y="260308"/>
                    <a:pt x="292730" y="266784"/>
                    <a:pt x="291419" y="271964"/>
                  </a:cubicBezTo>
                  <a:cubicBezTo>
                    <a:pt x="290107" y="275849"/>
                    <a:pt x="288796" y="279734"/>
                    <a:pt x="288796" y="283619"/>
                  </a:cubicBezTo>
                  <a:cubicBezTo>
                    <a:pt x="287484" y="286210"/>
                    <a:pt x="284862" y="286210"/>
                    <a:pt x="282239" y="287505"/>
                  </a:cubicBezTo>
                  <a:cubicBezTo>
                    <a:pt x="274370" y="288800"/>
                    <a:pt x="266502" y="291390"/>
                    <a:pt x="258633" y="293980"/>
                  </a:cubicBezTo>
                  <a:cubicBezTo>
                    <a:pt x="256011" y="293980"/>
                    <a:pt x="252076" y="295275"/>
                    <a:pt x="249453" y="295275"/>
                  </a:cubicBezTo>
                  <a:cubicBezTo>
                    <a:pt x="249453" y="295275"/>
                    <a:pt x="248142" y="295275"/>
                    <a:pt x="248142" y="295275"/>
                  </a:cubicBezTo>
                  <a:cubicBezTo>
                    <a:pt x="248142" y="293980"/>
                    <a:pt x="248142" y="293980"/>
                    <a:pt x="248142" y="293980"/>
                  </a:cubicBezTo>
                  <a:cubicBezTo>
                    <a:pt x="253388" y="288800"/>
                    <a:pt x="257322" y="283619"/>
                    <a:pt x="261256" y="279734"/>
                  </a:cubicBezTo>
                  <a:cubicBezTo>
                    <a:pt x="262568" y="279734"/>
                    <a:pt x="263879" y="278439"/>
                    <a:pt x="265190" y="278439"/>
                  </a:cubicBezTo>
                  <a:cubicBezTo>
                    <a:pt x="267813" y="277144"/>
                    <a:pt x="270436" y="277144"/>
                    <a:pt x="274370" y="275849"/>
                  </a:cubicBezTo>
                  <a:cubicBezTo>
                    <a:pt x="276993" y="275849"/>
                    <a:pt x="279616" y="273259"/>
                    <a:pt x="279616" y="270669"/>
                  </a:cubicBezTo>
                  <a:cubicBezTo>
                    <a:pt x="282239" y="260308"/>
                    <a:pt x="284862" y="249948"/>
                    <a:pt x="287484" y="239587"/>
                  </a:cubicBezTo>
                  <a:cubicBezTo>
                    <a:pt x="288796" y="231817"/>
                    <a:pt x="291419" y="225342"/>
                    <a:pt x="294042" y="217571"/>
                  </a:cubicBezTo>
                  <a:cubicBezTo>
                    <a:pt x="294042" y="214981"/>
                    <a:pt x="294042" y="213686"/>
                    <a:pt x="291419" y="212391"/>
                  </a:cubicBezTo>
                  <a:cubicBezTo>
                    <a:pt x="287484" y="209801"/>
                    <a:pt x="282239" y="207211"/>
                    <a:pt x="276993" y="204620"/>
                  </a:cubicBezTo>
                  <a:cubicBezTo>
                    <a:pt x="275682" y="203325"/>
                    <a:pt x="274370" y="203325"/>
                    <a:pt x="273059" y="202030"/>
                  </a:cubicBezTo>
                  <a:cubicBezTo>
                    <a:pt x="273059" y="202030"/>
                    <a:pt x="270436" y="200735"/>
                    <a:pt x="271747" y="199440"/>
                  </a:cubicBezTo>
                  <a:cubicBezTo>
                    <a:pt x="271747" y="198145"/>
                    <a:pt x="273059" y="198145"/>
                    <a:pt x="274370" y="198145"/>
                  </a:cubicBezTo>
                  <a:close/>
                  <a:moveTo>
                    <a:pt x="154893" y="193410"/>
                  </a:moveTo>
                  <a:cubicBezTo>
                    <a:pt x="157496" y="192087"/>
                    <a:pt x="157496" y="193410"/>
                    <a:pt x="158798" y="193410"/>
                  </a:cubicBezTo>
                  <a:cubicBezTo>
                    <a:pt x="160100" y="197379"/>
                    <a:pt x="162703" y="200025"/>
                    <a:pt x="164005" y="203993"/>
                  </a:cubicBezTo>
                  <a:cubicBezTo>
                    <a:pt x="162703" y="207962"/>
                    <a:pt x="161401" y="211931"/>
                    <a:pt x="158798" y="214577"/>
                  </a:cubicBezTo>
                  <a:cubicBezTo>
                    <a:pt x="157496" y="215900"/>
                    <a:pt x="154893" y="215900"/>
                    <a:pt x="154893" y="213254"/>
                  </a:cubicBezTo>
                  <a:cubicBezTo>
                    <a:pt x="153591" y="213254"/>
                    <a:pt x="153591" y="211931"/>
                    <a:pt x="152289" y="210608"/>
                  </a:cubicBezTo>
                  <a:cubicBezTo>
                    <a:pt x="152289" y="209285"/>
                    <a:pt x="150987" y="209285"/>
                    <a:pt x="150987" y="210608"/>
                  </a:cubicBezTo>
                  <a:cubicBezTo>
                    <a:pt x="141875" y="215900"/>
                    <a:pt x="134064" y="219868"/>
                    <a:pt x="126254" y="223837"/>
                  </a:cubicBezTo>
                  <a:cubicBezTo>
                    <a:pt x="119745" y="227806"/>
                    <a:pt x="114538" y="230452"/>
                    <a:pt x="108029" y="234420"/>
                  </a:cubicBezTo>
                  <a:cubicBezTo>
                    <a:pt x="105426" y="235743"/>
                    <a:pt x="102822" y="237066"/>
                    <a:pt x="100219" y="238389"/>
                  </a:cubicBezTo>
                  <a:cubicBezTo>
                    <a:pt x="100219" y="238389"/>
                    <a:pt x="100219" y="239712"/>
                    <a:pt x="98917" y="238389"/>
                  </a:cubicBezTo>
                  <a:cubicBezTo>
                    <a:pt x="98917" y="238389"/>
                    <a:pt x="98917" y="237066"/>
                    <a:pt x="98917" y="237066"/>
                  </a:cubicBezTo>
                  <a:lnTo>
                    <a:pt x="100048" y="233618"/>
                  </a:lnTo>
                  <a:lnTo>
                    <a:pt x="100613" y="232857"/>
                  </a:lnTo>
                  <a:cubicBezTo>
                    <a:pt x="101876" y="229033"/>
                    <a:pt x="105664" y="225208"/>
                    <a:pt x="106927" y="221384"/>
                  </a:cubicBezTo>
                  <a:lnTo>
                    <a:pt x="107257" y="220883"/>
                  </a:lnTo>
                  <a:lnTo>
                    <a:pt x="132800" y="206051"/>
                  </a:lnTo>
                  <a:lnTo>
                    <a:pt x="133118" y="206375"/>
                  </a:lnTo>
                  <a:cubicBezTo>
                    <a:pt x="135680" y="203760"/>
                    <a:pt x="138242" y="202453"/>
                    <a:pt x="142086" y="201146"/>
                  </a:cubicBezTo>
                  <a:lnTo>
                    <a:pt x="142368" y="200569"/>
                  </a:lnTo>
                  <a:close/>
                  <a:moveTo>
                    <a:pt x="188929" y="184150"/>
                  </a:moveTo>
                  <a:cubicBezTo>
                    <a:pt x="192834" y="184150"/>
                    <a:pt x="195437" y="184150"/>
                    <a:pt x="199343" y="184150"/>
                  </a:cubicBezTo>
                  <a:cubicBezTo>
                    <a:pt x="200644" y="184150"/>
                    <a:pt x="201946" y="185451"/>
                    <a:pt x="203248" y="186753"/>
                  </a:cubicBezTo>
                  <a:cubicBezTo>
                    <a:pt x="204550" y="189355"/>
                    <a:pt x="205851" y="191957"/>
                    <a:pt x="207153" y="194560"/>
                  </a:cubicBezTo>
                  <a:cubicBezTo>
                    <a:pt x="208455" y="197162"/>
                    <a:pt x="207153" y="197162"/>
                    <a:pt x="205851" y="197162"/>
                  </a:cubicBezTo>
                  <a:cubicBezTo>
                    <a:pt x="204550" y="197162"/>
                    <a:pt x="201946" y="197162"/>
                    <a:pt x="200644" y="198464"/>
                  </a:cubicBezTo>
                  <a:cubicBezTo>
                    <a:pt x="200644" y="199765"/>
                    <a:pt x="200644" y="202367"/>
                    <a:pt x="200644" y="204970"/>
                  </a:cubicBezTo>
                  <a:cubicBezTo>
                    <a:pt x="200644" y="216681"/>
                    <a:pt x="200644" y="229693"/>
                    <a:pt x="200644" y="242705"/>
                  </a:cubicBezTo>
                  <a:cubicBezTo>
                    <a:pt x="200644" y="247910"/>
                    <a:pt x="200644" y="253115"/>
                    <a:pt x="200644" y="257019"/>
                  </a:cubicBezTo>
                  <a:cubicBezTo>
                    <a:pt x="200644" y="258320"/>
                    <a:pt x="200644" y="259621"/>
                    <a:pt x="199343" y="259621"/>
                  </a:cubicBezTo>
                  <a:cubicBezTo>
                    <a:pt x="198041" y="259621"/>
                    <a:pt x="198041" y="259621"/>
                    <a:pt x="198041" y="258320"/>
                  </a:cubicBezTo>
                  <a:cubicBezTo>
                    <a:pt x="195437" y="255718"/>
                    <a:pt x="192834" y="253115"/>
                    <a:pt x="192834" y="249212"/>
                  </a:cubicBezTo>
                  <a:cubicBezTo>
                    <a:pt x="191532" y="247910"/>
                    <a:pt x="190230" y="246609"/>
                    <a:pt x="190230" y="245308"/>
                  </a:cubicBezTo>
                  <a:cubicBezTo>
                    <a:pt x="186325" y="241404"/>
                    <a:pt x="187627" y="234898"/>
                    <a:pt x="187627" y="229693"/>
                  </a:cubicBezTo>
                  <a:cubicBezTo>
                    <a:pt x="186325" y="225789"/>
                    <a:pt x="187627" y="220584"/>
                    <a:pt x="187627" y="216681"/>
                  </a:cubicBezTo>
                  <a:cubicBezTo>
                    <a:pt x="187627" y="215380"/>
                    <a:pt x="186325" y="212777"/>
                    <a:pt x="185023" y="212777"/>
                  </a:cubicBezTo>
                  <a:cubicBezTo>
                    <a:pt x="182420" y="211476"/>
                    <a:pt x="181118" y="210175"/>
                    <a:pt x="179816" y="210175"/>
                  </a:cubicBezTo>
                  <a:cubicBezTo>
                    <a:pt x="178514" y="208873"/>
                    <a:pt x="177213" y="210175"/>
                    <a:pt x="177213" y="211476"/>
                  </a:cubicBezTo>
                  <a:cubicBezTo>
                    <a:pt x="173307" y="215380"/>
                    <a:pt x="170704" y="220584"/>
                    <a:pt x="168100" y="225789"/>
                  </a:cubicBezTo>
                  <a:cubicBezTo>
                    <a:pt x="164195" y="233597"/>
                    <a:pt x="158988" y="240103"/>
                    <a:pt x="155083" y="247910"/>
                  </a:cubicBezTo>
                  <a:cubicBezTo>
                    <a:pt x="152479" y="253115"/>
                    <a:pt x="149876" y="258320"/>
                    <a:pt x="145970" y="262224"/>
                  </a:cubicBezTo>
                  <a:cubicBezTo>
                    <a:pt x="145970" y="263525"/>
                    <a:pt x="145970" y="263525"/>
                    <a:pt x="144669" y="263525"/>
                  </a:cubicBezTo>
                  <a:lnTo>
                    <a:pt x="143632" y="257308"/>
                  </a:lnTo>
                  <a:lnTo>
                    <a:pt x="143632" y="248416"/>
                  </a:lnTo>
                  <a:lnTo>
                    <a:pt x="148574" y="233597"/>
                  </a:lnTo>
                  <a:cubicBezTo>
                    <a:pt x="151177" y="228392"/>
                    <a:pt x="153781" y="224488"/>
                    <a:pt x="156385" y="219283"/>
                  </a:cubicBezTo>
                  <a:cubicBezTo>
                    <a:pt x="160290" y="212777"/>
                    <a:pt x="164195" y="206271"/>
                    <a:pt x="168100" y="199765"/>
                  </a:cubicBezTo>
                  <a:cubicBezTo>
                    <a:pt x="169402" y="197162"/>
                    <a:pt x="170704" y="195861"/>
                    <a:pt x="172006" y="193259"/>
                  </a:cubicBezTo>
                  <a:cubicBezTo>
                    <a:pt x="173307" y="191957"/>
                    <a:pt x="174609" y="191957"/>
                    <a:pt x="177213" y="191957"/>
                  </a:cubicBezTo>
                  <a:cubicBezTo>
                    <a:pt x="178514" y="194560"/>
                    <a:pt x="181118" y="195861"/>
                    <a:pt x="183721" y="197162"/>
                  </a:cubicBezTo>
                  <a:cubicBezTo>
                    <a:pt x="186325" y="198464"/>
                    <a:pt x="187627" y="197162"/>
                    <a:pt x="187627" y="194560"/>
                  </a:cubicBezTo>
                  <a:cubicBezTo>
                    <a:pt x="187627" y="191957"/>
                    <a:pt x="187627" y="189355"/>
                    <a:pt x="187627" y="185451"/>
                  </a:cubicBezTo>
                  <a:cubicBezTo>
                    <a:pt x="187627" y="184150"/>
                    <a:pt x="187627" y="184150"/>
                    <a:pt x="188929" y="184150"/>
                  </a:cubicBezTo>
                  <a:close/>
                  <a:moveTo>
                    <a:pt x="95965" y="184150"/>
                  </a:moveTo>
                  <a:cubicBezTo>
                    <a:pt x="110057" y="184150"/>
                    <a:pt x="125431" y="184150"/>
                    <a:pt x="139524" y="184150"/>
                  </a:cubicBezTo>
                  <a:cubicBezTo>
                    <a:pt x="142086" y="184150"/>
                    <a:pt x="143367" y="185457"/>
                    <a:pt x="143367" y="188072"/>
                  </a:cubicBezTo>
                  <a:cubicBezTo>
                    <a:pt x="143367" y="191994"/>
                    <a:pt x="143367" y="194609"/>
                    <a:pt x="143367" y="198531"/>
                  </a:cubicBezTo>
                  <a:lnTo>
                    <a:pt x="142368" y="200569"/>
                  </a:lnTo>
                  <a:lnTo>
                    <a:pt x="134064" y="205316"/>
                  </a:lnTo>
                  <a:lnTo>
                    <a:pt x="132800" y="206051"/>
                  </a:lnTo>
                  <a:lnTo>
                    <a:pt x="131837" y="205068"/>
                  </a:lnTo>
                  <a:cubicBezTo>
                    <a:pt x="131837" y="203760"/>
                    <a:pt x="130556" y="202453"/>
                    <a:pt x="130556" y="201146"/>
                  </a:cubicBezTo>
                  <a:cubicBezTo>
                    <a:pt x="130556" y="198531"/>
                    <a:pt x="130556" y="198531"/>
                    <a:pt x="127993" y="198531"/>
                  </a:cubicBezTo>
                  <a:cubicBezTo>
                    <a:pt x="122869" y="198531"/>
                    <a:pt x="116463" y="198531"/>
                    <a:pt x="111338" y="198531"/>
                  </a:cubicBezTo>
                  <a:cubicBezTo>
                    <a:pt x="107495" y="198531"/>
                    <a:pt x="102370" y="198531"/>
                    <a:pt x="98527" y="198531"/>
                  </a:cubicBezTo>
                  <a:cubicBezTo>
                    <a:pt x="89559" y="197224"/>
                    <a:pt x="81872" y="197224"/>
                    <a:pt x="72904" y="197224"/>
                  </a:cubicBezTo>
                  <a:cubicBezTo>
                    <a:pt x="71623" y="197224"/>
                    <a:pt x="70342" y="197224"/>
                    <a:pt x="70342" y="195916"/>
                  </a:cubicBezTo>
                  <a:cubicBezTo>
                    <a:pt x="74185" y="191994"/>
                    <a:pt x="79310" y="190687"/>
                    <a:pt x="83153" y="186765"/>
                  </a:cubicBezTo>
                  <a:cubicBezTo>
                    <a:pt x="86997" y="184150"/>
                    <a:pt x="90840" y="184150"/>
                    <a:pt x="95965" y="184150"/>
                  </a:cubicBezTo>
                  <a:close/>
                  <a:moveTo>
                    <a:pt x="305425" y="171450"/>
                  </a:moveTo>
                  <a:cubicBezTo>
                    <a:pt x="308027" y="172735"/>
                    <a:pt x="309327" y="176591"/>
                    <a:pt x="310628" y="179161"/>
                  </a:cubicBezTo>
                  <a:cubicBezTo>
                    <a:pt x="310628" y="181731"/>
                    <a:pt x="311929" y="185587"/>
                    <a:pt x="313230" y="188157"/>
                  </a:cubicBezTo>
                  <a:cubicBezTo>
                    <a:pt x="313230" y="190727"/>
                    <a:pt x="311929" y="193297"/>
                    <a:pt x="310628" y="195868"/>
                  </a:cubicBezTo>
                  <a:cubicBezTo>
                    <a:pt x="310628" y="198438"/>
                    <a:pt x="308027" y="197153"/>
                    <a:pt x="306726" y="197153"/>
                  </a:cubicBezTo>
                  <a:cubicBezTo>
                    <a:pt x="280708" y="197153"/>
                    <a:pt x="254691" y="197153"/>
                    <a:pt x="229974" y="197153"/>
                  </a:cubicBezTo>
                  <a:cubicBezTo>
                    <a:pt x="227372" y="197153"/>
                    <a:pt x="226071" y="197153"/>
                    <a:pt x="224771" y="194583"/>
                  </a:cubicBezTo>
                  <a:cubicBezTo>
                    <a:pt x="223470" y="192012"/>
                    <a:pt x="222169" y="189442"/>
                    <a:pt x="220868" y="186872"/>
                  </a:cubicBezTo>
                  <a:cubicBezTo>
                    <a:pt x="219567" y="184301"/>
                    <a:pt x="219567" y="184301"/>
                    <a:pt x="222169" y="184301"/>
                  </a:cubicBezTo>
                  <a:cubicBezTo>
                    <a:pt x="227372" y="184301"/>
                    <a:pt x="232576" y="184301"/>
                    <a:pt x="239080" y="184301"/>
                  </a:cubicBezTo>
                  <a:cubicBezTo>
                    <a:pt x="258593" y="184301"/>
                    <a:pt x="278106" y="184301"/>
                    <a:pt x="297620" y="184301"/>
                  </a:cubicBezTo>
                  <a:cubicBezTo>
                    <a:pt x="302823" y="184301"/>
                    <a:pt x="302823" y="184301"/>
                    <a:pt x="302823" y="179161"/>
                  </a:cubicBezTo>
                  <a:cubicBezTo>
                    <a:pt x="304124" y="176591"/>
                    <a:pt x="305425" y="174020"/>
                    <a:pt x="305425" y="171450"/>
                  </a:cubicBezTo>
                  <a:close/>
                  <a:moveTo>
                    <a:pt x="204765" y="164814"/>
                  </a:moveTo>
                  <a:lnTo>
                    <a:pt x="211136" y="166102"/>
                  </a:lnTo>
                  <a:lnTo>
                    <a:pt x="213096" y="167265"/>
                  </a:lnTo>
                  <a:lnTo>
                    <a:pt x="217637" y="170021"/>
                  </a:lnTo>
                  <a:cubicBezTo>
                    <a:pt x="217637" y="171323"/>
                    <a:pt x="216350" y="172624"/>
                    <a:pt x="215062" y="173926"/>
                  </a:cubicBezTo>
                  <a:cubicBezTo>
                    <a:pt x="213775" y="173926"/>
                    <a:pt x="213775" y="173926"/>
                    <a:pt x="213775" y="176530"/>
                  </a:cubicBezTo>
                  <a:cubicBezTo>
                    <a:pt x="218924" y="185642"/>
                    <a:pt x="225360" y="194754"/>
                    <a:pt x="230508" y="205168"/>
                  </a:cubicBezTo>
                  <a:cubicBezTo>
                    <a:pt x="234370" y="211677"/>
                    <a:pt x="238231" y="218186"/>
                    <a:pt x="242093" y="224695"/>
                  </a:cubicBezTo>
                  <a:cubicBezTo>
                    <a:pt x="242093" y="225997"/>
                    <a:pt x="243380" y="227298"/>
                    <a:pt x="242093" y="228600"/>
                  </a:cubicBezTo>
                  <a:cubicBezTo>
                    <a:pt x="242093" y="228600"/>
                    <a:pt x="240806" y="228600"/>
                    <a:pt x="239519" y="227298"/>
                  </a:cubicBezTo>
                  <a:cubicBezTo>
                    <a:pt x="234370" y="223393"/>
                    <a:pt x="226647" y="222091"/>
                    <a:pt x="222785" y="216884"/>
                  </a:cubicBezTo>
                  <a:cubicBezTo>
                    <a:pt x="218924" y="212979"/>
                    <a:pt x="217637" y="209074"/>
                    <a:pt x="215062" y="205168"/>
                  </a:cubicBezTo>
                  <a:cubicBezTo>
                    <a:pt x="211201" y="197358"/>
                    <a:pt x="206052" y="190849"/>
                    <a:pt x="202191" y="183038"/>
                  </a:cubicBezTo>
                  <a:cubicBezTo>
                    <a:pt x="200904" y="180435"/>
                    <a:pt x="198329" y="176530"/>
                    <a:pt x="195755" y="172624"/>
                  </a:cubicBezTo>
                  <a:cubicBezTo>
                    <a:pt x="195755" y="171323"/>
                    <a:pt x="195755" y="171323"/>
                    <a:pt x="197042" y="170021"/>
                  </a:cubicBezTo>
                  <a:cubicBezTo>
                    <a:pt x="199616" y="168719"/>
                    <a:pt x="202191" y="167417"/>
                    <a:pt x="204765" y="164814"/>
                  </a:cubicBezTo>
                  <a:close/>
                  <a:moveTo>
                    <a:pt x="203295" y="142875"/>
                  </a:moveTo>
                  <a:cubicBezTo>
                    <a:pt x="207207" y="142875"/>
                    <a:pt x="209815" y="142875"/>
                    <a:pt x="213727" y="142875"/>
                  </a:cubicBezTo>
                  <a:cubicBezTo>
                    <a:pt x="215031" y="142875"/>
                    <a:pt x="216335" y="144165"/>
                    <a:pt x="215031" y="145455"/>
                  </a:cubicBezTo>
                  <a:cubicBezTo>
                    <a:pt x="215031" y="145455"/>
                    <a:pt x="215031" y="146745"/>
                    <a:pt x="215031" y="146745"/>
                  </a:cubicBezTo>
                  <a:cubicBezTo>
                    <a:pt x="212423" y="149324"/>
                    <a:pt x="212423" y="150614"/>
                    <a:pt x="216335" y="151904"/>
                  </a:cubicBezTo>
                  <a:cubicBezTo>
                    <a:pt x="218943" y="154484"/>
                    <a:pt x="222855" y="157063"/>
                    <a:pt x="226768" y="158353"/>
                  </a:cubicBezTo>
                  <a:lnTo>
                    <a:pt x="227340" y="158353"/>
                  </a:lnTo>
                  <a:lnTo>
                    <a:pt x="228196" y="158926"/>
                  </a:lnTo>
                  <a:cubicBezTo>
                    <a:pt x="229485" y="160219"/>
                    <a:pt x="230773" y="160219"/>
                    <a:pt x="232062" y="161513"/>
                  </a:cubicBezTo>
                  <a:lnTo>
                    <a:pt x="232635" y="161513"/>
                  </a:lnTo>
                  <a:lnTo>
                    <a:pt x="241112" y="167382"/>
                  </a:lnTo>
                  <a:cubicBezTo>
                    <a:pt x="250240" y="171252"/>
                    <a:pt x="259368" y="176411"/>
                    <a:pt x="267192" y="181570"/>
                  </a:cubicBezTo>
                  <a:cubicBezTo>
                    <a:pt x="263280" y="182860"/>
                    <a:pt x="260672" y="182860"/>
                    <a:pt x="258064" y="182860"/>
                  </a:cubicBezTo>
                  <a:cubicBezTo>
                    <a:pt x="254152" y="182860"/>
                    <a:pt x="250240" y="182860"/>
                    <a:pt x="247632" y="182860"/>
                  </a:cubicBezTo>
                  <a:cubicBezTo>
                    <a:pt x="242416" y="184150"/>
                    <a:pt x="239808" y="181570"/>
                    <a:pt x="235896" y="180281"/>
                  </a:cubicBezTo>
                  <a:cubicBezTo>
                    <a:pt x="230680" y="176411"/>
                    <a:pt x="224159" y="172541"/>
                    <a:pt x="217639" y="169962"/>
                  </a:cubicBezTo>
                  <a:lnTo>
                    <a:pt x="213096" y="167265"/>
                  </a:lnTo>
                  <a:lnTo>
                    <a:pt x="211201" y="166116"/>
                  </a:lnTo>
                  <a:lnTo>
                    <a:pt x="211136" y="166102"/>
                  </a:lnTo>
                  <a:lnTo>
                    <a:pt x="211119" y="166092"/>
                  </a:lnTo>
                  <a:cubicBezTo>
                    <a:pt x="209815" y="163513"/>
                    <a:pt x="207207" y="163513"/>
                    <a:pt x="205903" y="162223"/>
                  </a:cubicBezTo>
                  <a:cubicBezTo>
                    <a:pt x="201991" y="159643"/>
                    <a:pt x="199383" y="158353"/>
                    <a:pt x="196775" y="157063"/>
                  </a:cubicBezTo>
                  <a:cubicBezTo>
                    <a:pt x="195471" y="155774"/>
                    <a:pt x="194167" y="155774"/>
                    <a:pt x="195471" y="153194"/>
                  </a:cubicBezTo>
                  <a:cubicBezTo>
                    <a:pt x="196775" y="150614"/>
                    <a:pt x="199383" y="146745"/>
                    <a:pt x="200687" y="144165"/>
                  </a:cubicBezTo>
                  <a:cubicBezTo>
                    <a:pt x="201991" y="142875"/>
                    <a:pt x="203295" y="142875"/>
                    <a:pt x="203295" y="142875"/>
                  </a:cubicBezTo>
                  <a:close/>
                  <a:moveTo>
                    <a:pt x="198149" y="123451"/>
                  </a:moveTo>
                  <a:cubicBezTo>
                    <a:pt x="199441" y="122237"/>
                    <a:pt x="200732" y="122237"/>
                    <a:pt x="200732" y="123451"/>
                  </a:cubicBezTo>
                  <a:cubicBezTo>
                    <a:pt x="200732" y="124665"/>
                    <a:pt x="200732" y="125879"/>
                    <a:pt x="200732" y="127093"/>
                  </a:cubicBezTo>
                  <a:cubicBezTo>
                    <a:pt x="200732" y="128307"/>
                    <a:pt x="202024" y="129521"/>
                    <a:pt x="204607" y="129521"/>
                  </a:cubicBezTo>
                  <a:cubicBezTo>
                    <a:pt x="207190" y="129521"/>
                    <a:pt x="209773" y="129521"/>
                    <a:pt x="212356" y="129521"/>
                  </a:cubicBezTo>
                  <a:cubicBezTo>
                    <a:pt x="227854" y="129521"/>
                    <a:pt x="244644" y="129521"/>
                    <a:pt x="261434" y="129521"/>
                  </a:cubicBezTo>
                  <a:cubicBezTo>
                    <a:pt x="261434" y="129521"/>
                    <a:pt x="262726" y="129521"/>
                    <a:pt x="262726" y="130735"/>
                  </a:cubicBezTo>
                  <a:cubicBezTo>
                    <a:pt x="264017" y="131949"/>
                    <a:pt x="262726" y="131949"/>
                    <a:pt x="261434" y="131949"/>
                  </a:cubicBezTo>
                  <a:cubicBezTo>
                    <a:pt x="256268" y="135591"/>
                    <a:pt x="252393" y="138019"/>
                    <a:pt x="247227" y="140447"/>
                  </a:cubicBezTo>
                  <a:cubicBezTo>
                    <a:pt x="247227" y="141661"/>
                    <a:pt x="245936" y="141661"/>
                    <a:pt x="245936" y="141661"/>
                  </a:cubicBezTo>
                  <a:cubicBezTo>
                    <a:pt x="233020" y="141661"/>
                    <a:pt x="220105" y="141661"/>
                    <a:pt x="208481" y="141661"/>
                  </a:cubicBezTo>
                  <a:cubicBezTo>
                    <a:pt x="202024" y="141661"/>
                    <a:pt x="196858" y="141661"/>
                    <a:pt x="191692" y="141661"/>
                  </a:cubicBezTo>
                  <a:cubicBezTo>
                    <a:pt x="189108" y="142875"/>
                    <a:pt x="187817" y="141661"/>
                    <a:pt x="187817" y="139233"/>
                  </a:cubicBezTo>
                  <a:cubicBezTo>
                    <a:pt x="187817" y="136805"/>
                    <a:pt x="187817" y="135591"/>
                    <a:pt x="187817" y="133163"/>
                  </a:cubicBezTo>
                  <a:lnTo>
                    <a:pt x="190398" y="127098"/>
                  </a:lnTo>
                  <a:lnTo>
                    <a:pt x="190612" y="127000"/>
                  </a:lnTo>
                  <a:lnTo>
                    <a:pt x="190768" y="126920"/>
                  </a:lnTo>
                  <a:lnTo>
                    <a:pt x="192983" y="125879"/>
                  </a:lnTo>
                  <a:cubicBezTo>
                    <a:pt x="194275" y="124665"/>
                    <a:pt x="196858" y="124665"/>
                    <a:pt x="198149" y="123451"/>
                  </a:cubicBezTo>
                  <a:close/>
                  <a:moveTo>
                    <a:pt x="91744" y="100012"/>
                  </a:moveTo>
                  <a:cubicBezTo>
                    <a:pt x="93037" y="100012"/>
                    <a:pt x="93037" y="100012"/>
                    <a:pt x="94331" y="101302"/>
                  </a:cubicBezTo>
                  <a:cubicBezTo>
                    <a:pt x="98211" y="102592"/>
                    <a:pt x="102092" y="105171"/>
                    <a:pt x="105972" y="106461"/>
                  </a:cubicBezTo>
                  <a:cubicBezTo>
                    <a:pt x="105972" y="106461"/>
                    <a:pt x="107266" y="107751"/>
                    <a:pt x="108560" y="107751"/>
                  </a:cubicBezTo>
                  <a:cubicBezTo>
                    <a:pt x="109853" y="109041"/>
                    <a:pt x="111147" y="110331"/>
                    <a:pt x="112440" y="111621"/>
                  </a:cubicBezTo>
                  <a:cubicBezTo>
                    <a:pt x="115027" y="115490"/>
                    <a:pt x="116321" y="119360"/>
                    <a:pt x="118908" y="123229"/>
                  </a:cubicBezTo>
                  <a:cubicBezTo>
                    <a:pt x="120201" y="125809"/>
                    <a:pt x="120201" y="129678"/>
                    <a:pt x="124082" y="130968"/>
                  </a:cubicBezTo>
                  <a:cubicBezTo>
                    <a:pt x="125375" y="133548"/>
                    <a:pt x="126669" y="137418"/>
                    <a:pt x="129256" y="139997"/>
                  </a:cubicBezTo>
                  <a:cubicBezTo>
                    <a:pt x="130549" y="145157"/>
                    <a:pt x="133136" y="149026"/>
                    <a:pt x="135723" y="152896"/>
                  </a:cubicBezTo>
                  <a:cubicBezTo>
                    <a:pt x="137017" y="154186"/>
                    <a:pt x="137017" y="155475"/>
                    <a:pt x="135723" y="155475"/>
                  </a:cubicBezTo>
                  <a:cubicBezTo>
                    <a:pt x="133136" y="156765"/>
                    <a:pt x="131843" y="159345"/>
                    <a:pt x="129256" y="159345"/>
                  </a:cubicBezTo>
                  <a:cubicBezTo>
                    <a:pt x="127962" y="160635"/>
                    <a:pt x="126669" y="161925"/>
                    <a:pt x="125375" y="163214"/>
                  </a:cubicBezTo>
                  <a:cubicBezTo>
                    <a:pt x="127962" y="164504"/>
                    <a:pt x="130549" y="167084"/>
                    <a:pt x="134430" y="168374"/>
                  </a:cubicBezTo>
                  <a:cubicBezTo>
                    <a:pt x="137017" y="169664"/>
                    <a:pt x="137017" y="170953"/>
                    <a:pt x="135723" y="173533"/>
                  </a:cubicBezTo>
                  <a:cubicBezTo>
                    <a:pt x="134430" y="176113"/>
                    <a:pt x="131843" y="178693"/>
                    <a:pt x="131843" y="181272"/>
                  </a:cubicBezTo>
                  <a:cubicBezTo>
                    <a:pt x="130549" y="182562"/>
                    <a:pt x="129256" y="182562"/>
                    <a:pt x="127962" y="182562"/>
                  </a:cubicBezTo>
                  <a:cubicBezTo>
                    <a:pt x="124082" y="182562"/>
                    <a:pt x="121495" y="182562"/>
                    <a:pt x="117614" y="182562"/>
                  </a:cubicBezTo>
                  <a:cubicBezTo>
                    <a:pt x="115027" y="182562"/>
                    <a:pt x="115027" y="182562"/>
                    <a:pt x="116321" y="181272"/>
                  </a:cubicBezTo>
                  <a:cubicBezTo>
                    <a:pt x="118908" y="174823"/>
                    <a:pt x="118908" y="174823"/>
                    <a:pt x="113734" y="170953"/>
                  </a:cubicBezTo>
                  <a:cubicBezTo>
                    <a:pt x="103385" y="167084"/>
                    <a:pt x="94331" y="160635"/>
                    <a:pt x="85276" y="155475"/>
                  </a:cubicBezTo>
                  <a:cubicBezTo>
                    <a:pt x="81396" y="154186"/>
                    <a:pt x="77515" y="151606"/>
                    <a:pt x="72341" y="149026"/>
                  </a:cubicBezTo>
                  <a:cubicBezTo>
                    <a:pt x="71047" y="147736"/>
                    <a:pt x="69754" y="146446"/>
                    <a:pt x="68460" y="145157"/>
                  </a:cubicBezTo>
                  <a:cubicBezTo>
                    <a:pt x="67167" y="145157"/>
                    <a:pt x="67167" y="145157"/>
                    <a:pt x="67167" y="143867"/>
                  </a:cubicBezTo>
                  <a:cubicBezTo>
                    <a:pt x="67167" y="143867"/>
                    <a:pt x="68460" y="143867"/>
                    <a:pt x="68460" y="143867"/>
                  </a:cubicBezTo>
                  <a:cubicBezTo>
                    <a:pt x="74928" y="142577"/>
                    <a:pt x="81396" y="142577"/>
                    <a:pt x="87863" y="142577"/>
                  </a:cubicBezTo>
                  <a:cubicBezTo>
                    <a:pt x="91744" y="142577"/>
                    <a:pt x="94331" y="145157"/>
                    <a:pt x="96918" y="147736"/>
                  </a:cubicBezTo>
                  <a:cubicBezTo>
                    <a:pt x="100798" y="149026"/>
                    <a:pt x="104679" y="151606"/>
                    <a:pt x="108560" y="154186"/>
                  </a:cubicBezTo>
                  <a:cubicBezTo>
                    <a:pt x="111147" y="155475"/>
                    <a:pt x="112440" y="155475"/>
                    <a:pt x="113734" y="154186"/>
                  </a:cubicBezTo>
                  <a:cubicBezTo>
                    <a:pt x="113734" y="152896"/>
                    <a:pt x="115027" y="152896"/>
                    <a:pt x="116321" y="151606"/>
                  </a:cubicBezTo>
                  <a:cubicBezTo>
                    <a:pt x="118908" y="151606"/>
                    <a:pt x="118908" y="149026"/>
                    <a:pt x="117614" y="147736"/>
                  </a:cubicBezTo>
                  <a:cubicBezTo>
                    <a:pt x="112440" y="138707"/>
                    <a:pt x="107266" y="130968"/>
                    <a:pt x="102092" y="121939"/>
                  </a:cubicBezTo>
                  <a:cubicBezTo>
                    <a:pt x="99505" y="115490"/>
                    <a:pt x="94331" y="110331"/>
                    <a:pt x="91744" y="102592"/>
                  </a:cubicBezTo>
                  <a:cubicBezTo>
                    <a:pt x="91744" y="102592"/>
                    <a:pt x="90450" y="101302"/>
                    <a:pt x="91744" y="100012"/>
                  </a:cubicBezTo>
                  <a:close/>
                  <a:moveTo>
                    <a:pt x="228363" y="88635"/>
                  </a:moveTo>
                  <a:cubicBezTo>
                    <a:pt x="229665" y="88635"/>
                    <a:pt x="230966" y="87312"/>
                    <a:pt x="232268" y="88635"/>
                  </a:cubicBezTo>
                  <a:cubicBezTo>
                    <a:pt x="232268" y="88635"/>
                    <a:pt x="232268" y="89958"/>
                    <a:pt x="230966" y="91281"/>
                  </a:cubicBezTo>
                  <a:cubicBezTo>
                    <a:pt x="229665" y="95250"/>
                    <a:pt x="227061" y="99218"/>
                    <a:pt x="224458" y="101864"/>
                  </a:cubicBezTo>
                  <a:lnTo>
                    <a:pt x="222828" y="105175"/>
                  </a:lnTo>
                  <a:lnTo>
                    <a:pt x="219618" y="110276"/>
                  </a:lnTo>
                  <a:lnTo>
                    <a:pt x="212742" y="113770"/>
                  </a:lnTo>
                  <a:cubicBezTo>
                    <a:pt x="206233" y="117739"/>
                    <a:pt x="199724" y="121708"/>
                    <a:pt x="193215" y="125677"/>
                  </a:cubicBezTo>
                  <a:lnTo>
                    <a:pt x="190768" y="126920"/>
                  </a:lnTo>
                  <a:lnTo>
                    <a:pt x="190400" y="127093"/>
                  </a:lnTo>
                  <a:lnTo>
                    <a:pt x="190398" y="127098"/>
                  </a:lnTo>
                  <a:lnTo>
                    <a:pt x="176292" y="133614"/>
                  </a:lnTo>
                  <a:cubicBezTo>
                    <a:pt x="174990" y="134937"/>
                    <a:pt x="173689" y="134937"/>
                    <a:pt x="173689" y="133614"/>
                  </a:cubicBezTo>
                  <a:cubicBezTo>
                    <a:pt x="172387" y="130968"/>
                    <a:pt x="169783" y="128322"/>
                    <a:pt x="168482" y="125677"/>
                  </a:cubicBezTo>
                  <a:lnTo>
                    <a:pt x="168482" y="119305"/>
                  </a:lnTo>
                  <a:lnTo>
                    <a:pt x="173629" y="110067"/>
                  </a:lnTo>
                  <a:lnTo>
                    <a:pt x="173735" y="109849"/>
                  </a:lnTo>
                  <a:lnTo>
                    <a:pt x="176292" y="112447"/>
                  </a:lnTo>
                  <a:cubicBezTo>
                    <a:pt x="178896" y="116416"/>
                    <a:pt x="180198" y="116416"/>
                    <a:pt x="184103" y="115093"/>
                  </a:cubicBezTo>
                  <a:cubicBezTo>
                    <a:pt x="186706" y="112447"/>
                    <a:pt x="189310" y="111125"/>
                    <a:pt x="191913" y="109802"/>
                  </a:cubicBezTo>
                  <a:cubicBezTo>
                    <a:pt x="193215" y="109802"/>
                    <a:pt x="193215" y="109802"/>
                    <a:pt x="194517" y="108479"/>
                  </a:cubicBezTo>
                  <a:cubicBezTo>
                    <a:pt x="199724" y="107156"/>
                    <a:pt x="203629" y="103187"/>
                    <a:pt x="208836" y="100541"/>
                  </a:cubicBezTo>
                  <a:cubicBezTo>
                    <a:pt x="215345" y="96572"/>
                    <a:pt x="221854" y="92604"/>
                    <a:pt x="228363" y="88635"/>
                  </a:cubicBezTo>
                  <a:close/>
                  <a:moveTo>
                    <a:pt x="133207" y="67967"/>
                  </a:moveTo>
                  <a:cubicBezTo>
                    <a:pt x="134477" y="66675"/>
                    <a:pt x="134477" y="69258"/>
                    <a:pt x="135747" y="69258"/>
                  </a:cubicBezTo>
                  <a:cubicBezTo>
                    <a:pt x="138287" y="73133"/>
                    <a:pt x="140827" y="77007"/>
                    <a:pt x="142097" y="82173"/>
                  </a:cubicBezTo>
                  <a:cubicBezTo>
                    <a:pt x="143367" y="83465"/>
                    <a:pt x="143367" y="86048"/>
                    <a:pt x="143367" y="88631"/>
                  </a:cubicBezTo>
                  <a:cubicBezTo>
                    <a:pt x="143367" y="104129"/>
                    <a:pt x="143367" y="120919"/>
                    <a:pt x="143367" y="136417"/>
                  </a:cubicBezTo>
                  <a:cubicBezTo>
                    <a:pt x="143367" y="140292"/>
                    <a:pt x="143367" y="140292"/>
                    <a:pt x="139557" y="141584"/>
                  </a:cubicBezTo>
                  <a:cubicBezTo>
                    <a:pt x="139557" y="141584"/>
                    <a:pt x="138287" y="141584"/>
                    <a:pt x="138287" y="141584"/>
                  </a:cubicBezTo>
                  <a:cubicBezTo>
                    <a:pt x="134477" y="142875"/>
                    <a:pt x="131937" y="141584"/>
                    <a:pt x="129397" y="139000"/>
                  </a:cubicBezTo>
                  <a:cubicBezTo>
                    <a:pt x="126857" y="136417"/>
                    <a:pt x="125587" y="132543"/>
                    <a:pt x="124317" y="129960"/>
                  </a:cubicBezTo>
                  <a:cubicBezTo>
                    <a:pt x="125587" y="127377"/>
                    <a:pt x="126857" y="128668"/>
                    <a:pt x="129397" y="128668"/>
                  </a:cubicBezTo>
                  <a:cubicBezTo>
                    <a:pt x="131937" y="128668"/>
                    <a:pt x="131937" y="127377"/>
                    <a:pt x="131937" y="126085"/>
                  </a:cubicBezTo>
                  <a:cubicBezTo>
                    <a:pt x="131937" y="115753"/>
                    <a:pt x="133207" y="105421"/>
                    <a:pt x="133207" y="95089"/>
                  </a:cubicBezTo>
                  <a:cubicBezTo>
                    <a:pt x="133207" y="87339"/>
                    <a:pt x="131937" y="79590"/>
                    <a:pt x="131937" y="70550"/>
                  </a:cubicBezTo>
                  <a:cubicBezTo>
                    <a:pt x="131937" y="69258"/>
                    <a:pt x="131937" y="67967"/>
                    <a:pt x="133207" y="67967"/>
                  </a:cubicBezTo>
                  <a:close/>
                  <a:moveTo>
                    <a:pt x="186527" y="65087"/>
                  </a:moveTo>
                  <a:cubicBezTo>
                    <a:pt x="186527" y="65087"/>
                    <a:pt x="186527" y="66410"/>
                    <a:pt x="186527" y="67733"/>
                  </a:cubicBezTo>
                  <a:lnTo>
                    <a:pt x="187667" y="82926"/>
                  </a:lnTo>
                  <a:lnTo>
                    <a:pt x="187667" y="85188"/>
                  </a:lnTo>
                  <a:lnTo>
                    <a:pt x="183947" y="91546"/>
                  </a:lnTo>
                  <a:cubicBezTo>
                    <a:pt x="181368" y="96837"/>
                    <a:pt x="177498" y="102129"/>
                    <a:pt x="174918" y="107421"/>
                  </a:cubicBezTo>
                  <a:lnTo>
                    <a:pt x="173735" y="109849"/>
                  </a:lnTo>
                  <a:lnTo>
                    <a:pt x="173689" y="109802"/>
                  </a:lnTo>
                  <a:cubicBezTo>
                    <a:pt x="172387" y="112447"/>
                    <a:pt x="169783" y="116416"/>
                    <a:pt x="168482" y="119062"/>
                  </a:cubicBezTo>
                  <a:lnTo>
                    <a:pt x="168482" y="119305"/>
                  </a:lnTo>
                  <a:lnTo>
                    <a:pt x="168469" y="119327"/>
                  </a:lnTo>
                  <a:cubicBezTo>
                    <a:pt x="164600" y="123296"/>
                    <a:pt x="163310" y="128588"/>
                    <a:pt x="159440" y="133879"/>
                  </a:cubicBezTo>
                  <a:cubicBezTo>
                    <a:pt x="158151" y="135202"/>
                    <a:pt x="156861" y="136525"/>
                    <a:pt x="155571" y="135202"/>
                  </a:cubicBezTo>
                  <a:cubicBezTo>
                    <a:pt x="152991" y="133879"/>
                    <a:pt x="150411" y="131233"/>
                    <a:pt x="147832" y="129910"/>
                  </a:cubicBezTo>
                  <a:cubicBezTo>
                    <a:pt x="146542" y="129910"/>
                    <a:pt x="146542" y="128588"/>
                    <a:pt x="146542" y="127265"/>
                  </a:cubicBezTo>
                  <a:cubicBezTo>
                    <a:pt x="146542" y="123296"/>
                    <a:pt x="146542" y="119327"/>
                    <a:pt x="146542" y="115358"/>
                  </a:cubicBezTo>
                  <a:cubicBezTo>
                    <a:pt x="146542" y="112712"/>
                    <a:pt x="146542" y="112712"/>
                    <a:pt x="149122" y="114035"/>
                  </a:cubicBezTo>
                  <a:cubicBezTo>
                    <a:pt x="149122" y="114035"/>
                    <a:pt x="149122" y="115358"/>
                    <a:pt x="150411" y="115358"/>
                  </a:cubicBezTo>
                  <a:cubicBezTo>
                    <a:pt x="154281" y="118004"/>
                    <a:pt x="155571" y="118004"/>
                    <a:pt x="156861" y="114035"/>
                  </a:cubicBezTo>
                  <a:cubicBezTo>
                    <a:pt x="162020" y="106098"/>
                    <a:pt x="165890" y="99483"/>
                    <a:pt x="169759" y="92869"/>
                  </a:cubicBezTo>
                  <a:cubicBezTo>
                    <a:pt x="172339" y="88900"/>
                    <a:pt x="173629" y="84931"/>
                    <a:pt x="176208" y="79639"/>
                  </a:cubicBezTo>
                  <a:cubicBezTo>
                    <a:pt x="178788" y="75670"/>
                    <a:pt x="181368" y="71702"/>
                    <a:pt x="183947" y="66410"/>
                  </a:cubicBezTo>
                  <a:cubicBezTo>
                    <a:pt x="185237" y="66410"/>
                    <a:pt x="185237" y="65087"/>
                    <a:pt x="186527" y="65087"/>
                  </a:cubicBezTo>
                  <a:close/>
                  <a:moveTo>
                    <a:pt x="270723" y="64499"/>
                  </a:moveTo>
                  <a:cubicBezTo>
                    <a:pt x="272011" y="63206"/>
                    <a:pt x="274589" y="61912"/>
                    <a:pt x="277166" y="64499"/>
                  </a:cubicBezTo>
                  <a:lnTo>
                    <a:pt x="280748" y="66896"/>
                  </a:lnTo>
                  <a:lnTo>
                    <a:pt x="280867" y="67370"/>
                  </a:lnTo>
                  <a:cubicBezTo>
                    <a:pt x="282158" y="69950"/>
                    <a:pt x="283449" y="69950"/>
                    <a:pt x="284740" y="71240"/>
                  </a:cubicBezTo>
                  <a:cubicBezTo>
                    <a:pt x="287323" y="73819"/>
                    <a:pt x="289905" y="76399"/>
                    <a:pt x="292487" y="80269"/>
                  </a:cubicBezTo>
                  <a:lnTo>
                    <a:pt x="292877" y="80269"/>
                  </a:lnTo>
                  <a:lnTo>
                    <a:pt x="309383" y="96837"/>
                  </a:lnTo>
                  <a:cubicBezTo>
                    <a:pt x="314538" y="102011"/>
                    <a:pt x="320981" y="109772"/>
                    <a:pt x="327425" y="114946"/>
                  </a:cubicBezTo>
                  <a:cubicBezTo>
                    <a:pt x="333868" y="120120"/>
                    <a:pt x="330002" y="125294"/>
                    <a:pt x="328713" y="131762"/>
                  </a:cubicBezTo>
                  <a:cubicBezTo>
                    <a:pt x="327425" y="135643"/>
                    <a:pt x="326136" y="140817"/>
                    <a:pt x="324847" y="144697"/>
                  </a:cubicBezTo>
                  <a:cubicBezTo>
                    <a:pt x="324847" y="148578"/>
                    <a:pt x="323559" y="153752"/>
                    <a:pt x="322270" y="157632"/>
                  </a:cubicBezTo>
                  <a:cubicBezTo>
                    <a:pt x="322270" y="158926"/>
                    <a:pt x="322270" y="158926"/>
                    <a:pt x="320981" y="158926"/>
                  </a:cubicBezTo>
                  <a:cubicBezTo>
                    <a:pt x="319693" y="158926"/>
                    <a:pt x="319693" y="158926"/>
                    <a:pt x="319693" y="157632"/>
                  </a:cubicBezTo>
                  <a:cubicBezTo>
                    <a:pt x="318404" y="156339"/>
                    <a:pt x="318404" y="153752"/>
                    <a:pt x="317115" y="152458"/>
                  </a:cubicBezTo>
                  <a:cubicBezTo>
                    <a:pt x="318404" y="156339"/>
                    <a:pt x="319693" y="160219"/>
                    <a:pt x="319693" y="164100"/>
                  </a:cubicBezTo>
                  <a:cubicBezTo>
                    <a:pt x="322270" y="170568"/>
                    <a:pt x="323559" y="175742"/>
                    <a:pt x="324847" y="182209"/>
                  </a:cubicBezTo>
                  <a:cubicBezTo>
                    <a:pt x="326136" y="188677"/>
                    <a:pt x="328713" y="195144"/>
                    <a:pt x="330002" y="201612"/>
                  </a:cubicBezTo>
                  <a:cubicBezTo>
                    <a:pt x="332579" y="206786"/>
                    <a:pt x="330002" y="210667"/>
                    <a:pt x="326136" y="213254"/>
                  </a:cubicBezTo>
                  <a:cubicBezTo>
                    <a:pt x="319693" y="219721"/>
                    <a:pt x="314538" y="226189"/>
                    <a:pt x="308094" y="232657"/>
                  </a:cubicBezTo>
                  <a:cubicBezTo>
                    <a:pt x="306806" y="233950"/>
                    <a:pt x="305517" y="235244"/>
                    <a:pt x="304228" y="236537"/>
                  </a:cubicBezTo>
                  <a:cubicBezTo>
                    <a:pt x="304228" y="236537"/>
                    <a:pt x="302940" y="236537"/>
                    <a:pt x="302940" y="236537"/>
                  </a:cubicBezTo>
                  <a:cubicBezTo>
                    <a:pt x="302940" y="236537"/>
                    <a:pt x="302940" y="235244"/>
                    <a:pt x="302940" y="235244"/>
                  </a:cubicBezTo>
                  <a:cubicBezTo>
                    <a:pt x="304228" y="228776"/>
                    <a:pt x="305517" y="221015"/>
                    <a:pt x="308094" y="214547"/>
                  </a:cubicBezTo>
                  <a:cubicBezTo>
                    <a:pt x="309383" y="211960"/>
                    <a:pt x="313249" y="209373"/>
                    <a:pt x="315827" y="206786"/>
                  </a:cubicBezTo>
                  <a:cubicBezTo>
                    <a:pt x="317115" y="205493"/>
                    <a:pt x="317115" y="204199"/>
                    <a:pt x="317115" y="201612"/>
                  </a:cubicBezTo>
                  <a:cubicBezTo>
                    <a:pt x="315827" y="195144"/>
                    <a:pt x="313249" y="188677"/>
                    <a:pt x="311960" y="182209"/>
                  </a:cubicBezTo>
                  <a:cubicBezTo>
                    <a:pt x="310672" y="178329"/>
                    <a:pt x="310672" y="174448"/>
                    <a:pt x="309383" y="170568"/>
                  </a:cubicBezTo>
                  <a:cubicBezTo>
                    <a:pt x="308094" y="165394"/>
                    <a:pt x="305517" y="161513"/>
                    <a:pt x="305517" y="155045"/>
                  </a:cubicBezTo>
                  <a:cubicBezTo>
                    <a:pt x="304228" y="152458"/>
                    <a:pt x="302940" y="148578"/>
                    <a:pt x="301651" y="144697"/>
                  </a:cubicBezTo>
                  <a:cubicBezTo>
                    <a:pt x="301651" y="142110"/>
                    <a:pt x="300362" y="142110"/>
                    <a:pt x="299074" y="142110"/>
                  </a:cubicBezTo>
                  <a:cubicBezTo>
                    <a:pt x="292630" y="142110"/>
                    <a:pt x="284898" y="142110"/>
                    <a:pt x="278455" y="142110"/>
                  </a:cubicBezTo>
                  <a:cubicBezTo>
                    <a:pt x="277166" y="142110"/>
                    <a:pt x="275877" y="143404"/>
                    <a:pt x="275877" y="142110"/>
                  </a:cubicBezTo>
                  <a:cubicBezTo>
                    <a:pt x="274589" y="140817"/>
                    <a:pt x="275877" y="139523"/>
                    <a:pt x="277166" y="138230"/>
                  </a:cubicBezTo>
                  <a:cubicBezTo>
                    <a:pt x="272011" y="142110"/>
                    <a:pt x="266857" y="144697"/>
                    <a:pt x="261702" y="147284"/>
                  </a:cubicBezTo>
                  <a:cubicBezTo>
                    <a:pt x="257836" y="149871"/>
                    <a:pt x="253970" y="152458"/>
                    <a:pt x="250104" y="153752"/>
                  </a:cubicBezTo>
                  <a:cubicBezTo>
                    <a:pt x="244949" y="156339"/>
                    <a:pt x="241083" y="158926"/>
                    <a:pt x="237217" y="161513"/>
                  </a:cubicBezTo>
                  <a:lnTo>
                    <a:pt x="232635" y="161513"/>
                  </a:lnTo>
                  <a:lnTo>
                    <a:pt x="228072" y="158353"/>
                  </a:lnTo>
                  <a:lnTo>
                    <a:pt x="227340" y="158353"/>
                  </a:lnTo>
                  <a:lnTo>
                    <a:pt x="224330" y="156339"/>
                  </a:lnTo>
                  <a:cubicBezTo>
                    <a:pt x="224330" y="153752"/>
                    <a:pt x="226907" y="153752"/>
                    <a:pt x="228196" y="152458"/>
                  </a:cubicBezTo>
                  <a:cubicBezTo>
                    <a:pt x="232062" y="149871"/>
                    <a:pt x="235928" y="148578"/>
                    <a:pt x="239794" y="145991"/>
                  </a:cubicBezTo>
                  <a:cubicBezTo>
                    <a:pt x="242372" y="144697"/>
                    <a:pt x="243660" y="143404"/>
                    <a:pt x="246238" y="142110"/>
                  </a:cubicBezTo>
                  <a:cubicBezTo>
                    <a:pt x="246238" y="142110"/>
                    <a:pt x="247526" y="142110"/>
                    <a:pt x="247526" y="140817"/>
                  </a:cubicBezTo>
                  <a:cubicBezTo>
                    <a:pt x="248815" y="140817"/>
                    <a:pt x="251392" y="140817"/>
                    <a:pt x="252681" y="139523"/>
                  </a:cubicBezTo>
                  <a:cubicBezTo>
                    <a:pt x="259124" y="134349"/>
                    <a:pt x="266857" y="130469"/>
                    <a:pt x="274589" y="126588"/>
                  </a:cubicBezTo>
                  <a:cubicBezTo>
                    <a:pt x="279743" y="122707"/>
                    <a:pt x="286187" y="120120"/>
                    <a:pt x="292630" y="116240"/>
                  </a:cubicBezTo>
                  <a:cubicBezTo>
                    <a:pt x="292630" y="116240"/>
                    <a:pt x="293919" y="114946"/>
                    <a:pt x="293919" y="113653"/>
                  </a:cubicBezTo>
                  <a:cubicBezTo>
                    <a:pt x="291342" y="109772"/>
                    <a:pt x="291342" y="105892"/>
                    <a:pt x="290053" y="102011"/>
                  </a:cubicBezTo>
                  <a:cubicBezTo>
                    <a:pt x="290053" y="100718"/>
                    <a:pt x="288764" y="100718"/>
                    <a:pt x="290053" y="99424"/>
                  </a:cubicBezTo>
                  <a:cubicBezTo>
                    <a:pt x="291342" y="98131"/>
                    <a:pt x="291342" y="99424"/>
                    <a:pt x="292630" y="100718"/>
                  </a:cubicBezTo>
                  <a:cubicBezTo>
                    <a:pt x="295208" y="103305"/>
                    <a:pt x="297785" y="105892"/>
                    <a:pt x="300362" y="108479"/>
                  </a:cubicBezTo>
                  <a:cubicBezTo>
                    <a:pt x="304228" y="111066"/>
                    <a:pt x="306806" y="113653"/>
                    <a:pt x="306806" y="116240"/>
                  </a:cubicBezTo>
                  <a:cubicBezTo>
                    <a:pt x="308094" y="118827"/>
                    <a:pt x="309383" y="121414"/>
                    <a:pt x="305517" y="122707"/>
                  </a:cubicBezTo>
                  <a:cubicBezTo>
                    <a:pt x="304228" y="122707"/>
                    <a:pt x="302940" y="124001"/>
                    <a:pt x="301651" y="124001"/>
                  </a:cubicBezTo>
                  <a:cubicBezTo>
                    <a:pt x="300362" y="126588"/>
                    <a:pt x="296496" y="126588"/>
                    <a:pt x="293919" y="129175"/>
                  </a:cubicBezTo>
                  <a:cubicBezTo>
                    <a:pt x="299074" y="129175"/>
                    <a:pt x="304228" y="129175"/>
                    <a:pt x="308094" y="130469"/>
                  </a:cubicBezTo>
                  <a:cubicBezTo>
                    <a:pt x="310672" y="130469"/>
                    <a:pt x="311960" y="131762"/>
                    <a:pt x="311960" y="133056"/>
                  </a:cubicBezTo>
                  <a:cubicBezTo>
                    <a:pt x="311960" y="135643"/>
                    <a:pt x="313249" y="136936"/>
                    <a:pt x="314538" y="139523"/>
                  </a:cubicBezTo>
                  <a:cubicBezTo>
                    <a:pt x="315827" y="135643"/>
                    <a:pt x="317115" y="130469"/>
                    <a:pt x="318404" y="126588"/>
                  </a:cubicBezTo>
                  <a:cubicBezTo>
                    <a:pt x="318404" y="124001"/>
                    <a:pt x="317115" y="122707"/>
                    <a:pt x="315827" y="121414"/>
                  </a:cubicBezTo>
                  <a:cubicBezTo>
                    <a:pt x="315827" y="120120"/>
                    <a:pt x="314538" y="120120"/>
                    <a:pt x="313249" y="118827"/>
                  </a:cubicBezTo>
                  <a:cubicBezTo>
                    <a:pt x="306806" y="112359"/>
                    <a:pt x="300362" y="107185"/>
                    <a:pt x="295208" y="100718"/>
                  </a:cubicBezTo>
                  <a:cubicBezTo>
                    <a:pt x="288764" y="94250"/>
                    <a:pt x="281032" y="86489"/>
                    <a:pt x="274589" y="80021"/>
                  </a:cubicBezTo>
                  <a:cubicBezTo>
                    <a:pt x="273300" y="78728"/>
                    <a:pt x="272011" y="78728"/>
                    <a:pt x="270723" y="80021"/>
                  </a:cubicBezTo>
                  <a:cubicBezTo>
                    <a:pt x="265568" y="82608"/>
                    <a:pt x="260413" y="86489"/>
                    <a:pt x="253970" y="89076"/>
                  </a:cubicBezTo>
                  <a:cubicBezTo>
                    <a:pt x="252681" y="89076"/>
                    <a:pt x="251392" y="91663"/>
                    <a:pt x="250104" y="90369"/>
                  </a:cubicBezTo>
                  <a:cubicBezTo>
                    <a:pt x="248815" y="89076"/>
                    <a:pt x="251392" y="87782"/>
                    <a:pt x="251392" y="86489"/>
                  </a:cubicBezTo>
                  <a:cubicBezTo>
                    <a:pt x="253970" y="81315"/>
                    <a:pt x="256547" y="76141"/>
                    <a:pt x="259124" y="72260"/>
                  </a:cubicBezTo>
                  <a:cubicBezTo>
                    <a:pt x="262991" y="68380"/>
                    <a:pt x="266857" y="67086"/>
                    <a:pt x="270723" y="64499"/>
                  </a:cubicBezTo>
                  <a:close/>
                  <a:moveTo>
                    <a:pt x="243813" y="46037"/>
                  </a:moveTo>
                  <a:cubicBezTo>
                    <a:pt x="249008" y="47327"/>
                    <a:pt x="255502" y="48617"/>
                    <a:pt x="260698" y="49907"/>
                  </a:cubicBezTo>
                  <a:cubicBezTo>
                    <a:pt x="263295" y="51196"/>
                    <a:pt x="264594" y="53776"/>
                    <a:pt x="265893" y="55066"/>
                  </a:cubicBezTo>
                  <a:cubicBezTo>
                    <a:pt x="267192" y="56356"/>
                    <a:pt x="265893" y="57646"/>
                    <a:pt x="265893" y="58936"/>
                  </a:cubicBezTo>
                  <a:cubicBezTo>
                    <a:pt x="263295" y="62805"/>
                    <a:pt x="260698" y="66675"/>
                    <a:pt x="258100" y="70544"/>
                  </a:cubicBezTo>
                  <a:cubicBezTo>
                    <a:pt x="258100" y="70544"/>
                    <a:pt x="258100" y="70544"/>
                    <a:pt x="258100" y="71834"/>
                  </a:cubicBezTo>
                  <a:cubicBezTo>
                    <a:pt x="255502" y="75703"/>
                    <a:pt x="252905" y="80863"/>
                    <a:pt x="250307" y="86022"/>
                  </a:cubicBezTo>
                  <a:cubicBezTo>
                    <a:pt x="246410" y="89892"/>
                    <a:pt x="243813" y="95051"/>
                    <a:pt x="241215" y="100211"/>
                  </a:cubicBezTo>
                  <a:cubicBezTo>
                    <a:pt x="238617" y="105370"/>
                    <a:pt x="234720" y="110529"/>
                    <a:pt x="232123" y="115689"/>
                  </a:cubicBezTo>
                  <a:cubicBezTo>
                    <a:pt x="229525" y="118268"/>
                    <a:pt x="228226" y="122138"/>
                    <a:pt x="225628" y="126007"/>
                  </a:cubicBezTo>
                  <a:cubicBezTo>
                    <a:pt x="225628" y="127297"/>
                    <a:pt x="224330" y="128587"/>
                    <a:pt x="221732" y="128587"/>
                  </a:cubicBezTo>
                  <a:cubicBezTo>
                    <a:pt x="219134" y="128587"/>
                    <a:pt x="216536" y="128587"/>
                    <a:pt x="213939" y="128587"/>
                  </a:cubicBezTo>
                  <a:cubicBezTo>
                    <a:pt x="211341" y="128587"/>
                    <a:pt x="210042" y="127297"/>
                    <a:pt x="211341" y="124718"/>
                  </a:cubicBezTo>
                  <a:cubicBezTo>
                    <a:pt x="213939" y="120848"/>
                    <a:pt x="215238" y="116978"/>
                    <a:pt x="217835" y="113109"/>
                  </a:cubicBezTo>
                  <a:lnTo>
                    <a:pt x="219618" y="110276"/>
                  </a:lnTo>
                  <a:lnTo>
                    <a:pt x="220552" y="109802"/>
                  </a:lnTo>
                  <a:lnTo>
                    <a:pt x="222828" y="105175"/>
                  </a:lnTo>
                  <a:lnTo>
                    <a:pt x="230824" y="92471"/>
                  </a:lnTo>
                  <a:cubicBezTo>
                    <a:pt x="234720" y="86022"/>
                    <a:pt x="238617" y="78283"/>
                    <a:pt x="242514" y="71834"/>
                  </a:cubicBezTo>
                  <a:cubicBezTo>
                    <a:pt x="245111" y="66675"/>
                    <a:pt x="247709" y="62805"/>
                    <a:pt x="249008" y="58936"/>
                  </a:cubicBezTo>
                  <a:cubicBezTo>
                    <a:pt x="250307" y="57646"/>
                    <a:pt x="250307" y="56356"/>
                    <a:pt x="249008" y="55066"/>
                  </a:cubicBezTo>
                  <a:cubicBezTo>
                    <a:pt x="246410" y="52486"/>
                    <a:pt x="243813" y="51196"/>
                    <a:pt x="242514" y="48617"/>
                  </a:cubicBezTo>
                  <a:cubicBezTo>
                    <a:pt x="241215" y="48617"/>
                    <a:pt x="241215" y="47327"/>
                    <a:pt x="241215" y="47327"/>
                  </a:cubicBezTo>
                  <a:cubicBezTo>
                    <a:pt x="241215" y="46037"/>
                    <a:pt x="242514" y="46037"/>
                    <a:pt x="243813" y="46037"/>
                  </a:cubicBezTo>
                  <a:close/>
                  <a:moveTo>
                    <a:pt x="210175" y="23676"/>
                  </a:moveTo>
                  <a:cubicBezTo>
                    <a:pt x="211143" y="23192"/>
                    <a:pt x="212434" y="23515"/>
                    <a:pt x="215017" y="24805"/>
                  </a:cubicBezTo>
                  <a:cubicBezTo>
                    <a:pt x="217599" y="24805"/>
                    <a:pt x="218890" y="24805"/>
                    <a:pt x="220181" y="24805"/>
                  </a:cubicBezTo>
                  <a:cubicBezTo>
                    <a:pt x="225346" y="26094"/>
                    <a:pt x="229220" y="28674"/>
                    <a:pt x="234384" y="28674"/>
                  </a:cubicBezTo>
                  <a:cubicBezTo>
                    <a:pt x="238258" y="31254"/>
                    <a:pt x="244714" y="31254"/>
                    <a:pt x="249878" y="33834"/>
                  </a:cubicBezTo>
                  <a:cubicBezTo>
                    <a:pt x="261499" y="36413"/>
                    <a:pt x="273120" y="40283"/>
                    <a:pt x="283449" y="42863"/>
                  </a:cubicBezTo>
                  <a:cubicBezTo>
                    <a:pt x="287323" y="42863"/>
                    <a:pt x="288614" y="45442"/>
                    <a:pt x="289905" y="48022"/>
                  </a:cubicBezTo>
                  <a:cubicBezTo>
                    <a:pt x="291196" y="58341"/>
                    <a:pt x="295070" y="67370"/>
                    <a:pt x="296361" y="77689"/>
                  </a:cubicBezTo>
                  <a:cubicBezTo>
                    <a:pt x="297652" y="78979"/>
                    <a:pt x="298943" y="81558"/>
                    <a:pt x="297652" y="82848"/>
                  </a:cubicBezTo>
                  <a:cubicBezTo>
                    <a:pt x="296361" y="84138"/>
                    <a:pt x="295070" y="80269"/>
                    <a:pt x="293778" y="80269"/>
                  </a:cubicBezTo>
                  <a:lnTo>
                    <a:pt x="292877" y="80269"/>
                  </a:lnTo>
                  <a:lnTo>
                    <a:pt x="292630" y="80021"/>
                  </a:lnTo>
                  <a:cubicBezTo>
                    <a:pt x="290053" y="76141"/>
                    <a:pt x="287475" y="73554"/>
                    <a:pt x="284898" y="70967"/>
                  </a:cubicBezTo>
                  <a:cubicBezTo>
                    <a:pt x="283609" y="69673"/>
                    <a:pt x="282321" y="69673"/>
                    <a:pt x="281032" y="67086"/>
                  </a:cubicBezTo>
                  <a:lnTo>
                    <a:pt x="280748" y="66896"/>
                  </a:lnTo>
                  <a:lnTo>
                    <a:pt x="278284" y="57051"/>
                  </a:lnTo>
                  <a:cubicBezTo>
                    <a:pt x="276993" y="54471"/>
                    <a:pt x="276993" y="54471"/>
                    <a:pt x="274411" y="53182"/>
                  </a:cubicBezTo>
                  <a:cubicBezTo>
                    <a:pt x="269246" y="51892"/>
                    <a:pt x="264081" y="50602"/>
                    <a:pt x="260208" y="49312"/>
                  </a:cubicBezTo>
                  <a:cubicBezTo>
                    <a:pt x="251170" y="46732"/>
                    <a:pt x="242131" y="45442"/>
                    <a:pt x="231802" y="41573"/>
                  </a:cubicBezTo>
                  <a:cubicBezTo>
                    <a:pt x="227929" y="40283"/>
                    <a:pt x="222764" y="40283"/>
                    <a:pt x="218890" y="38993"/>
                  </a:cubicBezTo>
                  <a:cubicBezTo>
                    <a:pt x="216308" y="37703"/>
                    <a:pt x="216308" y="37703"/>
                    <a:pt x="215017" y="40283"/>
                  </a:cubicBezTo>
                  <a:cubicBezTo>
                    <a:pt x="211143" y="45442"/>
                    <a:pt x="208561" y="51892"/>
                    <a:pt x="204687" y="57051"/>
                  </a:cubicBezTo>
                  <a:cubicBezTo>
                    <a:pt x="204687" y="58341"/>
                    <a:pt x="204687" y="59631"/>
                    <a:pt x="203396" y="58341"/>
                  </a:cubicBezTo>
                  <a:cubicBezTo>
                    <a:pt x="202105" y="58341"/>
                    <a:pt x="202105" y="57051"/>
                    <a:pt x="202105" y="55761"/>
                  </a:cubicBezTo>
                  <a:cubicBezTo>
                    <a:pt x="202105" y="50602"/>
                    <a:pt x="202105" y="45442"/>
                    <a:pt x="202105" y="38993"/>
                  </a:cubicBezTo>
                  <a:cubicBezTo>
                    <a:pt x="202105" y="38993"/>
                    <a:pt x="202105" y="37703"/>
                    <a:pt x="202105" y="37703"/>
                  </a:cubicBezTo>
                  <a:cubicBezTo>
                    <a:pt x="203396" y="33834"/>
                    <a:pt x="205978" y="29964"/>
                    <a:pt x="207270" y="27384"/>
                  </a:cubicBezTo>
                  <a:cubicBezTo>
                    <a:pt x="208561" y="25450"/>
                    <a:pt x="209206" y="24160"/>
                    <a:pt x="210175" y="23676"/>
                  </a:cubicBezTo>
                  <a:close/>
                  <a:moveTo>
                    <a:pt x="192807" y="19050"/>
                  </a:moveTo>
                  <a:cubicBezTo>
                    <a:pt x="192807" y="19050"/>
                    <a:pt x="194092" y="19050"/>
                    <a:pt x="195377" y="19050"/>
                  </a:cubicBezTo>
                  <a:cubicBezTo>
                    <a:pt x="200518" y="19050"/>
                    <a:pt x="200518" y="19050"/>
                    <a:pt x="200518" y="24237"/>
                  </a:cubicBezTo>
                  <a:cubicBezTo>
                    <a:pt x="200518" y="50174"/>
                    <a:pt x="200518" y="76111"/>
                    <a:pt x="200518" y="102047"/>
                  </a:cubicBezTo>
                  <a:cubicBezTo>
                    <a:pt x="200518" y="103344"/>
                    <a:pt x="200518" y="104641"/>
                    <a:pt x="199233" y="104641"/>
                  </a:cubicBezTo>
                  <a:cubicBezTo>
                    <a:pt x="196663" y="104641"/>
                    <a:pt x="195377" y="107235"/>
                    <a:pt x="194092" y="108531"/>
                  </a:cubicBezTo>
                  <a:cubicBezTo>
                    <a:pt x="192807" y="108531"/>
                    <a:pt x="192807" y="108531"/>
                    <a:pt x="192807" y="108531"/>
                  </a:cubicBezTo>
                  <a:cubicBezTo>
                    <a:pt x="188952" y="111125"/>
                    <a:pt x="187667" y="109828"/>
                    <a:pt x="187667" y="105938"/>
                  </a:cubicBezTo>
                  <a:lnTo>
                    <a:pt x="187667" y="85188"/>
                  </a:lnTo>
                  <a:lnTo>
                    <a:pt x="187817" y="84931"/>
                  </a:lnTo>
                  <a:lnTo>
                    <a:pt x="187667" y="82926"/>
                  </a:lnTo>
                  <a:lnTo>
                    <a:pt x="187667" y="48877"/>
                  </a:lnTo>
                  <a:cubicBezTo>
                    <a:pt x="187667" y="43690"/>
                    <a:pt x="188952" y="38502"/>
                    <a:pt x="187667" y="34612"/>
                  </a:cubicBezTo>
                  <a:cubicBezTo>
                    <a:pt x="187667" y="29425"/>
                    <a:pt x="187667" y="29425"/>
                    <a:pt x="182526" y="28128"/>
                  </a:cubicBezTo>
                  <a:cubicBezTo>
                    <a:pt x="177385" y="28128"/>
                    <a:pt x="177385" y="28128"/>
                    <a:pt x="173530" y="25534"/>
                  </a:cubicBezTo>
                  <a:lnTo>
                    <a:pt x="186202" y="20419"/>
                  </a:lnTo>
                  <a:lnTo>
                    <a:pt x="192485" y="19166"/>
                  </a:lnTo>
                  <a:lnTo>
                    <a:pt x="192549" y="19102"/>
                  </a:lnTo>
                  <a:close/>
                  <a:moveTo>
                    <a:pt x="210425" y="1278"/>
                  </a:moveTo>
                  <a:cubicBezTo>
                    <a:pt x="211707" y="0"/>
                    <a:pt x="212988" y="1278"/>
                    <a:pt x="214270" y="2555"/>
                  </a:cubicBezTo>
                  <a:cubicBezTo>
                    <a:pt x="221959" y="10222"/>
                    <a:pt x="229648" y="17889"/>
                    <a:pt x="237337" y="25555"/>
                  </a:cubicBezTo>
                  <a:cubicBezTo>
                    <a:pt x="238618" y="26833"/>
                    <a:pt x="238618" y="26833"/>
                    <a:pt x="238618" y="28111"/>
                  </a:cubicBezTo>
                  <a:cubicBezTo>
                    <a:pt x="237337" y="28111"/>
                    <a:pt x="234774" y="28111"/>
                    <a:pt x="233492" y="28111"/>
                  </a:cubicBezTo>
                  <a:cubicBezTo>
                    <a:pt x="228366" y="28111"/>
                    <a:pt x="224522" y="25555"/>
                    <a:pt x="219396" y="24277"/>
                  </a:cubicBezTo>
                  <a:cubicBezTo>
                    <a:pt x="215551" y="23000"/>
                    <a:pt x="214270" y="20444"/>
                    <a:pt x="211707" y="17889"/>
                  </a:cubicBezTo>
                  <a:cubicBezTo>
                    <a:pt x="209144" y="16611"/>
                    <a:pt x="207862" y="14055"/>
                    <a:pt x="205299" y="15333"/>
                  </a:cubicBezTo>
                  <a:cubicBezTo>
                    <a:pt x="201455" y="16611"/>
                    <a:pt x="197611" y="16611"/>
                    <a:pt x="193766" y="17889"/>
                  </a:cubicBezTo>
                  <a:lnTo>
                    <a:pt x="192549" y="19102"/>
                  </a:lnTo>
                  <a:lnTo>
                    <a:pt x="186381" y="20347"/>
                  </a:lnTo>
                  <a:lnTo>
                    <a:pt x="186202" y="20419"/>
                  </a:lnTo>
                  <a:lnTo>
                    <a:pt x="186077" y="20444"/>
                  </a:lnTo>
                  <a:cubicBezTo>
                    <a:pt x="182233" y="20444"/>
                    <a:pt x="178388" y="23000"/>
                    <a:pt x="174544" y="23000"/>
                  </a:cubicBezTo>
                  <a:cubicBezTo>
                    <a:pt x="166855" y="25555"/>
                    <a:pt x="160448" y="26833"/>
                    <a:pt x="154040" y="28111"/>
                  </a:cubicBezTo>
                  <a:cubicBezTo>
                    <a:pt x="151477" y="29388"/>
                    <a:pt x="148914" y="30666"/>
                    <a:pt x="146351" y="30666"/>
                  </a:cubicBezTo>
                  <a:cubicBezTo>
                    <a:pt x="145070" y="31944"/>
                    <a:pt x="143788" y="31944"/>
                    <a:pt x="143788" y="34499"/>
                  </a:cubicBezTo>
                  <a:cubicBezTo>
                    <a:pt x="145070" y="37055"/>
                    <a:pt x="143788" y="40888"/>
                    <a:pt x="145070" y="44721"/>
                  </a:cubicBezTo>
                  <a:cubicBezTo>
                    <a:pt x="146351" y="47277"/>
                    <a:pt x="145070" y="49833"/>
                    <a:pt x="143788" y="52388"/>
                  </a:cubicBezTo>
                  <a:cubicBezTo>
                    <a:pt x="139944" y="48555"/>
                    <a:pt x="137381" y="43444"/>
                    <a:pt x="134818" y="38333"/>
                  </a:cubicBezTo>
                  <a:cubicBezTo>
                    <a:pt x="132255" y="33222"/>
                    <a:pt x="132255" y="28111"/>
                    <a:pt x="133536" y="23000"/>
                  </a:cubicBezTo>
                  <a:cubicBezTo>
                    <a:pt x="133536" y="21722"/>
                    <a:pt x="134818" y="20444"/>
                    <a:pt x="136099" y="20444"/>
                  </a:cubicBezTo>
                  <a:cubicBezTo>
                    <a:pt x="148914" y="16611"/>
                    <a:pt x="160448" y="14055"/>
                    <a:pt x="171981" y="11500"/>
                  </a:cubicBezTo>
                  <a:cubicBezTo>
                    <a:pt x="182233" y="8944"/>
                    <a:pt x="192485" y="5111"/>
                    <a:pt x="202736" y="2555"/>
                  </a:cubicBezTo>
                  <a:cubicBezTo>
                    <a:pt x="205299" y="2555"/>
                    <a:pt x="207862" y="1278"/>
                    <a:pt x="210425" y="1278"/>
                  </a:cubicBezTo>
                  <a:close/>
                  <a:moveTo>
                    <a:pt x="127053" y="0"/>
                  </a:moveTo>
                  <a:cubicBezTo>
                    <a:pt x="138703" y="3875"/>
                    <a:pt x="150352" y="6459"/>
                    <a:pt x="162002" y="9042"/>
                  </a:cubicBezTo>
                  <a:cubicBezTo>
                    <a:pt x="163297" y="10334"/>
                    <a:pt x="163297" y="10334"/>
                    <a:pt x="164591" y="11626"/>
                  </a:cubicBezTo>
                  <a:cubicBezTo>
                    <a:pt x="162002" y="12918"/>
                    <a:pt x="159413" y="12918"/>
                    <a:pt x="156825" y="14210"/>
                  </a:cubicBezTo>
                  <a:cubicBezTo>
                    <a:pt x="152941" y="15501"/>
                    <a:pt x="147764" y="16793"/>
                    <a:pt x="142586" y="18085"/>
                  </a:cubicBezTo>
                  <a:cubicBezTo>
                    <a:pt x="139997" y="18085"/>
                    <a:pt x="136114" y="16793"/>
                    <a:pt x="132231" y="15501"/>
                  </a:cubicBezTo>
                  <a:cubicBezTo>
                    <a:pt x="132231" y="15501"/>
                    <a:pt x="132231" y="15501"/>
                    <a:pt x="130936" y="15501"/>
                  </a:cubicBezTo>
                  <a:cubicBezTo>
                    <a:pt x="128347" y="14210"/>
                    <a:pt x="125758" y="14210"/>
                    <a:pt x="123170" y="16793"/>
                  </a:cubicBezTo>
                  <a:cubicBezTo>
                    <a:pt x="120581" y="19377"/>
                    <a:pt x="117992" y="21960"/>
                    <a:pt x="115403" y="24544"/>
                  </a:cubicBezTo>
                  <a:cubicBezTo>
                    <a:pt x="117992" y="24544"/>
                    <a:pt x="119286" y="24544"/>
                    <a:pt x="120581" y="24544"/>
                  </a:cubicBezTo>
                  <a:cubicBezTo>
                    <a:pt x="124464" y="23252"/>
                    <a:pt x="125758" y="24544"/>
                    <a:pt x="127053" y="27128"/>
                  </a:cubicBezTo>
                  <a:cubicBezTo>
                    <a:pt x="128347" y="31003"/>
                    <a:pt x="130936" y="33586"/>
                    <a:pt x="132231" y="37462"/>
                  </a:cubicBezTo>
                  <a:cubicBezTo>
                    <a:pt x="133525" y="38754"/>
                    <a:pt x="133525" y="38754"/>
                    <a:pt x="134819" y="38754"/>
                  </a:cubicBezTo>
                  <a:cubicBezTo>
                    <a:pt x="136114" y="43921"/>
                    <a:pt x="138703" y="47796"/>
                    <a:pt x="141291" y="51672"/>
                  </a:cubicBezTo>
                  <a:cubicBezTo>
                    <a:pt x="145175" y="59422"/>
                    <a:pt x="150352" y="67173"/>
                    <a:pt x="154236" y="74924"/>
                  </a:cubicBezTo>
                  <a:cubicBezTo>
                    <a:pt x="158119" y="80091"/>
                    <a:pt x="160708" y="86550"/>
                    <a:pt x="164591" y="91717"/>
                  </a:cubicBezTo>
                  <a:cubicBezTo>
                    <a:pt x="165886" y="93009"/>
                    <a:pt x="167180" y="95592"/>
                    <a:pt x="165886" y="98176"/>
                  </a:cubicBezTo>
                  <a:cubicBezTo>
                    <a:pt x="163297" y="99468"/>
                    <a:pt x="162002" y="102051"/>
                    <a:pt x="160708" y="104635"/>
                  </a:cubicBezTo>
                  <a:cubicBezTo>
                    <a:pt x="159413" y="105927"/>
                    <a:pt x="158119" y="107219"/>
                    <a:pt x="156825" y="104635"/>
                  </a:cubicBezTo>
                  <a:cubicBezTo>
                    <a:pt x="152941" y="98176"/>
                    <a:pt x="149058" y="91717"/>
                    <a:pt x="146469" y="86550"/>
                  </a:cubicBezTo>
                  <a:cubicBezTo>
                    <a:pt x="145175" y="85258"/>
                    <a:pt x="143880" y="82675"/>
                    <a:pt x="142586" y="82675"/>
                  </a:cubicBezTo>
                  <a:cubicBezTo>
                    <a:pt x="141291" y="77507"/>
                    <a:pt x="138703" y="73632"/>
                    <a:pt x="136114" y="69757"/>
                  </a:cubicBezTo>
                  <a:cubicBezTo>
                    <a:pt x="136114" y="68465"/>
                    <a:pt x="134819" y="67173"/>
                    <a:pt x="134819" y="65881"/>
                  </a:cubicBezTo>
                  <a:cubicBezTo>
                    <a:pt x="129642" y="58131"/>
                    <a:pt x="125758" y="50380"/>
                    <a:pt x="120581" y="42629"/>
                  </a:cubicBezTo>
                  <a:cubicBezTo>
                    <a:pt x="119286" y="40045"/>
                    <a:pt x="117992" y="38754"/>
                    <a:pt x="114109" y="40045"/>
                  </a:cubicBezTo>
                  <a:cubicBezTo>
                    <a:pt x="111520" y="40045"/>
                    <a:pt x="107636" y="42629"/>
                    <a:pt x="103753" y="42629"/>
                  </a:cubicBezTo>
                  <a:cubicBezTo>
                    <a:pt x="102459" y="42629"/>
                    <a:pt x="101164" y="42629"/>
                    <a:pt x="101164" y="42629"/>
                  </a:cubicBezTo>
                  <a:cubicBezTo>
                    <a:pt x="99870" y="40045"/>
                    <a:pt x="98576" y="41337"/>
                    <a:pt x="98576" y="41337"/>
                  </a:cubicBezTo>
                  <a:cubicBezTo>
                    <a:pt x="97281" y="43921"/>
                    <a:pt x="94692" y="45213"/>
                    <a:pt x="93398" y="46504"/>
                  </a:cubicBezTo>
                  <a:cubicBezTo>
                    <a:pt x="90809" y="49088"/>
                    <a:pt x="88220" y="51672"/>
                    <a:pt x="85631" y="55547"/>
                  </a:cubicBezTo>
                  <a:cubicBezTo>
                    <a:pt x="81748" y="58131"/>
                    <a:pt x="81748" y="58131"/>
                    <a:pt x="83042" y="62006"/>
                  </a:cubicBezTo>
                  <a:cubicBezTo>
                    <a:pt x="86926" y="67173"/>
                    <a:pt x="89515" y="72340"/>
                    <a:pt x="93398" y="77507"/>
                  </a:cubicBezTo>
                  <a:cubicBezTo>
                    <a:pt x="93398" y="78799"/>
                    <a:pt x="94692" y="80091"/>
                    <a:pt x="93398" y="81383"/>
                  </a:cubicBezTo>
                  <a:cubicBezTo>
                    <a:pt x="89515" y="80091"/>
                    <a:pt x="86926" y="77507"/>
                    <a:pt x="81748" y="76216"/>
                  </a:cubicBezTo>
                  <a:cubicBezTo>
                    <a:pt x="83042" y="76216"/>
                    <a:pt x="83042" y="77507"/>
                    <a:pt x="83042" y="77507"/>
                  </a:cubicBezTo>
                  <a:cubicBezTo>
                    <a:pt x="88220" y="80091"/>
                    <a:pt x="94692" y="82675"/>
                    <a:pt x="99870" y="86550"/>
                  </a:cubicBezTo>
                  <a:cubicBezTo>
                    <a:pt x="108931" y="91717"/>
                    <a:pt x="119286" y="98176"/>
                    <a:pt x="129642" y="103343"/>
                  </a:cubicBezTo>
                  <a:cubicBezTo>
                    <a:pt x="130936" y="103343"/>
                    <a:pt x="132231" y="104635"/>
                    <a:pt x="132231" y="107219"/>
                  </a:cubicBezTo>
                  <a:cubicBezTo>
                    <a:pt x="130936" y="109802"/>
                    <a:pt x="132231" y="113678"/>
                    <a:pt x="132231" y="116261"/>
                  </a:cubicBezTo>
                  <a:cubicBezTo>
                    <a:pt x="132231" y="118845"/>
                    <a:pt x="130936" y="120136"/>
                    <a:pt x="128347" y="118845"/>
                  </a:cubicBezTo>
                  <a:cubicBezTo>
                    <a:pt x="123170" y="114969"/>
                    <a:pt x="117992" y="112386"/>
                    <a:pt x="112814" y="109802"/>
                  </a:cubicBezTo>
                  <a:cubicBezTo>
                    <a:pt x="111520" y="108510"/>
                    <a:pt x="110225" y="107219"/>
                    <a:pt x="108931" y="107219"/>
                  </a:cubicBezTo>
                  <a:cubicBezTo>
                    <a:pt x="107636" y="107219"/>
                    <a:pt x="106342" y="105927"/>
                    <a:pt x="106342" y="105927"/>
                  </a:cubicBezTo>
                  <a:cubicBezTo>
                    <a:pt x="102459" y="103343"/>
                    <a:pt x="98576" y="102051"/>
                    <a:pt x="95987" y="99468"/>
                  </a:cubicBezTo>
                  <a:cubicBezTo>
                    <a:pt x="86926" y="94301"/>
                    <a:pt x="77865" y="89134"/>
                    <a:pt x="68804" y="83966"/>
                  </a:cubicBezTo>
                  <a:cubicBezTo>
                    <a:pt x="67509" y="82675"/>
                    <a:pt x="64921" y="81383"/>
                    <a:pt x="62332" y="80091"/>
                  </a:cubicBezTo>
                  <a:cubicBezTo>
                    <a:pt x="59743" y="78799"/>
                    <a:pt x="58448" y="82675"/>
                    <a:pt x="55860" y="83966"/>
                  </a:cubicBezTo>
                  <a:cubicBezTo>
                    <a:pt x="53271" y="85258"/>
                    <a:pt x="51976" y="87842"/>
                    <a:pt x="49387" y="90425"/>
                  </a:cubicBezTo>
                  <a:cubicBezTo>
                    <a:pt x="49387" y="90425"/>
                    <a:pt x="48093" y="91717"/>
                    <a:pt x="48093" y="90425"/>
                  </a:cubicBezTo>
                  <a:cubicBezTo>
                    <a:pt x="46799" y="90425"/>
                    <a:pt x="45504" y="90425"/>
                    <a:pt x="45504" y="91717"/>
                  </a:cubicBezTo>
                  <a:cubicBezTo>
                    <a:pt x="44210" y="98176"/>
                    <a:pt x="41621" y="104635"/>
                    <a:pt x="40326" y="111094"/>
                  </a:cubicBezTo>
                  <a:cubicBezTo>
                    <a:pt x="40326" y="113678"/>
                    <a:pt x="41621" y="114969"/>
                    <a:pt x="42915" y="116261"/>
                  </a:cubicBezTo>
                  <a:cubicBezTo>
                    <a:pt x="48093" y="118845"/>
                    <a:pt x="53271" y="122720"/>
                    <a:pt x="59743" y="125304"/>
                  </a:cubicBezTo>
                  <a:cubicBezTo>
                    <a:pt x="61037" y="125304"/>
                    <a:pt x="61037" y="126595"/>
                    <a:pt x="61037" y="127887"/>
                  </a:cubicBezTo>
                  <a:cubicBezTo>
                    <a:pt x="61037" y="129179"/>
                    <a:pt x="59743" y="129179"/>
                    <a:pt x="59743" y="129179"/>
                  </a:cubicBezTo>
                  <a:cubicBezTo>
                    <a:pt x="61037" y="129179"/>
                    <a:pt x="62332" y="129179"/>
                    <a:pt x="62332" y="129179"/>
                  </a:cubicBezTo>
                  <a:cubicBezTo>
                    <a:pt x="75276" y="129179"/>
                    <a:pt x="89515" y="129179"/>
                    <a:pt x="102459" y="129179"/>
                  </a:cubicBezTo>
                  <a:cubicBezTo>
                    <a:pt x="103753" y="129179"/>
                    <a:pt x="106342" y="129179"/>
                    <a:pt x="106342" y="131763"/>
                  </a:cubicBezTo>
                  <a:cubicBezTo>
                    <a:pt x="108931" y="134346"/>
                    <a:pt x="110225" y="136930"/>
                    <a:pt x="111520" y="139513"/>
                  </a:cubicBezTo>
                  <a:cubicBezTo>
                    <a:pt x="111520" y="140805"/>
                    <a:pt x="111520" y="140805"/>
                    <a:pt x="110225" y="142097"/>
                  </a:cubicBezTo>
                  <a:cubicBezTo>
                    <a:pt x="110225" y="142097"/>
                    <a:pt x="108931" y="142097"/>
                    <a:pt x="108931" y="142097"/>
                  </a:cubicBezTo>
                  <a:cubicBezTo>
                    <a:pt x="89515" y="140805"/>
                    <a:pt x="71393" y="140805"/>
                    <a:pt x="51976" y="140805"/>
                  </a:cubicBezTo>
                  <a:cubicBezTo>
                    <a:pt x="46799" y="140805"/>
                    <a:pt x="41621" y="140805"/>
                    <a:pt x="36443" y="140805"/>
                  </a:cubicBezTo>
                  <a:cubicBezTo>
                    <a:pt x="32560" y="140805"/>
                    <a:pt x="31266" y="142097"/>
                    <a:pt x="31266" y="144680"/>
                  </a:cubicBezTo>
                  <a:cubicBezTo>
                    <a:pt x="31266" y="148556"/>
                    <a:pt x="28677" y="151139"/>
                    <a:pt x="28677" y="155015"/>
                  </a:cubicBezTo>
                  <a:cubicBezTo>
                    <a:pt x="27382" y="156307"/>
                    <a:pt x="27382" y="156307"/>
                    <a:pt x="27382" y="156307"/>
                  </a:cubicBezTo>
                  <a:cubicBezTo>
                    <a:pt x="26088" y="156307"/>
                    <a:pt x="26088" y="156307"/>
                    <a:pt x="26088" y="155015"/>
                  </a:cubicBezTo>
                  <a:cubicBezTo>
                    <a:pt x="24793" y="149848"/>
                    <a:pt x="22205" y="143389"/>
                    <a:pt x="20910" y="138222"/>
                  </a:cubicBezTo>
                  <a:cubicBezTo>
                    <a:pt x="20910" y="136930"/>
                    <a:pt x="20910" y="135638"/>
                    <a:pt x="20910" y="135638"/>
                  </a:cubicBezTo>
                  <a:cubicBezTo>
                    <a:pt x="20910" y="129179"/>
                    <a:pt x="22205" y="129179"/>
                    <a:pt x="27382" y="129179"/>
                  </a:cubicBezTo>
                  <a:cubicBezTo>
                    <a:pt x="29971" y="129179"/>
                    <a:pt x="33854" y="129179"/>
                    <a:pt x="36443" y="129179"/>
                  </a:cubicBezTo>
                  <a:cubicBezTo>
                    <a:pt x="37738" y="129179"/>
                    <a:pt x="37738" y="129179"/>
                    <a:pt x="37738" y="129179"/>
                  </a:cubicBezTo>
                  <a:cubicBezTo>
                    <a:pt x="36443" y="126595"/>
                    <a:pt x="33854" y="126595"/>
                    <a:pt x="31266" y="125304"/>
                  </a:cubicBezTo>
                  <a:cubicBezTo>
                    <a:pt x="29971" y="124012"/>
                    <a:pt x="27382" y="122720"/>
                    <a:pt x="26088" y="121428"/>
                  </a:cubicBezTo>
                  <a:cubicBezTo>
                    <a:pt x="24793" y="121428"/>
                    <a:pt x="24793" y="120136"/>
                    <a:pt x="24793" y="118845"/>
                  </a:cubicBezTo>
                  <a:cubicBezTo>
                    <a:pt x="24793" y="117553"/>
                    <a:pt x="24793" y="116261"/>
                    <a:pt x="26088" y="113678"/>
                  </a:cubicBezTo>
                  <a:cubicBezTo>
                    <a:pt x="23499" y="116261"/>
                    <a:pt x="20910" y="118845"/>
                    <a:pt x="18321" y="121428"/>
                  </a:cubicBezTo>
                  <a:cubicBezTo>
                    <a:pt x="17027" y="122720"/>
                    <a:pt x="17027" y="125304"/>
                    <a:pt x="17027" y="126595"/>
                  </a:cubicBezTo>
                  <a:cubicBezTo>
                    <a:pt x="18321" y="131763"/>
                    <a:pt x="18321" y="135638"/>
                    <a:pt x="20910" y="139513"/>
                  </a:cubicBezTo>
                  <a:cubicBezTo>
                    <a:pt x="22205" y="144680"/>
                    <a:pt x="23499" y="149848"/>
                    <a:pt x="24793" y="153723"/>
                  </a:cubicBezTo>
                  <a:cubicBezTo>
                    <a:pt x="26088" y="162766"/>
                    <a:pt x="28677" y="171808"/>
                    <a:pt x="31266" y="179559"/>
                  </a:cubicBezTo>
                  <a:cubicBezTo>
                    <a:pt x="31266" y="182142"/>
                    <a:pt x="32560" y="183434"/>
                    <a:pt x="36443" y="183434"/>
                  </a:cubicBezTo>
                  <a:cubicBezTo>
                    <a:pt x="41621" y="183434"/>
                    <a:pt x="46799" y="183434"/>
                    <a:pt x="51976" y="183434"/>
                  </a:cubicBezTo>
                  <a:cubicBezTo>
                    <a:pt x="53271" y="183434"/>
                    <a:pt x="54565" y="183434"/>
                    <a:pt x="54565" y="184726"/>
                  </a:cubicBezTo>
                  <a:cubicBezTo>
                    <a:pt x="55860" y="184726"/>
                    <a:pt x="54565" y="186018"/>
                    <a:pt x="53271" y="187310"/>
                  </a:cubicBezTo>
                  <a:cubicBezTo>
                    <a:pt x="53271" y="187310"/>
                    <a:pt x="54565" y="187310"/>
                    <a:pt x="54565" y="187310"/>
                  </a:cubicBezTo>
                  <a:cubicBezTo>
                    <a:pt x="62332" y="182142"/>
                    <a:pt x="71393" y="176975"/>
                    <a:pt x="80454" y="171808"/>
                  </a:cubicBezTo>
                  <a:cubicBezTo>
                    <a:pt x="84337" y="169224"/>
                    <a:pt x="89515" y="166641"/>
                    <a:pt x="94692" y="164057"/>
                  </a:cubicBezTo>
                  <a:cubicBezTo>
                    <a:pt x="95987" y="162766"/>
                    <a:pt x="95987" y="162766"/>
                    <a:pt x="97281" y="164057"/>
                  </a:cubicBezTo>
                  <a:cubicBezTo>
                    <a:pt x="99870" y="165349"/>
                    <a:pt x="103753" y="166641"/>
                    <a:pt x="106342" y="167933"/>
                  </a:cubicBezTo>
                  <a:cubicBezTo>
                    <a:pt x="108931" y="169224"/>
                    <a:pt x="108931" y="170516"/>
                    <a:pt x="106342" y="171808"/>
                  </a:cubicBezTo>
                  <a:cubicBezTo>
                    <a:pt x="102459" y="174392"/>
                    <a:pt x="98576" y="176975"/>
                    <a:pt x="94692" y="179559"/>
                  </a:cubicBezTo>
                  <a:cubicBezTo>
                    <a:pt x="90809" y="180851"/>
                    <a:pt x="86926" y="183434"/>
                    <a:pt x="83042" y="184726"/>
                  </a:cubicBezTo>
                  <a:cubicBezTo>
                    <a:pt x="77865" y="188601"/>
                    <a:pt x="71393" y="191185"/>
                    <a:pt x="66215" y="195060"/>
                  </a:cubicBezTo>
                  <a:cubicBezTo>
                    <a:pt x="57154" y="200227"/>
                    <a:pt x="49387" y="204103"/>
                    <a:pt x="41621" y="209270"/>
                  </a:cubicBezTo>
                  <a:cubicBezTo>
                    <a:pt x="40326" y="210562"/>
                    <a:pt x="39032" y="210562"/>
                    <a:pt x="40326" y="213145"/>
                  </a:cubicBezTo>
                  <a:cubicBezTo>
                    <a:pt x="41621" y="217021"/>
                    <a:pt x="42915" y="222188"/>
                    <a:pt x="44210" y="226063"/>
                  </a:cubicBezTo>
                  <a:cubicBezTo>
                    <a:pt x="44210" y="227355"/>
                    <a:pt x="44210" y="228647"/>
                    <a:pt x="42915" y="228647"/>
                  </a:cubicBezTo>
                  <a:cubicBezTo>
                    <a:pt x="42915" y="228647"/>
                    <a:pt x="41621" y="228647"/>
                    <a:pt x="41621" y="228647"/>
                  </a:cubicBezTo>
                  <a:cubicBezTo>
                    <a:pt x="39032" y="226063"/>
                    <a:pt x="36443" y="223480"/>
                    <a:pt x="33854" y="222188"/>
                  </a:cubicBezTo>
                  <a:cubicBezTo>
                    <a:pt x="32560" y="219604"/>
                    <a:pt x="31266" y="218312"/>
                    <a:pt x="28677" y="217021"/>
                  </a:cubicBezTo>
                  <a:cubicBezTo>
                    <a:pt x="26088" y="213145"/>
                    <a:pt x="24793" y="209270"/>
                    <a:pt x="24793" y="204103"/>
                  </a:cubicBezTo>
                  <a:cubicBezTo>
                    <a:pt x="24793" y="202811"/>
                    <a:pt x="26088" y="201519"/>
                    <a:pt x="27382" y="201519"/>
                  </a:cubicBezTo>
                  <a:cubicBezTo>
                    <a:pt x="29971" y="200227"/>
                    <a:pt x="32560" y="198936"/>
                    <a:pt x="35149" y="197644"/>
                  </a:cubicBezTo>
                  <a:cubicBezTo>
                    <a:pt x="32560" y="197644"/>
                    <a:pt x="28677" y="197644"/>
                    <a:pt x="26088" y="197644"/>
                  </a:cubicBezTo>
                  <a:cubicBezTo>
                    <a:pt x="23499" y="196352"/>
                    <a:pt x="22205" y="196352"/>
                    <a:pt x="20910" y="192477"/>
                  </a:cubicBezTo>
                  <a:cubicBezTo>
                    <a:pt x="20910" y="191185"/>
                    <a:pt x="20910" y="189893"/>
                    <a:pt x="19616" y="187310"/>
                  </a:cubicBezTo>
                  <a:cubicBezTo>
                    <a:pt x="18321" y="192477"/>
                    <a:pt x="17027" y="196352"/>
                    <a:pt x="15732" y="201519"/>
                  </a:cubicBezTo>
                  <a:cubicBezTo>
                    <a:pt x="15732" y="204103"/>
                    <a:pt x="17027" y="206686"/>
                    <a:pt x="18321" y="207978"/>
                  </a:cubicBezTo>
                  <a:cubicBezTo>
                    <a:pt x="27382" y="217021"/>
                    <a:pt x="36443" y="226063"/>
                    <a:pt x="45504" y="235106"/>
                  </a:cubicBezTo>
                  <a:cubicBezTo>
                    <a:pt x="49387" y="238981"/>
                    <a:pt x="53271" y="241565"/>
                    <a:pt x="57154" y="245440"/>
                  </a:cubicBezTo>
                  <a:cubicBezTo>
                    <a:pt x="58448" y="248024"/>
                    <a:pt x="61037" y="248024"/>
                    <a:pt x="63626" y="246732"/>
                  </a:cubicBezTo>
                  <a:cubicBezTo>
                    <a:pt x="68804" y="242856"/>
                    <a:pt x="72687" y="240273"/>
                    <a:pt x="79159" y="237689"/>
                  </a:cubicBezTo>
                  <a:cubicBezTo>
                    <a:pt x="79159" y="237689"/>
                    <a:pt x="80454" y="236397"/>
                    <a:pt x="80454" y="237689"/>
                  </a:cubicBezTo>
                  <a:cubicBezTo>
                    <a:pt x="81748" y="237689"/>
                    <a:pt x="80454" y="238981"/>
                    <a:pt x="80454" y="238981"/>
                  </a:cubicBezTo>
                  <a:cubicBezTo>
                    <a:pt x="80454" y="241565"/>
                    <a:pt x="77865" y="242856"/>
                    <a:pt x="77865" y="245440"/>
                  </a:cubicBezTo>
                  <a:cubicBezTo>
                    <a:pt x="77865" y="246732"/>
                    <a:pt x="76570" y="248024"/>
                    <a:pt x="75276" y="249315"/>
                  </a:cubicBezTo>
                  <a:cubicBezTo>
                    <a:pt x="71393" y="257066"/>
                    <a:pt x="63626" y="258358"/>
                    <a:pt x="58448" y="262233"/>
                  </a:cubicBezTo>
                  <a:cubicBezTo>
                    <a:pt x="57154" y="263525"/>
                    <a:pt x="55860" y="262233"/>
                    <a:pt x="54565" y="262233"/>
                  </a:cubicBezTo>
                  <a:cubicBezTo>
                    <a:pt x="49387" y="257066"/>
                    <a:pt x="44210" y="250607"/>
                    <a:pt x="39032" y="245440"/>
                  </a:cubicBezTo>
                  <a:cubicBezTo>
                    <a:pt x="32560" y="238981"/>
                    <a:pt x="24793" y="232522"/>
                    <a:pt x="18321" y="224771"/>
                  </a:cubicBezTo>
                  <a:cubicBezTo>
                    <a:pt x="13144" y="219604"/>
                    <a:pt x="6671" y="214437"/>
                    <a:pt x="1494" y="207978"/>
                  </a:cubicBezTo>
                  <a:cubicBezTo>
                    <a:pt x="-1095" y="206686"/>
                    <a:pt x="199" y="204103"/>
                    <a:pt x="1494" y="201519"/>
                  </a:cubicBezTo>
                  <a:cubicBezTo>
                    <a:pt x="2788" y="196352"/>
                    <a:pt x="4083" y="189893"/>
                    <a:pt x="6671" y="184726"/>
                  </a:cubicBezTo>
                  <a:cubicBezTo>
                    <a:pt x="7966" y="178267"/>
                    <a:pt x="7966" y="173100"/>
                    <a:pt x="10555" y="167933"/>
                  </a:cubicBezTo>
                  <a:cubicBezTo>
                    <a:pt x="11849" y="166641"/>
                    <a:pt x="11849" y="164057"/>
                    <a:pt x="14438" y="166641"/>
                  </a:cubicBezTo>
                  <a:cubicBezTo>
                    <a:pt x="14438" y="164057"/>
                    <a:pt x="13144" y="162766"/>
                    <a:pt x="13144" y="161474"/>
                  </a:cubicBezTo>
                  <a:cubicBezTo>
                    <a:pt x="10555" y="151139"/>
                    <a:pt x="7966" y="139513"/>
                    <a:pt x="5377" y="129179"/>
                  </a:cubicBezTo>
                  <a:cubicBezTo>
                    <a:pt x="4083" y="127887"/>
                    <a:pt x="4083" y="126595"/>
                    <a:pt x="4083" y="125304"/>
                  </a:cubicBezTo>
                  <a:cubicBezTo>
                    <a:pt x="1494" y="120136"/>
                    <a:pt x="2788" y="116261"/>
                    <a:pt x="6671" y="113678"/>
                  </a:cubicBezTo>
                  <a:cubicBezTo>
                    <a:pt x="13144" y="107219"/>
                    <a:pt x="19616" y="100760"/>
                    <a:pt x="26088" y="94301"/>
                  </a:cubicBezTo>
                  <a:cubicBezTo>
                    <a:pt x="27382" y="94301"/>
                    <a:pt x="28677" y="91717"/>
                    <a:pt x="29971" y="91717"/>
                  </a:cubicBezTo>
                  <a:cubicBezTo>
                    <a:pt x="32560" y="93009"/>
                    <a:pt x="29971" y="95592"/>
                    <a:pt x="31266" y="96884"/>
                  </a:cubicBezTo>
                  <a:cubicBezTo>
                    <a:pt x="32560" y="89134"/>
                    <a:pt x="33854" y="82675"/>
                    <a:pt x="36443" y="76216"/>
                  </a:cubicBezTo>
                  <a:cubicBezTo>
                    <a:pt x="39032" y="65881"/>
                    <a:pt x="41621" y="55547"/>
                    <a:pt x="44210" y="46504"/>
                  </a:cubicBezTo>
                  <a:cubicBezTo>
                    <a:pt x="45504" y="43921"/>
                    <a:pt x="48093" y="42629"/>
                    <a:pt x="50682" y="42629"/>
                  </a:cubicBezTo>
                  <a:cubicBezTo>
                    <a:pt x="61037" y="40045"/>
                    <a:pt x="71393" y="37462"/>
                    <a:pt x="81748" y="34878"/>
                  </a:cubicBezTo>
                  <a:cubicBezTo>
                    <a:pt x="81748" y="34878"/>
                    <a:pt x="83042" y="33586"/>
                    <a:pt x="83042" y="34878"/>
                  </a:cubicBezTo>
                  <a:cubicBezTo>
                    <a:pt x="83042" y="34878"/>
                    <a:pt x="83042" y="36170"/>
                    <a:pt x="83042" y="36170"/>
                  </a:cubicBezTo>
                  <a:cubicBezTo>
                    <a:pt x="80454" y="38754"/>
                    <a:pt x="77865" y="41337"/>
                    <a:pt x="75276" y="43921"/>
                  </a:cubicBezTo>
                  <a:cubicBezTo>
                    <a:pt x="73981" y="46504"/>
                    <a:pt x="71393" y="47796"/>
                    <a:pt x="71393" y="50380"/>
                  </a:cubicBezTo>
                  <a:cubicBezTo>
                    <a:pt x="70098" y="49088"/>
                    <a:pt x="68804" y="50380"/>
                    <a:pt x="68804" y="51672"/>
                  </a:cubicBezTo>
                  <a:cubicBezTo>
                    <a:pt x="67509" y="52963"/>
                    <a:pt x="66215" y="52963"/>
                    <a:pt x="63626" y="52963"/>
                  </a:cubicBezTo>
                  <a:cubicBezTo>
                    <a:pt x="62332" y="54255"/>
                    <a:pt x="59743" y="54255"/>
                    <a:pt x="57154" y="55547"/>
                  </a:cubicBezTo>
                  <a:cubicBezTo>
                    <a:pt x="55860" y="55547"/>
                    <a:pt x="55860" y="55547"/>
                    <a:pt x="55860" y="56839"/>
                  </a:cubicBezTo>
                  <a:cubicBezTo>
                    <a:pt x="54565" y="60714"/>
                    <a:pt x="53271" y="64590"/>
                    <a:pt x="51976" y="68465"/>
                  </a:cubicBezTo>
                  <a:cubicBezTo>
                    <a:pt x="53271" y="67173"/>
                    <a:pt x="55860" y="65881"/>
                    <a:pt x="57154" y="64590"/>
                  </a:cubicBezTo>
                  <a:cubicBezTo>
                    <a:pt x="57154" y="63298"/>
                    <a:pt x="59743" y="63298"/>
                    <a:pt x="61037" y="64590"/>
                  </a:cubicBezTo>
                  <a:cubicBezTo>
                    <a:pt x="64921" y="67173"/>
                    <a:pt x="71393" y="69757"/>
                    <a:pt x="75276" y="73632"/>
                  </a:cubicBezTo>
                  <a:cubicBezTo>
                    <a:pt x="76570" y="73632"/>
                    <a:pt x="76570" y="73632"/>
                    <a:pt x="77865" y="73632"/>
                  </a:cubicBezTo>
                  <a:cubicBezTo>
                    <a:pt x="76570" y="72340"/>
                    <a:pt x="73981" y="72340"/>
                    <a:pt x="72687" y="69757"/>
                  </a:cubicBezTo>
                  <a:cubicBezTo>
                    <a:pt x="71393" y="65881"/>
                    <a:pt x="68804" y="62006"/>
                    <a:pt x="66215" y="58131"/>
                  </a:cubicBezTo>
                  <a:cubicBezTo>
                    <a:pt x="66215" y="55547"/>
                    <a:pt x="66215" y="54255"/>
                    <a:pt x="67509" y="54255"/>
                  </a:cubicBezTo>
                  <a:cubicBezTo>
                    <a:pt x="68804" y="52963"/>
                    <a:pt x="70098" y="51672"/>
                    <a:pt x="71393" y="50380"/>
                  </a:cubicBezTo>
                  <a:cubicBezTo>
                    <a:pt x="79159" y="42629"/>
                    <a:pt x="86926" y="33586"/>
                    <a:pt x="94692" y="25836"/>
                  </a:cubicBezTo>
                  <a:cubicBezTo>
                    <a:pt x="103753" y="18085"/>
                    <a:pt x="111520" y="10334"/>
                    <a:pt x="119286" y="2584"/>
                  </a:cubicBezTo>
                  <a:cubicBezTo>
                    <a:pt x="121875" y="0"/>
                    <a:pt x="123170" y="0"/>
                    <a:pt x="127053" y="0"/>
                  </a:cubicBezTo>
                  <a:close/>
                </a:path>
              </a:pathLst>
            </a:custGeom>
            <a:solidFill>
              <a:schemeClr val="accent1">
                <a:lumMod val="100000"/>
              </a:schemeClr>
            </a:solidFill>
            <a:ln w="19050">
              <a:noFill/>
              <a:round/>
              <a:headEnd/>
              <a:tailEnd/>
            </a:ln>
          </p:spPr>
          <p:txBody>
            <a:bodyPr anchor="ctr"/>
            <a:p>
              <a:pPr algn="ctr"/>
            </a:p>
          </p:txBody>
        </p:sp>
        <p:sp>
          <p:nvSpPr>
            <p:cNvPr id="1048706" name="任意多边形: 形状 37"/>
            <p:cNvSpPr/>
            <p:nvPr/>
          </p:nvSpPr>
          <p:spPr bwMode="auto">
            <a:xfrm>
              <a:off x="6088907" y="2817456"/>
              <a:ext cx="460948" cy="439661"/>
            </a:xfrm>
            <a:custGeom>
              <a:avLst/>
              <a:gdLst>
                <a:gd name="connsiteX0" fmla="*/ 143818 w 331276"/>
                <a:gd name="connsiteY0" fmla="*/ 243172 h 315978"/>
                <a:gd name="connsiteX1" fmla="*/ 129659 w 331276"/>
                <a:gd name="connsiteY1" fmla="*/ 267302 h 315978"/>
                <a:gd name="connsiteX2" fmla="*/ 156690 w 331276"/>
                <a:gd name="connsiteY2" fmla="*/ 281272 h 315978"/>
                <a:gd name="connsiteX3" fmla="*/ 169562 w 331276"/>
                <a:gd name="connsiteY3" fmla="*/ 257142 h 315978"/>
                <a:gd name="connsiteX4" fmla="*/ 143818 w 331276"/>
                <a:gd name="connsiteY4" fmla="*/ 243172 h 315978"/>
                <a:gd name="connsiteX5" fmla="*/ 217144 w 331276"/>
                <a:gd name="connsiteY5" fmla="*/ 235552 h 315978"/>
                <a:gd name="connsiteX6" fmla="*/ 204273 w 331276"/>
                <a:gd name="connsiteY6" fmla="*/ 260952 h 315978"/>
                <a:gd name="connsiteX7" fmla="*/ 231303 w 331276"/>
                <a:gd name="connsiteY7" fmla="*/ 274922 h 315978"/>
                <a:gd name="connsiteX8" fmla="*/ 244175 w 331276"/>
                <a:gd name="connsiteY8" fmla="*/ 249522 h 315978"/>
                <a:gd name="connsiteX9" fmla="*/ 217144 w 331276"/>
                <a:gd name="connsiteY9" fmla="*/ 235552 h 315978"/>
                <a:gd name="connsiteX10" fmla="*/ 75856 w 331276"/>
                <a:gd name="connsiteY10" fmla="*/ 216502 h 315978"/>
                <a:gd name="connsiteX11" fmla="*/ 62984 w 331276"/>
                <a:gd name="connsiteY11" fmla="*/ 241902 h 315978"/>
                <a:gd name="connsiteX12" fmla="*/ 90015 w 331276"/>
                <a:gd name="connsiteY12" fmla="*/ 255872 h 315978"/>
                <a:gd name="connsiteX13" fmla="*/ 102886 w 331276"/>
                <a:gd name="connsiteY13" fmla="*/ 230472 h 315978"/>
                <a:gd name="connsiteX14" fmla="*/ 75856 w 331276"/>
                <a:gd name="connsiteY14" fmla="*/ 216502 h 315978"/>
                <a:gd name="connsiteX15" fmla="*/ 34581 w 331276"/>
                <a:gd name="connsiteY15" fmla="*/ 157765 h 315978"/>
                <a:gd name="connsiteX16" fmla="*/ 21709 w 331276"/>
                <a:gd name="connsiteY16" fmla="*/ 183165 h 315978"/>
                <a:gd name="connsiteX17" fmla="*/ 48740 w 331276"/>
                <a:gd name="connsiteY17" fmla="*/ 197135 h 315978"/>
                <a:gd name="connsiteX18" fmla="*/ 61611 w 331276"/>
                <a:gd name="connsiteY18" fmla="*/ 171735 h 315978"/>
                <a:gd name="connsiteX19" fmla="*/ 34581 w 331276"/>
                <a:gd name="connsiteY19" fmla="*/ 157765 h 315978"/>
                <a:gd name="connsiteX20" fmla="*/ 174406 w 331276"/>
                <a:gd name="connsiteY20" fmla="*/ 46111 h 315978"/>
                <a:gd name="connsiteX21" fmla="*/ 151274 w 331276"/>
                <a:gd name="connsiteY21" fmla="*/ 88895 h 315978"/>
                <a:gd name="connsiteX22" fmla="*/ 196253 w 331276"/>
                <a:gd name="connsiteY22" fmla="*/ 113527 h 315978"/>
                <a:gd name="connsiteX23" fmla="*/ 219386 w 331276"/>
                <a:gd name="connsiteY23" fmla="*/ 70744 h 315978"/>
                <a:gd name="connsiteX24" fmla="*/ 174406 w 331276"/>
                <a:gd name="connsiteY24" fmla="*/ 46111 h 315978"/>
                <a:gd name="connsiteX25" fmla="*/ 201571 w 331276"/>
                <a:gd name="connsiteY25" fmla="*/ 294 h 315978"/>
                <a:gd name="connsiteX26" fmla="*/ 266309 w 331276"/>
                <a:gd name="connsiteY26" fmla="*/ 27573 h 315978"/>
                <a:gd name="connsiteX27" fmla="*/ 268899 w 331276"/>
                <a:gd name="connsiteY27" fmla="*/ 157997 h 315978"/>
                <a:gd name="connsiteX28" fmla="*/ 328458 w 331276"/>
                <a:gd name="connsiteY28" fmla="*/ 159289 h 315978"/>
                <a:gd name="connsiteX29" fmla="*/ 215813 w 331276"/>
                <a:gd name="connsiteY29" fmla="*/ 306500 h 315978"/>
                <a:gd name="connsiteX30" fmla="*/ 8650 w 331276"/>
                <a:gd name="connsiteY30" fmla="*/ 227729 h 315978"/>
                <a:gd name="connsiteX31" fmla="*/ 144601 w 331276"/>
                <a:gd name="connsiteY31" fmla="*/ 6912 h 315978"/>
                <a:gd name="connsiteX32" fmla="*/ 201571 w 331276"/>
                <a:gd name="connsiteY32" fmla="*/ 294 h 31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1276" h="315978">
                  <a:moveTo>
                    <a:pt x="143818" y="243172"/>
                  </a:moveTo>
                  <a:cubicBezTo>
                    <a:pt x="132234" y="245712"/>
                    <a:pt x="125798" y="257142"/>
                    <a:pt x="129659" y="267302"/>
                  </a:cubicBezTo>
                  <a:cubicBezTo>
                    <a:pt x="133521" y="278732"/>
                    <a:pt x="146393" y="283812"/>
                    <a:pt x="156690" y="281272"/>
                  </a:cubicBezTo>
                  <a:cubicBezTo>
                    <a:pt x="168275" y="278732"/>
                    <a:pt x="173423" y="267302"/>
                    <a:pt x="169562" y="257142"/>
                  </a:cubicBezTo>
                  <a:cubicBezTo>
                    <a:pt x="165700" y="245712"/>
                    <a:pt x="154116" y="239362"/>
                    <a:pt x="143818" y="243172"/>
                  </a:cubicBezTo>
                  <a:close/>
                  <a:moveTo>
                    <a:pt x="217144" y="235552"/>
                  </a:moveTo>
                  <a:cubicBezTo>
                    <a:pt x="206847" y="239362"/>
                    <a:pt x="200411" y="250792"/>
                    <a:pt x="204273" y="260952"/>
                  </a:cubicBezTo>
                  <a:cubicBezTo>
                    <a:pt x="208134" y="271112"/>
                    <a:pt x="219719" y="277462"/>
                    <a:pt x="231303" y="274922"/>
                  </a:cubicBezTo>
                  <a:cubicBezTo>
                    <a:pt x="241600" y="272382"/>
                    <a:pt x="248036" y="260952"/>
                    <a:pt x="244175" y="249522"/>
                  </a:cubicBezTo>
                  <a:cubicBezTo>
                    <a:pt x="240313" y="239362"/>
                    <a:pt x="228729" y="233012"/>
                    <a:pt x="217144" y="235552"/>
                  </a:cubicBezTo>
                  <a:close/>
                  <a:moveTo>
                    <a:pt x="75856" y="216502"/>
                  </a:moveTo>
                  <a:cubicBezTo>
                    <a:pt x="65559" y="220312"/>
                    <a:pt x="59123" y="230472"/>
                    <a:pt x="62984" y="241902"/>
                  </a:cubicBezTo>
                  <a:cubicBezTo>
                    <a:pt x="66846" y="252062"/>
                    <a:pt x="78430" y="258412"/>
                    <a:pt x="90015" y="255872"/>
                  </a:cubicBezTo>
                  <a:cubicBezTo>
                    <a:pt x="101599" y="252062"/>
                    <a:pt x="106748" y="241902"/>
                    <a:pt x="102886" y="230472"/>
                  </a:cubicBezTo>
                  <a:cubicBezTo>
                    <a:pt x="99025" y="220312"/>
                    <a:pt x="87440" y="213962"/>
                    <a:pt x="75856" y="216502"/>
                  </a:cubicBezTo>
                  <a:close/>
                  <a:moveTo>
                    <a:pt x="34581" y="157765"/>
                  </a:moveTo>
                  <a:cubicBezTo>
                    <a:pt x="24284" y="161575"/>
                    <a:pt x="17848" y="171735"/>
                    <a:pt x="21709" y="183165"/>
                  </a:cubicBezTo>
                  <a:cubicBezTo>
                    <a:pt x="25571" y="193325"/>
                    <a:pt x="37155" y="199675"/>
                    <a:pt x="48740" y="197135"/>
                  </a:cubicBezTo>
                  <a:cubicBezTo>
                    <a:pt x="59037" y="193325"/>
                    <a:pt x="65473" y="183165"/>
                    <a:pt x="61611" y="171735"/>
                  </a:cubicBezTo>
                  <a:cubicBezTo>
                    <a:pt x="57750" y="161575"/>
                    <a:pt x="46165" y="155225"/>
                    <a:pt x="34581" y="157765"/>
                  </a:cubicBezTo>
                  <a:close/>
                  <a:moveTo>
                    <a:pt x="174406" y="46111"/>
                  </a:moveTo>
                  <a:cubicBezTo>
                    <a:pt x="155129" y="51297"/>
                    <a:pt x="144848" y="70744"/>
                    <a:pt x="151274" y="88895"/>
                  </a:cubicBezTo>
                  <a:cubicBezTo>
                    <a:pt x="157700" y="107045"/>
                    <a:pt x="178262" y="118713"/>
                    <a:pt x="196253" y="113527"/>
                  </a:cubicBezTo>
                  <a:cubicBezTo>
                    <a:pt x="215530" y="108342"/>
                    <a:pt x="225811" y="88895"/>
                    <a:pt x="219386" y="70744"/>
                  </a:cubicBezTo>
                  <a:cubicBezTo>
                    <a:pt x="212960" y="52593"/>
                    <a:pt x="192398" y="40925"/>
                    <a:pt x="174406" y="46111"/>
                  </a:cubicBezTo>
                  <a:close/>
                  <a:moveTo>
                    <a:pt x="201571" y="294"/>
                  </a:moveTo>
                  <a:cubicBezTo>
                    <a:pt x="223906" y="1747"/>
                    <a:pt x="247535" y="8849"/>
                    <a:pt x="266309" y="27573"/>
                  </a:cubicBezTo>
                  <a:cubicBezTo>
                    <a:pt x="303858" y="66313"/>
                    <a:pt x="259836" y="130880"/>
                    <a:pt x="268899" y="157997"/>
                  </a:cubicBezTo>
                  <a:cubicBezTo>
                    <a:pt x="279257" y="188989"/>
                    <a:pt x="301268" y="119258"/>
                    <a:pt x="328458" y="159289"/>
                  </a:cubicBezTo>
                  <a:cubicBezTo>
                    <a:pt x="340111" y="178659"/>
                    <a:pt x="318100" y="276799"/>
                    <a:pt x="215813" y="306500"/>
                  </a:cubicBezTo>
                  <a:cubicBezTo>
                    <a:pt x="114821" y="336200"/>
                    <a:pt x="34545" y="292295"/>
                    <a:pt x="8650" y="227729"/>
                  </a:cubicBezTo>
                  <a:cubicBezTo>
                    <a:pt x="-25014" y="146376"/>
                    <a:pt x="43609" y="34030"/>
                    <a:pt x="144601" y="6912"/>
                  </a:cubicBezTo>
                  <a:cubicBezTo>
                    <a:pt x="158196" y="3038"/>
                    <a:pt x="179236" y="-1159"/>
                    <a:pt x="201571" y="294"/>
                  </a:cubicBezTo>
                  <a:close/>
                </a:path>
              </a:pathLst>
            </a:custGeom>
            <a:ln>
              <a:headEnd/>
              <a:tailEnd/>
            </a:ln>
          </p:spPr>
          <p:style>
            <a:lnRef idx="3">
              <a:schemeClr val="lt1"/>
            </a:lnRef>
            <a:fillRef idx="1">
              <a:schemeClr val="accent6"/>
            </a:fillRef>
            <a:effectRef idx="1">
              <a:schemeClr val="accent6"/>
            </a:effectRef>
            <a:fontRef idx="minor">
              <a:schemeClr val="lt1"/>
            </a:fontRef>
          </p:style>
          <p:txBody>
            <a:bodyPr anchor="ctr"/>
            <a:p>
              <a:pPr algn="ctr"/>
            </a:p>
          </p:txBody>
        </p:sp>
        <p:sp>
          <p:nvSpPr>
            <p:cNvPr id="1048707" name="任意多边形: 形状 38"/>
            <p:cNvSpPr/>
            <p:nvPr/>
          </p:nvSpPr>
          <p:spPr bwMode="auto">
            <a:xfrm>
              <a:off x="5333004" y="3501644"/>
              <a:ext cx="460948" cy="459871"/>
            </a:xfrm>
            <a:custGeom>
              <a:avLst/>
              <a:gdLst>
                <a:gd name="connsiteX0" fmla="*/ 47922 w 332709"/>
                <a:gd name="connsiteY0" fmla="*/ 268303 h 331932"/>
                <a:gd name="connsiteX1" fmla="*/ 37023 w 332709"/>
                <a:gd name="connsiteY1" fmla="*/ 273111 h 331932"/>
                <a:gd name="connsiteX2" fmla="*/ 37023 w 332709"/>
                <a:gd name="connsiteY2" fmla="*/ 294909 h 331932"/>
                <a:gd name="connsiteX3" fmla="*/ 58821 w 332709"/>
                <a:gd name="connsiteY3" fmla="*/ 294909 h 331932"/>
                <a:gd name="connsiteX4" fmla="*/ 58821 w 332709"/>
                <a:gd name="connsiteY4" fmla="*/ 273111 h 331932"/>
                <a:gd name="connsiteX5" fmla="*/ 47922 w 332709"/>
                <a:gd name="connsiteY5" fmla="*/ 268303 h 331932"/>
                <a:gd name="connsiteX6" fmla="*/ 48588 w 332709"/>
                <a:gd name="connsiteY6" fmla="*/ 123533 h 331932"/>
                <a:gd name="connsiteX7" fmla="*/ 59436 w 332709"/>
                <a:gd name="connsiteY7" fmla="*/ 127419 h 331932"/>
                <a:gd name="connsiteX8" fmla="*/ 204513 w 332709"/>
                <a:gd name="connsiteY8" fmla="*/ 272496 h 331932"/>
                <a:gd name="connsiteX9" fmla="*/ 204513 w 332709"/>
                <a:gd name="connsiteY9" fmla="*/ 293221 h 331932"/>
                <a:gd name="connsiteX10" fmla="*/ 187674 w 332709"/>
                <a:gd name="connsiteY10" fmla="*/ 311356 h 331932"/>
                <a:gd name="connsiteX11" fmla="*/ 166949 w 332709"/>
                <a:gd name="connsiteY11" fmla="*/ 311356 h 331932"/>
                <a:gd name="connsiteX12" fmla="*/ 122907 w 332709"/>
                <a:gd name="connsiteY12" fmla="*/ 267315 h 331932"/>
                <a:gd name="connsiteX13" fmla="*/ 62027 w 332709"/>
                <a:gd name="connsiteY13" fmla="*/ 326900 h 331932"/>
                <a:gd name="connsiteX14" fmla="*/ 42597 w 332709"/>
                <a:gd name="connsiteY14" fmla="*/ 328195 h 331932"/>
                <a:gd name="connsiteX15" fmla="*/ 3737 w 332709"/>
                <a:gd name="connsiteY15" fmla="*/ 289335 h 331932"/>
                <a:gd name="connsiteX16" fmla="*/ 5032 w 332709"/>
                <a:gd name="connsiteY16" fmla="*/ 269905 h 331932"/>
                <a:gd name="connsiteX17" fmla="*/ 64617 w 332709"/>
                <a:gd name="connsiteY17" fmla="*/ 209025 h 331932"/>
                <a:gd name="connsiteX18" fmla="*/ 20576 w 332709"/>
                <a:gd name="connsiteY18" fmla="*/ 164984 h 331932"/>
                <a:gd name="connsiteX19" fmla="*/ 20576 w 332709"/>
                <a:gd name="connsiteY19" fmla="*/ 144259 h 331932"/>
                <a:gd name="connsiteX20" fmla="*/ 38711 w 332709"/>
                <a:gd name="connsiteY20" fmla="*/ 127419 h 331932"/>
                <a:gd name="connsiteX21" fmla="*/ 48588 w 332709"/>
                <a:gd name="connsiteY21" fmla="*/ 123533 h 331932"/>
                <a:gd name="connsiteX22" fmla="*/ 170713 w 332709"/>
                <a:gd name="connsiteY22" fmla="*/ 11113 h 331932"/>
                <a:gd name="connsiteX23" fmla="*/ 168125 w 332709"/>
                <a:gd name="connsiteY23" fmla="*/ 12403 h 331932"/>
                <a:gd name="connsiteX24" fmla="*/ 166831 w 332709"/>
                <a:gd name="connsiteY24" fmla="*/ 14983 h 331932"/>
                <a:gd name="connsiteX25" fmla="*/ 174595 w 332709"/>
                <a:gd name="connsiteY25" fmla="*/ 35620 h 331932"/>
                <a:gd name="connsiteX26" fmla="*/ 173301 w 332709"/>
                <a:gd name="connsiteY26" fmla="*/ 67866 h 331932"/>
                <a:gd name="connsiteX27" fmla="*/ 177183 w 332709"/>
                <a:gd name="connsiteY27" fmla="*/ 83345 h 331932"/>
                <a:gd name="connsiteX28" fmla="*/ 191418 w 332709"/>
                <a:gd name="connsiteY28" fmla="*/ 94953 h 331932"/>
                <a:gd name="connsiteX29" fmla="*/ 219886 w 332709"/>
                <a:gd name="connsiteY29" fmla="*/ 97533 h 331932"/>
                <a:gd name="connsiteX30" fmla="*/ 217298 w 332709"/>
                <a:gd name="connsiteY30" fmla="*/ 103982 h 331932"/>
                <a:gd name="connsiteX31" fmla="*/ 204358 w 332709"/>
                <a:gd name="connsiteY31" fmla="*/ 119460 h 331932"/>
                <a:gd name="connsiteX32" fmla="*/ 188830 w 332709"/>
                <a:gd name="connsiteY32" fmla="*/ 134938 h 331932"/>
                <a:gd name="connsiteX33" fmla="*/ 179771 w 332709"/>
                <a:gd name="connsiteY33" fmla="*/ 150417 h 331932"/>
                <a:gd name="connsiteX34" fmla="*/ 194006 w 332709"/>
                <a:gd name="connsiteY34" fmla="*/ 159446 h 331932"/>
                <a:gd name="connsiteX35" fmla="*/ 201770 w 332709"/>
                <a:gd name="connsiteY35" fmla="*/ 152996 h 331932"/>
                <a:gd name="connsiteX36" fmla="*/ 209534 w 332709"/>
                <a:gd name="connsiteY36" fmla="*/ 143967 h 331932"/>
                <a:gd name="connsiteX37" fmla="*/ 236708 w 332709"/>
                <a:gd name="connsiteY37" fmla="*/ 116881 h 331932"/>
                <a:gd name="connsiteX38" fmla="*/ 257412 w 332709"/>
                <a:gd name="connsiteY38" fmla="*/ 116881 h 331932"/>
                <a:gd name="connsiteX39" fmla="*/ 250942 w 332709"/>
                <a:gd name="connsiteY39" fmla="*/ 140098 h 331932"/>
                <a:gd name="connsiteX40" fmla="*/ 239296 w 332709"/>
                <a:gd name="connsiteY40" fmla="*/ 156866 h 331932"/>
                <a:gd name="connsiteX41" fmla="*/ 230238 w 332709"/>
                <a:gd name="connsiteY41" fmla="*/ 173634 h 331932"/>
                <a:gd name="connsiteX42" fmla="*/ 234120 w 332709"/>
                <a:gd name="connsiteY42" fmla="*/ 191692 h 331932"/>
                <a:gd name="connsiteX43" fmla="*/ 250942 w 332709"/>
                <a:gd name="connsiteY43" fmla="*/ 196851 h 331932"/>
                <a:gd name="connsiteX44" fmla="*/ 267765 w 332709"/>
                <a:gd name="connsiteY44" fmla="*/ 186532 h 331932"/>
                <a:gd name="connsiteX45" fmla="*/ 283293 w 332709"/>
                <a:gd name="connsiteY45" fmla="*/ 176214 h 331932"/>
                <a:gd name="connsiteX46" fmla="*/ 306585 w 332709"/>
                <a:gd name="connsiteY46" fmla="*/ 174924 h 331932"/>
                <a:gd name="connsiteX47" fmla="*/ 319525 w 332709"/>
                <a:gd name="connsiteY47" fmla="*/ 163315 h 331932"/>
                <a:gd name="connsiteX48" fmla="*/ 320819 w 332709"/>
                <a:gd name="connsiteY48" fmla="*/ 160735 h 331932"/>
                <a:gd name="connsiteX49" fmla="*/ 319525 w 332709"/>
                <a:gd name="connsiteY49" fmla="*/ 158156 h 331932"/>
                <a:gd name="connsiteX50" fmla="*/ 173301 w 332709"/>
                <a:gd name="connsiteY50" fmla="*/ 12403 h 331932"/>
                <a:gd name="connsiteX51" fmla="*/ 170713 w 332709"/>
                <a:gd name="connsiteY51" fmla="*/ 11113 h 331932"/>
                <a:gd name="connsiteX52" fmla="*/ 167621 w 332709"/>
                <a:gd name="connsiteY52" fmla="*/ 0 h 331932"/>
                <a:gd name="connsiteX53" fmla="*/ 168917 w 332709"/>
                <a:gd name="connsiteY53" fmla="*/ 0 h 331932"/>
                <a:gd name="connsiteX54" fmla="*/ 170214 w 332709"/>
                <a:gd name="connsiteY54" fmla="*/ 0 h 331932"/>
                <a:gd name="connsiteX55" fmla="*/ 171510 w 332709"/>
                <a:gd name="connsiteY55" fmla="*/ 0 h 331932"/>
                <a:gd name="connsiteX56" fmla="*/ 172806 w 332709"/>
                <a:gd name="connsiteY56" fmla="*/ 0 h 331932"/>
                <a:gd name="connsiteX57" fmla="*/ 175398 w 332709"/>
                <a:gd name="connsiteY57" fmla="*/ 0 h 331932"/>
                <a:gd name="connsiteX58" fmla="*/ 175398 w 332709"/>
                <a:gd name="connsiteY58" fmla="*/ 1295 h 331932"/>
                <a:gd name="connsiteX59" fmla="*/ 176694 w 332709"/>
                <a:gd name="connsiteY59" fmla="*/ 1295 h 331932"/>
                <a:gd name="connsiteX60" fmla="*/ 179286 w 332709"/>
                <a:gd name="connsiteY60" fmla="*/ 2589 h 331932"/>
                <a:gd name="connsiteX61" fmla="*/ 180582 w 332709"/>
                <a:gd name="connsiteY61" fmla="*/ 2589 h 331932"/>
                <a:gd name="connsiteX62" fmla="*/ 180582 w 332709"/>
                <a:gd name="connsiteY62" fmla="*/ 3884 h 331932"/>
                <a:gd name="connsiteX63" fmla="*/ 193543 w 332709"/>
                <a:gd name="connsiteY63" fmla="*/ 16831 h 331932"/>
                <a:gd name="connsiteX64" fmla="*/ 327039 w 332709"/>
                <a:gd name="connsiteY64" fmla="*/ 148886 h 331932"/>
                <a:gd name="connsiteX65" fmla="*/ 328335 w 332709"/>
                <a:gd name="connsiteY65" fmla="*/ 151475 h 331932"/>
                <a:gd name="connsiteX66" fmla="*/ 332223 w 332709"/>
                <a:gd name="connsiteY66" fmla="*/ 164422 h 331932"/>
                <a:gd name="connsiteX67" fmla="*/ 328335 w 332709"/>
                <a:gd name="connsiteY67" fmla="*/ 169601 h 331932"/>
                <a:gd name="connsiteX68" fmla="*/ 235017 w 332709"/>
                <a:gd name="connsiteY68" fmla="*/ 262816 h 331932"/>
                <a:gd name="connsiteX69" fmla="*/ 233721 w 332709"/>
                <a:gd name="connsiteY69" fmla="*/ 264111 h 331932"/>
                <a:gd name="connsiteX70" fmla="*/ 232425 w 332709"/>
                <a:gd name="connsiteY70" fmla="*/ 265405 h 331932"/>
                <a:gd name="connsiteX71" fmla="*/ 231129 w 332709"/>
                <a:gd name="connsiteY71" fmla="*/ 265405 h 331932"/>
                <a:gd name="connsiteX72" fmla="*/ 231129 w 332709"/>
                <a:gd name="connsiteY72" fmla="*/ 266700 h 331932"/>
                <a:gd name="connsiteX73" fmla="*/ 227241 w 332709"/>
                <a:gd name="connsiteY73" fmla="*/ 266700 h 331932"/>
                <a:gd name="connsiteX74" fmla="*/ 225945 w 332709"/>
                <a:gd name="connsiteY74" fmla="*/ 266700 h 331932"/>
                <a:gd name="connsiteX75" fmla="*/ 224649 w 332709"/>
                <a:gd name="connsiteY75" fmla="*/ 266700 h 331932"/>
                <a:gd name="connsiteX76" fmla="*/ 223353 w 332709"/>
                <a:gd name="connsiteY76" fmla="*/ 266700 h 331932"/>
                <a:gd name="connsiteX77" fmla="*/ 222057 w 332709"/>
                <a:gd name="connsiteY77" fmla="*/ 266700 h 331932"/>
                <a:gd name="connsiteX78" fmla="*/ 220761 w 332709"/>
                <a:gd name="connsiteY78" fmla="*/ 266700 h 331932"/>
                <a:gd name="connsiteX79" fmla="*/ 219464 w 332709"/>
                <a:gd name="connsiteY79" fmla="*/ 265405 h 331932"/>
                <a:gd name="connsiteX80" fmla="*/ 215576 w 332709"/>
                <a:gd name="connsiteY80" fmla="*/ 262816 h 331932"/>
                <a:gd name="connsiteX81" fmla="*/ 69119 w 332709"/>
                <a:gd name="connsiteY81" fmla="*/ 116520 h 331932"/>
                <a:gd name="connsiteX82" fmla="*/ 65231 w 332709"/>
                <a:gd name="connsiteY82" fmla="*/ 110046 h 331932"/>
                <a:gd name="connsiteX83" fmla="*/ 65231 w 332709"/>
                <a:gd name="connsiteY83" fmla="*/ 108752 h 331932"/>
                <a:gd name="connsiteX84" fmla="*/ 65231 w 332709"/>
                <a:gd name="connsiteY84" fmla="*/ 107457 h 331932"/>
                <a:gd name="connsiteX85" fmla="*/ 65231 w 332709"/>
                <a:gd name="connsiteY85" fmla="*/ 106162 h 331932"/>
                <a:gd name="connsiteX86" fmla="*/ 65231 w 332709"/>
                <a:gd name="connsiteY86" fmla="*/ 104868 h 331932"/>
                <a:gd name="connsiteX87" fmla="*/ 65231 w 332709"/>
                <a:gd name="connsiteY87" fmla="*/ 103573 h 331932"/>
                <a:gd name="connsiteX88" fmla="*/ 65231 w 332709"/>
                <a:gd name="connsiteY88" fmla="*/ 102278 h 331932"/>
                <a:gd name="connsiteX89" fmla="*/ 65231 w 332709"/>
                <a:gd name="connsiteY89" fmla="*/ 100984 h 331932"/>
                <a:gd name="connsiteX90" fmla="*/ 69119 w 332709"/>
                <a:gd name="connsiteY90" fmla="*/ 97100 h 331932"/>
                <a:gd name="connsiteX91" fmla="*/ 162437 w 332709"/>
                <a:gd name="connsiteY91" fmla="*/ 3884 h 331932"/>
                <a:gd name="connsiteX92" fmla="*/ 167621 w 332709"/>
                <a:gd name="connsiteY92" fmla="*/ 0 h 3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2709" h="331932">
                  <a:moveTo>
                    <a:pt x="47922" y="268303"/>
                  </a:moveTo>
                  <a:cubicBezTo>
                    <a:pt x="44075" y="268303"/>
                    <a:pt x="40228" y="269906"/>
                    <a:pt x="37023" y="273111"/>
                  </a:cubicBezTo>
                  <a:cubicBezTo>
                    <a:pt x="31894" y="279522"/>
                    <a:pt x="31894" y="288498"/>
                    <a:pt x="37023" y="294909"/>
                  </a:cubicBezTo>
                  <a:cubicBezTo>
                    <a:pt x="43434" y="300038"/>
                    <a:pt x="52409" y="300038"/>
                    <a:pt x="58821" y="294909"/>
                  </a:cubicBezTo>
                  <a:cubicBezTo>
                    <a:pt x="65232" y="288498"/>
                    <a:pt x="65232" y="279522"/>
                    <a:pt x="58821" y="273111"/>
                  </a:cubicBezTo>
                  <a:cubicBezTo>
                    <a:pt x="55615" y="269906"/>
                    <a:pt x="51768" y="268303"/>
                    <a:pt x="47922" y="268303"/>
                  </a:cubicBezTo>
                  <a:close/>
                  <a:moveTo>
                    <a:pt x="48588" y="123533"/>
                  </a:moveTo>
                  <a:cubicBezTo>
                    <a:pt x="52312" y="123533"/>
                    <a:pt x="56198" y="124829"/>
                    <a:pt x="59436" y="127419"/>
                  </a:cubicBezTo>
                  <a:cubicBezTo>
                    <a:pt x="59436" y="127419"/>
                    <a:pt x="59436" y="127419"/>
                    <a:pt x="204513" y="272496"/>
                  </a:cubicBezTo>
                  <a:cubicBezTo>
                    <a:pt x="209694" y="278972"/>
                    <a:pt x="209694" y="288040"/>
                    <a:pt x="204513" y="293221"/>
                  </a:cubicBezTo>
                  <a:cubicBezTo>
                    <a:pt x="204513" y="293221"/>
                    <a:pt x="204513" y="293221"/>
                    <a:pt x="187674" y="311356"/>
                  </a:cubicBezTo>
                  <a:cubicBezTo>
                    <a:pt x="181197" y="316537"/>
                    <a:pt x="172130" y="316537"/>
                    <a:pt x="166949" y="311356"/>
                  </a:cubicBezTo>
                  <a:cubicBezTo>
                    <a:pt x="166949" y="311356"/>
                    <a:pt x="166949" y="311356"/>
                    <a:pt x="122907" y="267315"/>
                  </a:cubicBezTo>
                  <a:cubicBezTo>
                    <a:pt x="122907" y="267315"/>
                    <a:pt x="122907" y="267315"/>
                    <a:pt x="62027" y="326900"/>
                  </a:cubicBezTo>
                  <a:cubicBezTo>
                    <a:pt x="55550" y="333376"/>
                    <a:pt x="47778" y="333376"/>
                    <a:pt x="42597" y="328195"/>
                  </a:cubicBezTo>
                  <a:lnTo>
                    <a:pt x="3737" y="289335"/>
                  </a:lnTo>
                  <a:cubicBezTo>
                    <a:pt x="-1444" y="284154"/>
                    <a:pt x="-1444" y="276382"/>
                    <a:pt x="5032" y="269905"/>
                  </a:cubicBezTo>
                  <a:cubicBezTo>
                    <a:pt x="5032" y="269905"/>
                    <a:pt x="5032" y="269905"/>
                    <a:pt x="64617" y="209025"/>
                  </a:cubicBezTo>
                  <a:cubicBezTo>
                    <a:pt x="64617" y="209025"/>
                    <a:pt x="64617" y="209025"/>
                    <a:pt x="20576" y="164984"/>
                  </a:cubicBezTo>
                  <a:cubicBezTo>
                    <a:pt x="15395" y="159803"/>
                    <a:pt x="15395" y="150735"/>
                    <a:pt x="20576" y="144259"/>
                  </a:cubicBezTo>
                  <a:cubicBezTo>
                    <a:pt x="20576" y="144259"/>
                    <a:pt x="20576" y="144259"/>
                    <a:pt x="38711" y="127419"/>
                  </a:cubicBezTo>
                  <a:cubicBezTo>
                    <a:pt x="41302" y="124829"/>
                    <a:pt x="44864" y="123533"/>
                    <a:pt x="48588" y="123533"/>
                  </a:cubicBezTo>
                  <a:close/>
                  <a:moveTo>
                    <a:pt x="170713" y="11113"/>
                  </a:moveTo>
                  <a:cubicBezTo>
                    <a:pt x="170713" y="11113"/>
                    <a:pt x="169419" y="11113"/>
                    <a:pt x="168125" y="12403"/>
                  </a:cubicBezTo>
                  <a:lnTo>
                    <a:pt x="166831" y="14983"/>
                  </a:lnTo>
                  <a:cubicBezTo>
                    <a:pt x="170713" y="20142"/>
                    <a:pt x="173301" y="27881"/>
                    <a:pt x="174595" y="35620"/>
                  </a:cubicBezTo>
                  <a:cubicBezTo>
                    <a:pt x="175889" y="45939"/>
                    <a:pt x="173301" y="56258"/>
                    <a:pt x="173301" y="67866"/>
                  </a:cubicBezTo>
                  <a:cubicBezTo>
                    <a:pt x="173301" y="73026"/>
                    <a:pt x="174595" y="78185"/>
                    <a:pt x="177183" y="83345"/>
                  </a:cubicBezTo>
                  <a:cubicBezTo>
                    <a:pt x="181065" y="88504"/>
                    <a:pt x="186242" y="92374"/>
                    <a:pt x="191418" y="94953"/>
                  </a:cubicBezTo>
                  <a:cubicBezTo>
                    <a:pt x="200476" y="98823"/>
                    <a:pt x="210828" y="97533"/>
                    <a:pt x="219886" y="97533"/>
                  </a:cubicBezTo>
                  <a:cubicBezTo>
                    <a:pt x="219886" y="100113"/>
                    <a:pt x="218592" y="102692"/>
                    <a:pt x="217298" y="103982"/>
                  </a:cubicBezTo>
                  <a:cubicBezTo>
                    <a:pt x="214710" y="110431"/>
                    <a:pt x="209534" y="115591"/>
                    <a:pt x="204358" y="119460"/>
                  </a:cubicBezTo>
                  <a:cubicBezTo>
                    <a:pt x="199182" y="124620"/>
                    <a:pt x="194006" y="129779"/>
                    <a:pt x="188830" y="134938"/>
                  </a:cubicBezTo>
                  <a:cubicBezTo>
                    <a:pt x="184947" y="138808"/>
                    <a:pt x="179771" y="143967"/>
                    <a:pt x="179771" y="150417"/>
                  </a:cubicBezTo>
                  <a:cubicBezTo>
                    <a:pt x="181065" y="158156"/>
                    <a:pt x="187536" y="162025"/>
                    <a:pt x="194006" y="159446"/>
                  </a:cubicBezTo>
                  <a:cubicBezTo>
                    <a:pt x="197888" y="158156"/>
                    <a:pt x="200476" y="155576"/>
                    <a:pt x="201770" y="152996"/>
                  </a:cubicBezTo>
                  <a:cubicBezTo>
                    <a:pt x="204358" y="150417"/>
                    <a:pt x="206946" y="147837"/>
                    <a:pt x="209534" y="143967"/>
                  </a:cubicBezTo>
                  <a:cubicBezTo>
                    <a:pt x="217298" y="133649"/>
                    <a:pt x="225062" y="123330"/>
                    <a:pt x="236708" y="116881"/>
                  </a:cubicBezTo>
                  <a:cubicBezTo>
                    <a:pt x="243178" y="113011"/>
                    <a:pt x="253530" y="110431"/>
                    <a:pt x="257412" y="116881"/>
                  </a:cubicBezTo>
                  <a:cubicBezTo>
                    <a:pt x="261294" y="124620"/>
                    <a:pt x="254824" y="134938"/>
                    <a:pt x="250942" y="140098"/>
                  </a:cubicBezTo>
                  <a:cubicBezTo>
                    <a:pt x="248354" y="146547"/>
                    <a:pt x="244472" y="151706"/>
                    <a:pt x="239296" y="156866"/>
                  </a:cubicBezTo>
                  <a:cubicBezTo>
                    <a:pt x="236708" y="162025"/>
                    <a:pt x="232826" y="168474"/>
                    <a:pt x="230238" y="173634"/>
                  </a:cubicBezTo>
                  <a:cubicBezTo>
                    <a:pt x="228944" y="180083"/>
                    <a:pt x="230238" y="186532"/>
                    <a:pt x="234120" y="191692"/>
                  </a:cubicBezTo>
                  <a:cubicBezTo>
                    <a:pt x="239296" y="196851"/>
                    <a:pt x="245766" y="196851"/>
                    <a:pt x="250942" y="196851"/>
                  </a:cubicBezTo>
                  <a:cubicBezTo>
                    <a:pt x="257412" y="195561"/>
                    <a:pt x="263883" y="190402"/>
                    <a:pt x="267765" y="186532"/>
                  </a:cubicBezTo>
                  <a:cubicBezTo>
                    <a:pt x="272941" y="182663"/>
                    <a:pt x="278117" y="178793"/>
                    <a:pt x="283293" y="176214"/>
                  </a:cubicBezTo>
                  <a:cubicBezTo>
                    <a:pt x="291057" y="174924"/>
                    <a:pt x="298821" y="174924"/>
                    <a:pt x="306585" y="174924"/>
                  </a:cubicBezTo>
                  <a:cubicBezTo>
                    <a:pt x="306585" y="174924"/>
                    <a:pt x="306585" y="174924"/>
                    <a:pt x="319525" y="163315"/>
                  </a:cubicBezTo>
                  <a:cubicBezTo>
                    <a:pt x="320819" y="162025"/>
                    <a:pt x="320819" y="160735"/>
                    <a:pt x="320819" y="160735"/>
                  </a:cubicBezTo>
                  <a:cubicBezTo>
                    <a:pt x="320819" y="160735"/>
                    <a:pt x="320819" y="159446"/>
                    <a:pt x="319525" y="158156"/>
                  </a:cubicBezTo>
                  <a:cubicBezTo>
                    <a:pt x="319525" y="158156"/>
                    <a:pt x="319525" y="158156"/>
                    <a:pt x="173301" y="12403"/>
                  </a:cubicBezTo>
                  <a:cubicBezTo>
                    <a:pt x="172007" y="11113"/>
                    <a:pt x="170713" y="11113"/>
                    <a:pt x="170713" y="11113"/>
                  </a:cubicBezTo>
                  <a:close/>
                  <a:moveTo>
                    <a:pt x="167621" y="0"/>
                  </a:moveTo>
                  <a:cubicBezTo>
                    <a:pt x="167621" y="0"/>
                    <a:pt x="167621" y="0"/>
                    <a:pt x="168917" y="0"/>
                  </a:cubicBezTo>
                  <a:cubicBezTo>
                    <a:pt x="168917" y="0"/>
                    <a:pt x="170214" y="0"/>
                    <a:pt x="170214" y="0"/>
                  </a:cubicBezTo>
                  <a:cubicBezTo>
                    <a:pt x="170214" y="0"/>
                    <a:pt x="170214" y="0"/>
                    <a:pt x="171510" y="0"/>
                  </a:cubicBezTo>
                  <a:cubicBezTo>
                    <a:pt x="171510" y="0"/>
                    <a:pt x="172806" y="0"/>
                    <a:pt x="172806" y="0"/>
                  </a:cubicBezTo>
                  <a:cubicBezTo>
                    <a:pt x="174102" y="0"/>
                    <a:pt x="174102" y="0"/>
                    <a:pt x="175398" y="0"/>
                  </a:cubicBezTo>
                  <a:cubicBezTo>
                    <a:pt x="175398" y="0"/>
                    <a:pt x="175398" y="0"/>
                    <a:pt x="175398" y="1295"/>
                  </a:cubicBezTo>
                  <a:cubicBezTo>
                    <a:pt x="176694" y="1295"/>
                    <a:pt x="176694" y="1295"/>
                    <a:pt x="176694" y="1295"/>
                  </a:cubicBezTo>
                  <a:cubicBezTo>
                    <a:pt x="177990" y="1295"/>
                    <a:pt x="177990" y="1295"/>
                    <a:pt x="179286" y="2589"/>
                  </a:cubicBezTo>
                  <a:cubicBezTo>
                    <a:pt x="179286" y="2589"/>
                    <a:pt x="179286" y="2589"/>
                    <a:pt x="180582" y="2589"/>
                  </a:cubicBezTo>
                  <a:cubicBezTo>
                    <a:pt x="180582" y="3884"/>
                    <a:pt x="180582" y="3884"/>
                    <a:pt x="180582" y="3884"/>
                  </a:cubicBezTo>
                  <a:cubicBezTo>
                    <a:pt x="180582" y="3884"/>
                    <a:pt x="180582" y="3884"/>
                    <a:pt x="193543" y="16831"/>
                  </a:cubicBezTo>
                  <a:cubicBezTo>
                    <a:pt x="193543" y="16831"/>
                    <a:pt x="193543" y="16831"/>
                    <a:pt x="327039" y="148886"/>
                  </a:cubicBezTo>
                  <a:cubicBezTo>
                    <a:pt x="327039" y="148886"/>
                    <a:pt x="327039" y="148886"/>
                    <a:pt x="328335" y="151475"/>
                  </a:cubicBezTo>
                  <a:cubicBezTo>
                    <a:pt x="332223" y="154065"/>
                    <a:pt x="333519" y="159243"/>
                    <a:pt x="332223" y="164422"/>
                  </a:cubicBezTo>
                  <a:cubicBezTo>
                    <a:pt x="330927" y="165717"/>
                    <a:pt x="329631" y="168306"/>
                    <a:pt x="328335" y="169601"/>
                  </a:cubicBezTo>
                  <a:cubicBezTo>
                    <a:pt x="328335" y="169601"/>
                    <a:pt x="328335" y="169601"/>
                    <a:pt x="235017" y="262816"/>
                  </a:cubicBezTo>
                  <a:cubicBezTo>
                    <a:pt x="235017" y="262816"/>
                    <a:pt x="235017" y="264111"/>
                    <a:pt x="233721" y="264111"/>
                  </a:cubicBezTo>
                  <a:cubicBezTo>
                    <a:pt x="233721" y="264111"/>
                    <a:pt x="232425" y="265405"/>
                    <a:pt x="232425" y="265405"/>
                  </a:cubicBezTo>
                  <a:cubicBezTo>
                    <a:pt x="232425" y="265405"/>
                    <a:pt x="232425" y="265405"/>
                    <a:pt x="231129" y="265405"/>
                  </a:cubicBezTo>
                  <a:cubicBezTo>
                    <a:pt x="231129" y="265405"/>
                    <a:pt x="231129" y="265405"/>
                    <a:pt x="231129" y="266700"/>
                  </a:cubicBezTo>
                  <a:cubicBezTo>
                    <a:pt x="229833" y="266700"/>
                    <a:pt x="228537" y="266700"/>
                    <a:pt x="227241" y="266700"/>
                  </a:cubicBezTo>
                  <a:cubicBezTo>
                    <a:pt x="227241" y="266700"/>
                    <a:pt x="227241" y="266700"/>
                    <a:pt x="225945" y="266700"/>
                  </a:cubicBezTo>
                  <a:cubicBezTo>
                    <a:pt x="224649" y="266700"/>
                    <a:pt x="224649" y="266700"/>
                    <a:pt x="224649" y="266700"/>
                  </a:cubicBezTo>
                  <a:cubicBezTo>
                    <a:pt x="224649" y="266700"/>
                    <a:pt x="223353" y="266700"/>
                    <a:pt x="223353" y="266700"/>
                  </a:cubicBezTo>
                  <a:cubicBezTo>
                    <a:pt x="223353" y="266700"/>
                    <a:pt x="223353" y="266700"/>
                    <a:pt x="222057" y="266700"/>
                  </a:cubicBezTo>
                  <a:cubicBezTo>
                    <a:pt x="222057" y="266700"/>
                    <a:pt x="220761" y="266700"/>
                    <a:pt x="220761" y="266700"/>
                  </a:cubicBezTo>
                  <a:cubicBezTo>
                    <a:pt x="219464" y="265405"/>
                    <a:pt x="219464" y="265405"/>
                    <a:pt x="219464" y="265405"/>
                  </a:cubicBezTo>
                  <a:cubicBezTo>
                    <a:pt x="218168" y="265405"/>
                    <a:pt x="216872" y="264111"/>
                    <a:pt x="215576" y="262816"/>
                  </a:cubicBezTo>
                  <a:cubicBezTo>
                    <a:pt x="215576" y="262816"/>
                    <a:pt x="215576" y="262816"/>
                    <a:pt x="69119" y="116520"/>
                  </a:cubicBezTo>
                  <a:cubicBezTo>
                    <a:pt x="66527" y="113930"/>
                    <a:pt x="65231" y="112636"/>
                    <a:pt x="65231" y="110046"/>
                  </a:cubicBezTo>
                  <a:cubicBezTo>
                    <a:pt x="65231" y="110046"/>
                    <a:pt x="65231" y="110046"/>
                    <a:pt x="65231" y="108752"/>
                  </a:cubicBezTo>
                  <a:cubicBezTo>
                    <a:pt x="65231" y="108752"/>
                    <a:pt x="65231" y="107457"/>
                    <a:pt x="65231" y="107457"/>
                  </a:cubicBezTo>
                  <a:cubicBezTo>
                    <a:pt x="65231" y="107457"/>
                    <a:pt x="65231" y="107457"/>
                    <a:pt x="65231" y="106162"/>
                  </a:cubicBezTo>
                  <a:cubicBezTo>
                    <a:pt x="65231" y="106162"/>
                    <a:pt x="65231" y="104868"/>
                    <a:pt x="65231" y="104868"/>
                  </a:cubicBezTo>
                  <a:cubicBezTo>
                    <a:pt x="65231" y="104868"/>
                    <a:pt x="65231" y="103573"/>
                    <a:pt x="65231" y="103573"/>
                  </a:cubicBezTo>
                  <a:cubicBezTo>
                    <a:pt x="65231" y="102278"/>
                    <a:pt x="65231" y="102278"/>
                    <a:pt x="65231" y="102278"/>
                  </a:cubicBezTo>
                  <a:cubicBezTo>
                    <a:pt x="65231" y="102278"/>
                    <a:pt x="65231" y="100984"/>
                    <a:pt x="65231" y="100984"/>
                  </a:cubicBezTo>
                  <a:cubicBezTo>
                    <a:pt x="66527" y="99689"/>
                    <a:pt x="67823" y="98394"/>
                    <a:pt x="69119" y="97100"/>
                  </a:cubicBezTo>
                  <a:cubicBezTo>
                    <a:pt x="69119" y="97100"/>
                    <a:pt x="69119" y="97100"/>
                    <a:pt x="162437" y="3884"/>
                  </a:cubicBezTo>
                  <a:cubicBezTo>
                    <a:pt x="163733" y="2589"/>
                    <a:pt x="166325" y="1295"/>
                    <a:pt x="167621" y="0"/>
                  </a:cubicBezTo>
                  <a:close/>
                </a:path>
              </a:pathLst>
            </a:custGeom>
            <a:solidFill>
              <a:schemeClr val="accent3">
                <a:lumMod val="100000"/>
              </a:schemeClr>
            </a:solidFill>
            <a:ln w="19050">
              <a:noFill/>
              <a:round/>
              <a:headEnd/>
              <a:tailEnd/>
            </a:ln>
          </p:spPr>
          <p:txBody>
            <a:bodyPr anchor="ctr"/>
            <a:p>
              <a:pPr algn="ctr"/>
            </a:p>
          </p:txBody>
        </p:sp>
        <p:sp>
          <p:nvSpPr>
            <p:cNvPr id="1048708" name="任意多边形: 形状 39"/>
            <p:cNvSpPr/>
            <p:nvPr/>
          </p:nvSpPr>
          <p:spPr bwMode="auto">
            <a:xfrm>
              <a:off x="6088907" y="3501106"/>
              <a:ext cx="460948" cy="460948"/>
            </a:xfrm>
            <a:custGeom>
              <a:avLst/>
              <a:gdLst>
                <a:gd name="connsiteX0" fmla="*/ 153664 w 331464"/>
                <a:gd name="connsiteY0" fmla="*/ 136201 h 331464"/>
                <a:gd name="connsiteX1" fmla="*/ 177477 w 331464"/>
                <a:gd name="connsiteY1" fmla="*/ 136201 h 331464"/>
                <a:gd name="connsiteX2" fmla="*/ 194939 w 331464"/>
                <a:gd name="connsiteY2" fmla="*/ 153664 h 331464"/>
                <a:gd name="connsiteX3" fmla="*/ 194939 w 331464"/>
                <a:gd name="connsiteY3" fmla="*/ 177476 h 331464"/>
                <a:gd name="connsiteX4" fmla="*/ 177477 w 331464"/>
                <a:gd name="connsiteY4" fmla="*/ 193351 h 331464"/>
                <a:gd name="connsiteX5" fmla="*/ 153664 w 331464"/>
                <a:gd name="connsiteY5" fmla="*/ 193351 h 331464"/>
                <a:gd name="connsiteX6" fmla="*/ 137789 w 331464"/>
                <a:gd name="connsiteY6" fmla="*/ 177476 h 331464"/>
                <a:gd name="connsiteX7" fmla="*/ 137789 w 331464"/>
                <a:gd name="connsiteY7" fmla="*/ 153664 h 331464"/>
                <a:gd name="connsiteX8" fmla="*/ 166364 w 331464"/>
                <a:gd name="connsiteY8" fmla="*/ 102863 h 331464"/>
                <a:gd name="connsiteX9" fmla="*/ 152077 w 331464"/>
                <a:gd name="connsiteY9" fmla="*/ 115563 h 331464"/>
                <a:gd name="connsiteX10" fmla="*/ 152077 w 331464"/>
                <a:gd name="connsiteY10" fmla="*/ 136200 h 331464"/>
                <a:gd name="connsiteX11" fmla="*/ 139377 w 331464"/>
                <a:gd name="connsiteY11" fmla="*/ 121913 h 331464"/>
                <a:gd name="connsiteX12" fmla="*/ 121914 w 331464"/>
                <a:gd name="connsiteY12" fmla="*/ 121913 h 331464"/>
                <a:gd name="connsiteX13" fmla="*/ 123501 w 331464"/>
                <a:gd name="connsiteY13" fmla="*/ 139376 h 331464"/>
                <a:gd name="connsiteX14" fmla="*/ 136202 w 331464"/>
                <a:gd name="connsiteY14" fmla="*/ 152076 h 331464"/>
                <a:gd name="connsiteX15" fmla="*/ 117151 w 331464"/>
                <a:gd name="connsiteY15" fmla="*/ 152076 h 331464"/>
                <a:gd name="connsiteX16" fmla="*/ 102864 w 331464"/>
                <a:gd name="connsiteY16" fmla="*/ 164776 h 331464"/>
                <a:gd name="connsiteX17" fmla="*/ 117151 w 331464"/>
                <a:gd name="connsiteY17" fmla="*/ 177476 h 331464"/>
                <a:gd name="connsiteX18" fmla="*/ 136202 w 331464"/>
                <a:gd name="connsiteY18" fmla="*/ 177476 h 331464"/>
                <a:gd name="connsiteX19" fmla="*/ 123501 w 331464"/>
                <a:gd name="connsiteY19" fmla="*/ 191763 h 331464"/>
                <a:gd name="connsiteX20" fmla="*/ 121914 w 331464"/>
                <a:gd name="connsiteY20" fmla="*/ 209226 h 331464"/>
                <a:gd name="connsiteX21" fmla="*/ 139377 w 331464"/>
                <a:gd name="connsiteY21" fmla="*/ 207638 h 331464"/>
                <a:gd name="connsiteX22" fmla="*/ 152077 w 331464"/>
                <a:gd name="connsiteY22" fmla="*/ 194938 h 331464"/>
                <a:gd name="connsiteX23" fmla="*/ 152077 w 331464"/>
                <a:gd name="connsiteY23" fmla="*/ 213988 h 331464"/>
                <a:gd name="connsiteX24" fmla="*/ 166364 w 331464"/>
                <a:gd name="connsiteY24" fmla="*/ 226688 h 331464"/>
                <a:gd name="connsiteX25" fmla="*/ 179064 w 331464"/>
                <a:gd name="connsiteY25" fmla="*/ 213988 h 331464"/>
                <a:gd name="connsiteX26" fmla="*/ 179064 w 331464"/>
                <a:gd name="connsiteY26" fmla="*/ 194938 h 331464"/>
                <a:gd name="connsiteX27" fmla="*/ 191764 w 331464"/>
                <a:gd name="connsiteY27" fmla="*/ 207638 h 331464"/>
                <a:gd name="connsiteX28" fmla="*/ 209227 w 331464"/>
                <a:gd name="connsiteY28" fmla="*/ 209226 h 331464"/>
                <a:gd name="connsiteX29" fmla="*/ 209227 w 331464"/>
                <a:gd name="connsiteY29" fmla="*/ 191763 h 331464"/>
                <a:gd name="connsiteX30" fmla="*/ 194939 w 331464"/>
                <a:gd name="connsiteY30" fmla="*/ 177476 h 331464"/>
                <a:gd name="connsiteX31" fmla="*/ 215577 w 331464"/>
                <a:gd name="connsiteY31" fmla="*/ 177476 h 331464"/>
                <a:gd name="connsiteX32" fmla="*/ 228277 w 331464"/>
                <a:gd name="connsiteY32" fmla="*/ 164776 h 331464"/>
                <a:gd name="connsiteX33" fmla="*/ 215577 w 331464"/>
                <a:gd name="connsiteY33" fmla="*/ 152076 h 331464"/>
                <a:gd name="connsiteX34" fmla="*/ 194939 w 331464"/>
                <a:gd name="connsiteY34" fmla="*/ 152076 h 331464"/>
                <a:gd name="connsiteX35" fmla="*/ 209227 w 331464"/>
                <a:gd name="connsiteY35" fmla="*/ 139376 h 331464"/>
                <a:gd name="connsiteX36" fmla="*/ 209227 w 331464"/>
                <a:gd name="connsiteY36" fmla="*/ 121913 h 331464"/>
                <a:gd name="connsiteX37" fmla="*/ 191764 w 331464"/>
                <a:gd name="connsiteY37" fmla="*/ 121913 h 331464"/>
                <a:gd name="connsiteX38" fmla="*/ 179064 w 331464"/>
                <a:gd name="connsiteY38" fmla="*/ 136200 h 331464"/>
                <a:gd name="connsiteX39" fmla="*/ 179064 w 331464"/>
                <a:gd name="connsiteY39" fmla="*/ 115563 h 331464"/>
                <a:gd name="connsiteX40" fmla="*/ 166364 w 331464"/>
                <a:gd name="connsiteY40" fmla="*/ 69526 h 331464"/>
                <a:gd name="connsiteX41" fmla="*/ 194939 w 331464"/>
                <a:gd name="connsiteY41" fmla="*/ 98101 h 331464"/>
                <a:gd name="connsiteX42" fmla="*/ 233039 w 331464"/>
                <a:gd name="connsiteY42" fmla="*/ 98101 h 331464"/>
                <a:gd name="connsiteX43" fmla="*/ 233039 w 331464"/>
                <a:gd name="connsiteY43" fmla="*/ 136201 h 331464"/>
                <a:gd name="connsiteX44" fmla="*/ 261614 w 331464"/>
                <a:gd name="connsiteY44" fmla="*/ 164776 h 331464"/>
                <a:gd name="connsiteX45" fmla="*/ 233039 w 331464"/>
                <a:gd name="connsiteY45" fmla="*/ 193351 h 331464"/>
                <a:gd name="connsiteX46" fmla="*/ 233039 w 331464"/>
                <a:gd name="connsiteY46" fmla="*/ 233039 h 331464"/>
                <a:gd name="connsiteX47" fmla="*/ 194939 w 331464"/>
                <a:gd name="connsiteY47" fmla="*/ 233039 h 331464"/>
                <a:gd name="connsiteX48" fmla="*/ 166364 w 331464"/>
                <a:gd name="connsiteY48" fmla="*/ 261614 h 331464"/>
                <a:gd name="connsiteX49" fmla="*/ 137789 w 331464"/>
                <a:gd name="connsiteY49" fmla="*/ 233039 h 331464"/>
                <a:gd name="connsiteX50" fmla="*/ 98101 w 331464"/>
                <a:gd name="connsiteY50" fmla="*/ 233039 h 331464"/>
                <a:gd name="connsiteX51" fmla="*/ 98101 w 331464"/>
                <a:gd name="connsiteY51" fmla="*/ 193351 h 331464"/>
                <a:gd name="connsiteX52" fmla="*/ 69526 w 331464"/>
                <a:gd name="connsiteY52" fmla="*/ 164776 h 331464"/>
                <a:gd name="connsiteX53" fmla="*/ 98101 w 331464"/>
                <a:gd name="connsiteY53" fmla="*/ 136201 h 331464"/>
                <a:gd name="connsiteX54" fmla="*/ 98101 w 331464"/>
                <a:gd name="connsiteY54" fmla="*/ 98101 h 331464"/>
                <a:gd name="connsiteX55" fmla="*/ 137789 w 331464"/>
                <a:gd name="connsiteY55" fmla="*/ 98101 h 331464"/>
                <a:gd name="connsiteX56" fmla="*/ 166364 w 331464"/>
                <a:gd name="connsiteY56" fmla="*/ 50476 h 331464"/>
                <a:gd name="connsiteX57" fmla="*/ 131439 w 331464"/>
                <a:gd name="connsiteY57" fmla="*/ 83814 h 331464"/>
                <a:gd name="connsiteX58" fmla="*/ 83813 w 331464"/>
                <a:gd name="connsiteY58" fmla="*/ 83814 h 331464"/>
                <a:gd name="connsiteX59" fmla="*/ 83813 w 331464"/>
                <a:gd name="connsiteY59" fmla="*/ 131439 h 331464"/>
                <a:gd name="connsiteX60" fmla="*/ 50476 w 331464"/>
                <a:gd name="connsiteY60" fmla="*/ 164776 h 331464"/>
                <a:gd name="connsiteX61" fmla="*/ 83813 w 331464"/>
                <a:gd name="connsiteY61" fmla="*/ 198114 h 331464"/>
                <a:gd name="connsiteX62" fmla="*/ 83813 w 331464"/>
                <a:gd name="connsiteY62" fmla="*/ 247326 h 331464"/>
                <a:gd name="connsiteX63" fmla="*/ 131439 w 331464"/>
                <a:gd name="connsiteY63" fmla="*/ 247326 h 331464"/>
                <a:gd name="connsiteX64" fmla="*/ 166364 w 331464"/>
                <a:gd name="connsiteY64" fmla="*/ 280664 h 331464"/>
                <a:gd name="connsiteX65" fmla="*/ 199701 w 331464"/>
                <a:gd name="connsiteY65" fmla="*/ 247326 h 331464"/>
                <a:gd name="connsiteX66" fmla="*/ 247327 w 331464"/>
                <a:gd name="connsiteY66" fmla="*/ 247326 h 331464"/>
                <a:gd name="connsiteX67" fmla="*/ 247327 w 331464"/>
                <a:gd name="connsiteY67" fmla="*/ 198114 h 331464"/>
                <a:gd name="connsiteX68" fmla="*/ 280664 w 331464"/>
                <a:gd name="connsiteY68" fmla="*/ 164776 h 331464"/>
                <a:gd name="connsiteX69" fmla="*/ 247327 w 331464"/>
                <a:gd name="connsiteY69" fmla="*/ 131439 h 331464"/>
                <a:gd name="connsiteX70" fmla="*/ 247327 w 331464"/>
                <a:gd name="connsiteY70" fmla="*/ 83814 h 331464"/>
                <a:gd name="connsiteX71" fmla="*/ 199701 w 331464"/>
                <a:gd name="connsiteY71" fmla="*/ 83814 h 331464"/>
                <a:gd name="connsiteX72" fmla="*/ 164274 w 331464"/>
                <a:gd name="connsiteY72" fmla="*/ 972 h 331464"/>
                <a:gd name="connsiteX73" fmla="*/ 166866 w 331464"/>
                <a:gd name="connsiteY73" fmla="*/ 972 h 331464"/>
                <a:gd name="connsiteX74" fmla="*/ 214820 w 331464"/>
                <a:gd name="connsiteY74" fmla="*/ 47630 h 331464"/>
                <a:gd name="connsiteX75" fmla="*/ 280918 w 331464"/>
                <a:gd name="connsiteY75" fmla="*/ 47630 h 331464"/>
                <a:gd name="connsiteX76" fmla="*/ 283510 w 331464"/>
                <a:gd name="connsiteY76" fmla="*/ 50222 h 331464"/>
                <a:gd name="connsiteX77" fmla="*/ 283510 w 331464"/>
                <a:gd name="connsiteY77" fmla="*/ 116320 h 331464"/>
                <a:gd name="connsiteX78" fmla="*/ 330168 w 331464"/>
                <a:gd name="connsiteY78" fmla="*/ 164274 h 331464"/>
                <a:gd name="connsiteX79" fmla="*/ 331464 w 331464"/>
                <a:gd name="connsiteY79" fmla="*/ 165570 h 331464"/>
                <a:gd name="connsiteX80" fmla="*/ 330168 w 331464"/>
                <a:gd name="connsiteY80" fmla="*/ 166866 h 331464"/>
                <a:gd name="connsiteX81" fmla="*/ 283510 w 331464"/>
                <a:gd name="connsiteY81" fmla="*/ 214820 h 331464"/>
                <a:gd name="connsiteX82" fmla="*/ 283510 w 331464"/>
                <a:gd name="connsiteY82" fmla="*/ 280918 h 331464"/>
                <a:gd name="connsiteX83" fmla="*/ 280918 w 331464"/>
                <a:gd name="connsiteY83" fmla="*/ 283510 h 331464"/>
                <a:gd name="connsiteX84" fmla="*/ 214820 w 331464"/>
                <a:gd name="connsiteY84" fmla="*/ 283510 h 331464"/>
                <a:gd name="connsiteX85" fmla="*/ 166866 w 331464"/>
                <a:gd name="connsiteY85" fmla="*/ 330168 h 331464"/>
                <a:gd name="connsiteX86" fmla="*/ 165570 w 331464"/>
                <a:gd name="connsiteY86" fmla="*/ 331464 h 331464"/>
                <a:gd name="connsiteX87" fmla="*/ 164274 w 331464"/>
                <a:gd name="connsiteY87" fmla="*/ 330168 h 331464"/>
                <a:gd name="connsiteX88" fmla="*/ 116320 w 331464"/>
                <a:gd name="connsiteY88" fmla="*/ 283510 h 331464"/>
                <a:gd name="connsiteX89" fmla="*/ 50222 w 331464"/>
                <a:gd name="connsiteY89" fmla="*/ 283510 h 331464"/>
                <a:gd name="connsiteX90" fmla="*/ 47630 w 331464"/>
                <a:gd name="connsiteY90" fmla="*/ 280918 h 331464"/>
                <a:gd name="connsiteX91" fmla="*/ 47630 w 331464"/>
                <a:gd name="connsiteY91" fmla="*/ 214820 h 331464"/>
                <a:gd name="connsiteX92" fmla="*/ 972 w 331464"/>
                <a:gd name="connsiteY92" fmla="*/ 166866 h 331464"/>
                <a:gd name="connsiteX93" fmla="*/ 972 w 331464"/>
                <a:gd name="connsiteY93" fmla="*/ 164274 h 331464"/>
                <a:gd name="connsiteX94" fmla="*/ 47630 w 331464"/>
                <a:gd name="connsiteY94" fmla="*/ 116320 h 331464"/>
                <a:gd name="connsiteX95" fmla="*/ 47630 w 331464"/>
                <a:gd name="connsiteY95" fmla="*/ 50222 h 331464"/>
                <a:gd name="connsiteX96" fmla="*/ 50222 w 331464"/>
                <a:gd name="connsiteY96" fmla="*/ 47630 h 331464"/>
                <a:gd name="connsiteX97" fmla="*/ 116320 w 331464"/>
                <a:gd name="connsiteY97" fmla="*/ 47630 h 331464"/>
                <a:gd name="connsiteX98" fmla="*/ 164274 w 331464"/>
                <a:gd name="connsiteY98" fmla="*/ 972 h 3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31464" h="331464">
                  <a:moveTo>
                    <a:pt x="153664" y="136201"/>
                  </a:moveTo>
                  <a:lnTo>
                    <a:pt x="177477" y="136201"/>
                  </a:lnTo>
                  <a:lnTo>
                    <a:pt x="194939" y="153664"/>
                  </a:lnTo>
                  <a:lnTo>
                    <a:pt x="194939" y="177476"/>
                  </a:lnTo>
                  <a:lnTo>
                    <a:pt x="177477" y="193351"/>
                  </a:lnTo>
                  <a:lnTo>
                    <a:pt x="153664" y="193351"/>
                  </a:lnTo>
                  <a:lnTo>
                    <a:pt x="137789" y="177476"/>
                  </a:lnTo>
                  <a:lnTo>
                    <a:pt x="137789" y="153664"/>
                  </a:lnTo>
                  <a:close/>
                  <a:moveTo>
                    <a:pt x="166364" y="102863"/>
                  </a:moveTo>
                  <a:lnTo>
                    <a:pt x="152077" y="115563"/>
                  </a:lnTo>
                  <a:lnTo>
                    <a:pt x="152077" y="136200"/>
                  </a:lnTo>
                  <a:lnTo>
                    <a:pt x="139377" y="121913"/>
                  </a:lnTo>
                  <a:lnTo>
                    <a:pt x="121914" y="121913"/>
                  </a:lnTo>
                  <a:lnTo>
                    <a:pt x="123501" y="139376"/>
                  </a:lnTo>
                  <a:lnTo>
                    <a:pt x="136202" y="152076"/>
                  </a:lnTo>
                  <a:lnTo>
                    <a:pt x="117151" y="152076"/>
                  </a:lnTo>
                  <a:lnTo>
                    <a:pt x="102864" y="164776"/>
                  </a:lnTo>
                  <a:lnTo>
                    <a:pt x="117151" y="177476"/>
                  </a:lnTo>
                  <a:lnTo>
                    <a:pt x="136202" y="177476"/>
                  </a:lnTo>
                  <a:lnTo>
                    <a:pt x="123501" y="191763"/>
                  </a:lnTo>
                  <a:lnTo>
                    <a:pt x="121914" y="209226"/>
                  </a:lnTo>
                  <a:lnTo>
                    <a:pt x="139377" y="207638"/>
                  </a:lnTo>
                  <a:lnTo>
                    <a:pt x="152077" y="194938"/>
                  </a:lnTo>
                  <a:lnTo>
                    <a:pt x="152077" y="213988"/>
                  </a:lnTo>
                  <a:lnTo>
                    <a:pt x="166364" y="226688"/>
                  </a:lnTo>
                  <a:lnTo>
                    <a:pt x="179064" y="213988"/>
                  </a:lnTo>
                  <a:lnTo>
                    <a:pt x="179064" y="194938"/>
                  </a:lnTo>
                  <a:lnTo>
                    <a:pt x="191764" y="207638"/>
                  </a:lnTo>
                  <a:lnTo>
                    <a:pt x="209227" y="209226"/>
                  </a:lnTo>
                  <a:lnTo>
                    <a:pt x="209227" y="191763"/>
                  </a:lnTo>
                  <a:lnTo>
                    <a:pt x="194939" y="177476"/>
                  </a:lnTo>
                  <a:lnTo>
                    <a:pt x="215577" y="177476"/>
                  </a:lnTo>
                  <a:lnTo>
                    <a:pt x="228277" y="164776"/>
                  </a:lnTo>
                  <a:lnTo>
                    <a:pt x="215577" y="152076"/>
                  </a:lnTo>
                  <a:lnTo>
                    <a:pt x="194939" y="152076"/>
                  </a:lnTo>
                  <a:lnTo>
                    <a:pt x="209227" y="139376"/>
                  </a:lnTo>
                  <a:lnTo>
                    <a:pt x="209227" y="121913"/>
                  </a:lnTo>
                  <a:lnTo>
                    <a:pt x="191764" y="121913"/>
                  </a:lnTo>
                  <a:lnTo>
                    <a:pt x="179064" y="136200"/>
                  </a:lnTo>
                  <a:lnTo>
                    <a:pt x="179064" y="115563"/>
                  </a:lnTo>
                  <a:close/>
                  <a:moveTo>
                    <a:pt x="166364" y="69526"/>
                  </a:moveTo>
                  <a:lnTo>
                    <a:pt x="194939" y="98101"/>
                  </a:lnTo>
                  <a:lnTo>
                    <a:pt x="233039" y="98101"/>
                  </a:lnTo>
                  <a:lnTo>
                    <a:pt x="233039" y="136201"/>
                  </a:lnTo>
                  <a:lnTo>
                    <a:pt x="261614" y="164776"/>
                  </a:lnTo>
                  <a:lnTo>
                    <a:pt x="233039" y="193351"/>
                  </a:lnTo>
                  <a:lnTo>
                    <a:pt x="233039" y="233039"/>
                  </a:lnTo>
                  <a:lnTo>
                    <a:pt x="194939" y="233039"/>
                  </a:lnTo>
                  <a:lnTo>
                    <a:pt x="166364" y="261614"/>
                  </a:lnTo>
                  <a:lnTo>
                    <a:pt x="137789" y="233039"/>
                  </a:lnTo>
                  <a:lnTo>
                    <a:pt x="98101" y="233039"/>
                  </a:lnTo>
                  <a:lnTo>
                    <a:pt x="98101" y="193351"/>
                  </a:lnTo>
                  <a:lnTo>
                    <a:pt x="69526" y="164776"/>
                  </a:lnTo>
                  <a:lnTo>
                    <a:pt x="98101" y="136201"/>
                  </a:lnTo>
                  <a:lnTo>
                    <a:pt x="98101" y="98101"/>
                  </a:lnTo>
                  <a:lnTo>
                    <a:pt x="137789" y="98101"/>
                  </a:lnTo>
                  <a:close/>
                  <a:moveTo>
                    <a:pt x="166364" y="50476"/>
                  </a:moveTo>
                  <a:lnTo>
                    <a:pt x="131439" y="83814"/>
                  </a:lnTo>
                  <a:lnTo>
                    <a:pt x="83813" y="83814"/>
                  </a:lnTo>
                  <a:lnTo>
                    <a:pt x="83813" y="131439"/>
                  </a:lnTo>
                  <a:lnTo>
                    <a:pt x="50476" y="164776"/>
                  </a:lnTo>
                  <a:lnTo>
                    <a:pt x="83813" y="198114"/>
                  </a:lnTo>
                  <a:lnTo>
                    <a:pt x="83813" y="247326"/>
                  </a:lnTo>
                  <a:lnTo>
                    <a:pt x="131439" y="247326"/>
                  </a:lnTo>
                  <a:lnTo>
                    <a:pt x="166364" y="280664"/>
                  </a:lnTo>
                  <a:lnTo>
                    <a:pt x="199701" y="247326"/>
                  </a:lnTo>
                  <a:lnTo>
                    <a:pt x="247327" y="247326"/>
                  </a:lnTo>
                  <a:lnTo>
                    <a:pt x="247327" y="198114"/>
                  </a:lnTo>
                  <a:lnTo>
                    <a:pt x="280664" y="164776"/>
                  </a:lnTo>
                  <a:lnTo>
                    <a:pt x="247327" y="131439"/>
                  </a:lnTo>
                  <a:lnTo>
                    <a:pt x="247327" y="83814"/>
                  </a:lnTo>
                  <a:lnTo>
                    <a:pt x="199701" y="83814"/>
                  </a:lnTo>
                  <a:close/>
                  <a:moveTo>
                    <a:pt x="164274" y="972"/>
                  </a:moveTo>
                  <a:cubicBezTo>
                    <a:pt x="164274" y="-324"/>
                    <a:pt x="166866" y="-324"/>
                    <a:pt x="166866" y="972"/>
                  </a:cubicBezTo>
                  <a:cubicBezTo>
                    <a:pt x="166866" y="972"/>
                    <a:pt x="166866" y="972"/>
                    <a:pt x="214820" y="47630"/>
                  </a:cubicBezTo>
                  <a:cubicBezTo>
                    <a:pt x="214820" y="47630"/>
                    <a:pt x="214820" y="47630"/>
                    <a:pt x="280918" y="47630"/>
                  </a:cubicBezTo>
                  <a:cubicBezTo>
                    <a:pt x="282214" y="47630"/>
                    <a:pt x="283510" y="48926"/>
                    <a:pt x="283510" y="50222"/>
                  </a:cubicBezTo>
                  <a:cubicBezTo>
                    <a:pt x="283510" y="50222"/>
                    <a:pt x="283510" y="50222"/>
                    <a:pt x="283510" y="116320"/>
                  </a:cubicBezTo>
                  <a:cubicBezTo>
                    <a:pt x="283510" y="116320"/>
                    <a:pt x="283510" y="116320"/>
                    <a:pt x="330168" y="164274"/>
                  </a:cubicBezTo>
                  <a:cubicBezTo>
                    <a:pt x="331464" y="164274"/>
                    <a:pt x="331464" y="164274"/>
                    <a:pt x="331464" y="165570"/>
                  </a:cubicBezTo>
                  <a:cubicBezTo>
                    <a:pt x="331464" y="165570"/>
                    <a:pt x="331464" y="166866"/>
                    <a:pt x="330168" y="166866"/>
                  </a:cubicBezTo>
                  <a:cubicBezTo>
                    <a:pt x="330168" y="166866"/>
                    <a:pt x="330168" y="166866"/>
                    <a:pt x="283510" y="214820"/>
                  </a:cubicBezTo>
                  <a:cubicBezTo>
                    <a:pt x="283510" y="214820"/>
                    <a:pt x="283510" y="214820"/>
                    <a:pt x="283510" y="280918"/>
                  </a:cubicBezTo>
                  <a:cubicBezTo>
                    <a:pt x="283510" y="282214"/>
                    <a:pt x="282214" y="283510"/>
                    <a:pt x="280918" y="283510"/>
                  </a:cubicBezTo>
                  <a:cubicBezTo>
                    <a:pt x="280918" y="283510"/>
                    <a:pt x="280918" y="283510"/>
                    <a:pt x="214820" y="283510"/>
                  </a:cubicBezTo>
                  <a:cubicBezTo>
                    <a:pt x="214820" y="283510"/>
                    <a:pt x="214820" y="283510"/>
                    <a:pt x="166866" y="330168"/>
                  </a:cubicBezTo>
                  <a:cubicBezTo>
                    <a:pt x="166866" y="331464"/>
                    <a:pt x="166866" y="331464"/>
                    <a:pt x="165570" y="331464"/>
                  </a:cubicBezTo>
                  <a:cubicBezTo>
                    <a:pt x="164274" y="331464"/>
                    <a:pt x="164274" y="331464"/>
                    <a:pt x="164274" y="330168"/>
                  </a:cubicBezTo>
                  <a:cubicBezTo>
                    <a:pt x="164274" y="330168"/>
                    <a:pt x="164274" y="330168"/>
                    <a:pt x="116320" y="283510"/>
                  </a:cubicBezTo>
                  <a:cubicBezTo>
                    <a:pt x="116320" y="283510"/>
                    <a:pt x="116320" y="283510"/>
                    <a:pt x="50222" y="283510"/>
                  </a:cubicBezTo>
                  <a:cubicBezTo>
                    <a:pt x="48926" y="283510"/>
                    <a:pt x="47630" y="282214"/>
                    <a:pt x="47630" y="280918"/>
                  </a:cubicBezTo>
                  <a:cubicBezTo>
                    <a:pt x="47630" y="280918"/>
                    <a:pt x="47630" y="280918"/>
                    <a:pt x="47630" y="214820"/>
                  </a:cubicBezTo>
                  <a:cubicBezTo>
                    <a:pt x="47630" y="214820"/>
                    <a:pt x="47630" y="214820"/>
                    <a:pt x="972" y="166866"/>
                  </a:cubicBezTo>
                  <a:cubicBezTo>
                    <a:pt x="-324" y="166866"/>
                    <a:pt x="-324" y="164274"/>
                    <a:pt x="972" y="164274"/>
                  </a:cubicBezTo>
                  <a:cubicBezTo>
                    <a:pt x="972" y="164274"/>
                    <a:pt x="972" y="164274"/>
                    <a:pt x="47630" y="116320"/>
                  </a:cubicBezTo>
                  <a:cubicBezTo>
                    <a:pt x="47630" y="116320"/>
                    <a:pt x="47630" y="116320"/>
                    <a:pt x="47630" y="50222"/>
                  </a:cubicBezTo>
                  <a:cubicBezTo>
                    <a:pt x="47630" y="48926"/>
                    <a:pt x="48926" y="47630"/>
                    <a:pt x="50222" y="47630"/>
                  </a:cubicBezTo>
                  <a:cubicBezTo>
                    <a:pt x="50222" y="47630"/>
                    <a:pt x="50222" y="47630"/>
                    <a:pt x="116320" y="47630"/>
                  </a:cubicBezTo>
                  <a:cubicBezTo>
                    <a:pt x="116320" y="47630"/>
                    <a:pt x="116320" y="47630"/>
                    <a:pt x="164274" y="972"/>
                  </a:cubicBezTo>
                  <a:close/>
                </a:path>
              </a:pathLst>
            </a:custGeom>
            <a:solidFill>
              <a:schemeClr val="accent4">
                <a:lumMod val="100000"/>
              </a:schemeClr>
            </a:solidFill>
            <a:ln w="19050">
              <a:noFill/>
              <a:round/>
              <a:headEnd/>
              <a:tailEnd/>
            </a:ln>
          </p:spPr>
          <p:txBody>
            <a:bodyPr anchor="ctr"/>
            <a:p>
              <a:pPr algn="ctr"/>
            </a:p>
          </p:txBody>
        </p:sp>
      </p:grpSp>
      <p:grpSp>
        <p:nvGrpSpPr>
          <p:cNvPr id="91" name="PA_库_组合 4"/>
          <p:cNvGrpSpPr/>
          <p:nvPr>
            <p:custDataLst>
              <p:tags r:id="rId2"/>
            </p:custDataLst>
          </p:nvPr>
        </p:nvGrpSpPr>
        <p:grpSpPr>
          <a:xfrm>
            <a:off x="976403" y="1820895"/>
            <a:ext cx="10239195" cy="3348158"/>
            <a:chOff x="897361" y="2048993"/>
            <a:chExt cx="10239195" cy="3348158"/>
          </a:xfrm>
        </p:grpSpPr>
        <p:grpSp>
          <p:nvGrpSpPr>
            <p:cNvPr id="92" name="组合 5"/>
            <p:cNvGrpSpPr/>
            <p:nvPr/>
          </p:nvGrpSpPr>
          <p:grpSpPr>
            <a:xfrm>
              <a:off x="897361" y="2048993"/>
              <a:ext cx="3105511" cy="1531874"/>
              <a:chOff x="897361" y="2048993"/>
              <a:chExt cx="3105511" cy="1531874"/>
            </a:xfrm>
          </p:grpSpPr>
          <p:grpSp>
            <p:nvGrpSpPr>
              <p:cNvPr id="93" name="组合 21"/>
              <p:cNvGrpSpPr/>
              <p:nvPr/>
            </p:nvGrpSpPr>
            <p:grpSpPr>
              <a:xfrm>
                <a:off x="979389" y="2048993"/>
                <a:ext cx="3023483" cy="1531874"/>
                <a:chOff x="192974" y="2048993"/>
                <a:chExt cx="3023483" cy="1531874"/>
              </a:xfrm>
            </p:grpSpPr>
            <p:sp>
              <p:nvSpPr>
                <p:cNvPr id="1048709" name="文本框 170"/>
                <p:cNvSpPr txBox="1"/>
                <p:nvPr/>
              </p:nvSpPr>
              <p:spPr>
                <a:xfrm>
                  <a:off x="192974" y="2461119"/>
                  <a:ext cx="2971981" cy="1119748"/>
                </a:xfrm>
                <a:prstGeom prst="rect"/>
                <a:noFill/>
              </p:spPr>
              <p:txBody>
                <a:bodyPr bIns="0" lIns="72000" rIns="72000" tIns="0" wrap="square">
                  <a:normAutofit/>
                </a:bodyPr>
                <a:p>
                  <a:pPr defTabSz="914378">
                    <a:lnSpc>
                      <a:spcPct val="120000"/>
                    </a:lnSpc>
                    <a:spcBef>
                      <a:spcPct val="0"/>
                    </a:spcBef>
                  </a:pPr>
                  <a:r>
                    <a:rPr altLang="en-US" dirty="0" lang="zh-CN"/>
                    <a:t> 发电商每隔 </a:t>
                  </a:r>
                  <a:r>
                    <a:rPr altLang="zh-CN" dirty="0" lang="en-US"/>
                    <a:t>5 </a:t>
                  </a:r>
                  <a:r>
                    <a:rPr altLang="en-US" dirty="0" lang="zh-CN"/>
                    <a:t>分钟向国家电力交易平台报价 </a:t>
                  </a:r>
                </a:p>
              </p:txBody>
            </p:sp>
            <p:sp>
              <p:nvSpPr>
                <p:cNvPr id="1048710" name="矩形 24"/>
                <p:cNvSpPr/>
                <p:nvPr/>
              </p:nvSpPr>
              <p:spPr>
                <a:xfrm>
                  <a:off x="244476" y="2048993"/>
                  <a:ext cx="2971981" cy="246221"/>
                </a:xfrm>
                <a:prstGeom prst="rect"/>
              </p:spPr>
              <p:txBody>
                <a:bodyPr bIns="0" lIns="72000" rIns="72000" tIns="0" wrap="none">
                  <a:noAutofit/>
                </a:bodyPr>
                <a:p>
                  <a:pPr defTabSz="914378" lvl="0">
                    <a:spcBef>
                      <a:spcPct val="0"/>
                    </a:spcBef>
                  </a:pPr>
                  <a:r>
                    <a:rPr altLang="en-US" b="1" dirty="0" sz="2400" lang="zh-CN">
                      <a:solidFill>
                        <a:schemeClr val="accent1"/>
                      </a:solidFill>
                    </a:rPr>
                    <a:t>发电商</a:t>
                  </a:r>
                </a:p>
              </p:txBody>
            </p:sp>
          </p:grpSp>
          <p:sp>
            <p:nvSpPr>
              <p:cNvPr id="1048711" name="矩形 22"/>
              <p:cNvSpPr/>
              <p:nvPr/>
            </p:nvSpPr>
            <p:spPr bwMode="auto">
              <a:xfrm>
                <a:off x="897361" y="2048993"/>
                <a:ext cx="36000" cy="972000"/>
              </a:xfrm>
              <a:prstGeom prst="rect"/>
              <a:solidFill>
                <a:schemeClr val="accent1">
                  <a:lumMod val="100000"/>
                </a:schemeClr>
              </a:solidFill>
              <a:ln w="19050">
                <a:noFill/>
                <a:round/>
                <a:headEnd/>
                <a:tailEnd/>
              </a:ln>
            </p:spPr>
            <p:txBody>
              <a:bodyPr anchor="ctr"/>
              <a:p>
                <a:pPr algn="ctr"/>
              </a:p>
            </p:txBody>
          </p:sp>
        </p:grpSp>
        <p:grpSp>
          <p:nvGrpSpPr>
            <p:cNvPr id="94" name="组合 6"/>
            <p:cNvGrpSpPr/>
            <p:nvPr/>
          </p:nvGrpSpPr>
          <p:grpSpPr>
            <a:xfrm>
              <a:off x="897361" y="3899235"/>
              <a:ext cx="3117060" cy="1497916"/>
              <a:chOff x="897361" y="3899235"/>
              <a:chExt cx="3117060" cy="1497916"/>
            </a:xfrm>
          </p:grpSpPr>
          <p:grpSp>
            <p:nvGrpSpPr>
              <p:cNvPr id="95" name="组合 17"/>
              <p:cNvGrpSpPr/>
              <p:nvPr/>
            </p:nvGrpSpPr>
            <p:grpSpPr>
              <a:xfrm>
                <a:off x="1030891" y="3899235"/>
                <a:ext cx="2983530" cy="1497916"/>
                <a:chOff x="244476" y="3899235"/>
                <a:chExt cx="2983530" cy="1497916"/>
              </a:xfrm>
            </p:grpSpPr>
            <p:sp>
              <p:nvSpPr>
                <p:cNvPr id="1048712" name="文本框 173"/>
                <p:cNvSpPr txBox="1"/>
                <p:nvPr/>
              </p:nvSpPr>
              <p:spPr>
                <a:xfrm>
                  <a:off x="256025" y="4277403"/>
                  <a:ext cx="2971981" cy="1119748"/>
                </a:xfrm>
                <a:prstGeom prst="rect"/>
                <a:noFill/>
              </p:spPr>
              <p:txBody>
                <a:bodyPr bIns="0" lIns="72000" rIns="72000" tIns="0" wrap="square">
                  <a:normAutofit/>
                </a:bodyPr>
                <a:p>
                  <a:pPr defTabSz="914378">
                    <a:lnSpc>
                      <a:spcPct val="120000"/>
                    </a:lnSpc>
                    <a:spcBef>
                      <a:spcPct val="0"/>
                    </a:spcBef>
                  </a:pPr>
                  <a:r>
                    <a:rPr altLang="en-US" dirty="0" lang="zh-CN"/>
                    <a:t> </a:t>
                  </a:r>
                  <a:r>
                    <a:rPr altLang="zh-CN" dirty="0" lang="en-US"/>
                    <a:t>30 </a:t>
                  </a:r>
                  <a:r>
                    <a:rPr altLang="en-US" dirty="0" lang="zh-CN"/>
                    <a:t>分钟内的</a:t>
                  </a:r>
                  <a:r>
                    <a:rPr altLang="zh-CN" dirty="0" lang="en-US"/>
                    <a:t>6 </a:t>
                  </a:r>
                  <a:r>
                    <a:rPr altLang="en-US" dirty="0" lang="zh-CN"/>
                    <a:t>次调度价的平均值决定这个交易时段现货价格。 </a:t>
                  </a:r>
                </a:p>
              </p:txBody>
            </p:sp>
            <p:sp>
              <p:nvSpPr>
                <p:cNvPr id="1048713" name="矩形 20"/>
                <p:cNvSpPr/>
                <p:nvPr/>
              </p:nvSpPr>
              <p:spPr>
                <a:xfrm>
                  <a:off x="244476" y="3899235"/>
                  <a:ext cx="2971981" cy="246221"/>
                </a:xfrm>
                <a:prstGeom prst="rect"/>
              </p:spPr>
              <p:txBody>
                <a:bodyPr bIns="0" lIns="72000" rIns="72000" tIns="0" wrap="none">
                  <a:noAutofit/>
                </a:bodyPr>
                <a:p>
                  <a:pPr defTabSz="914378" lvl="0">
                    <a:spcBef>
                      <a:spcPct val="0"/>
                    </a:spcBef>
                  </a:pPr>
                  <a:r>
                    <a:rPr altLang="en-US" b="1" dirty="0" sz="2400" lang="zh-CN">
                      <a:solidFill>
                        <a:schemeClr val="accent3"/>
                      </a:solidFill>
                    </a:rPr>
                    <a:t>现货价格</a:t>
                  </a:r>
                  <a:r>
                    <a:rPr altLang="zh-CN" b="1" dirty="0" sz="2400" lang="en-US">
                      <a:solidFill>
                        <a:schemeClr val="accent3"/>
                      </a:solidFill>
                    </a:rPr>
                    <a:t>	</a:t>
                  </a:r>
                  <a:endParaRPr altLang="en-US" b="1" dirty="0" sz="2400" lang="zh-CN">
                    <a:solidFill>
                      <a:schemeClr val="accent3"/>
                    </a:solidFill>
                  </a:endParaRPr>
                </a:p>
              </p:txBody>
            </p:sp>
          </p:grpSp>
          <p:sp>
            <p:nvSpPr>
              <p:cNvPr id="1048714" name="矩形 18"/>
              <p:cNvSpPr/>
              <p:nvPr/>
            </p:nvSpPr>
            <p:spPr bwMode="auto">
              <a:xfrm>
                <a:off x="897361" y="3899235"/>
                <a:ext cx="36000" cy="972000"/>
              </a:xfrm>
              <a:prstGeom prst="rect"/>
              <a:solidFill>
                <a:schemeClr val="accent3">
                  <a:lumMod val="100000"/>
                </a:schemeClr>
              </a:solidFill>
              <a:ln w="19050">
                <a:noFill/>
                <a:round/>
                <a:headEnd/>
                <a:tailEnd/>
              </a:ln>
            </p:spPr>
            <p:txBody>
              <a:bodyPr anchor="ctr"/>
              <a:p>
                <a:pPr algn="ctr"/>
              </a:p>
            </p:txBody>
          </p:sp>
        </p:grpSp>
        <p:grpSp>
          <p:nvGrpSpPr>
            <p:cNvPr id="96" name="组合 7"/>
            <p:cNvGrpSpPr/>
            <p:nvPr/>
          </p:nvGrpSpPr>
          <p:grpSpPr>
            <a:xfrm>
              <a:off x="7598620" y="2048993"/>
              <a:ext cx="3537936" cy="1466299"/>
              <a:chOff x="7598620" y="2048993"/>
              <a:chExt cx="3537936" cy="1466299"/>
            </a:xfrm>
          </p:grpSpPr>
          <p:grpSp>
            <p:nvGrpSpPr>
              <p:cNvPr id="97" name="组合 13"/>
              <p:cNvGrpSpPr/>
              <p:nvPr/>
            </p:nvGrpSpPr>
            <p:grpSpPr>
              <a:xfrm>
                <a:off x="7598620" y="2048993"/>
                <a:ext cx="3463808" cy="1466299"/>
                <a:chOff x="8219078" y="2048993"/>
                <a:chExt cx="3463808" cy="1466299"/>
              </a:xfrm>
            </p:grpSpPr>
            <p:sp>
              <p:nvSpPr>
                <p:cNvPr id="1048715" name="文本框 176"/>
                <p:cNvSpPr txBox="1"/>
                <p:nvPr/>
              </p:nvSpPr>
              <p:spPr>
                <a:xfrm>
                  <a:off x="8219078" y="2395544"/>
                  <a:ext cx="3463808" cy="1119748"/>
                </a:xfrm>
                <a:prstGeom prst="rect"/>
                <a:noFill/>
              </p:spPr>
              <p:txBody>
                <a:bodyPr bIns="0" lIns="72000" rIns="72000" tIns="0" wrap="square">
                  <a:noAutofit/>
                </a:bodyPr>
                <a:p>
                  <a:pPr algn="r" defTabSz="914378">
                    <a:lnSpc>
                      <a:spcPct val="120000"/>
                    </a:lnSpc>
                    <a:spcBef>
                      <a:spcPct val="0"/>
                    </a:spcBef>
                  </a:pPr>
                  <a:r>
                    <a:rPr altLang="en-US" dirty="0" lang="zh-CN"/>
                    <a:t> 平台根据成本最低且满足特定负荷原则从全部报价中选出最优发电机组</a:t>
                  </a:r>
                  <a:r>
                    <a:rPr altLang="zh-CN" dirty="0" lang="en-US"/>
                    <a:t>,</a:t>
                  </a:r>
                  <a:r>
                    <a:rPr altLang="en-US" dirty="0" lang="zh-CN"/>
                    <a:t>每 </a:t>
                  </a:r>
                  <a:r>
                    <a:rPr altLang="zh-CN" dirty="0" lang="en-US"/>
                    <a:t>5 </a:t>
                  </a:r>
                  <a:r>
                    <a:rPr altLang="en-US" dirty="0" lang="zh-CN"/>
                    <a:t>分钟计算一次电价 。 </a:t>
                  </a:r>
                </a:p>
              </p:txBody>
            </p:sp>
            <p:sp>
              <p:nvSpPr>
                <p:cNvPr id="1048716" name="矩形 16"/>
                <p:cNvSpPr/>
                <p:nvPr/>
              </p:nvSpPr>
              <p:spPr>
                <a:xfrm>
                  <a:off x="8651507" y="2048993"/>
                  <a:ext cx="2971981" cy="246221"/>
                </a:xfrm>
                <a:prstGeom prst="rect"/>
              </p:spPr>
              <p:txBody>
                <a:bodyPr bIns="0" lIns="72000" rIns="72000" tIns="0" wrap="none">
                  <a:noAutofit/>
                </a:bodyPr>
                <a:p>
                  <a:pPr algn="r" defTabSz="914378">
                    <a:spcBef>
                      <a:spcPct val="0"/>
                    </a:spcBef>
                  </a:pPr>
                  <a:r>
                    <a:rPr altLang="en-US" b="1" dirty="0" sz="2400" lang="zh-CN">
                      <a:solidFill>
                        <a:schemeClr val="accent4"/>
                      </a:solidFill>
                    </a:rPr>
                    <a:t>平台</a:t>
                  </a:r>
                </a:p>
              </p:txBody>
            </p:sp>
          </p:grpSp>
          <p:sp>
            <p:nvSpPr>
              <p:cNvPr id="1048717" name="矩形 14"/>
              <p:cNvSpPr/>
              <p:nvPr/>
            </p:nvSpPr>
            <p:spPr bwMode="auto">
              <a:xfrm>
                <a:off x="11100556" y="2048993"/>
                <a:ext cx="36000" cy="972000"/>
              </a:xfrm>
              <a:prstGeom prst="rect"/>
              <a:solidFill>
                <a:srgbClr val="91969B"/>
              </a:solidFill>
              <a:ln w="19050">
                <a:noFill/>
                <a:round/>
                <a:headEnd/>
                <a:tailEnd/>
              </a:ln>
            </p:spPr>
            <p:txBody>
              <a:bodyPr anchor="ctr"/>
              <a:p>
                <a:pPr algn="ctr"/>
              </a:p>
            </p:txBody>
          </p:sp>
        </p:grpSp>
        <p:grpSp>
          <p:nvGrpSpPr>
            <p:cNvPr id="98" name="组合 8"/>
            <p:cNvGrpSpPr/>
            <p:nvPr/>
          </p:nvGrpSpPr>
          <p:grpSpPr>
            <a:xfrm>
              <a:off x="7745006" y="3899235"/>
              <a:ext cx="3391550" cy="1485415"/>
              <a:chOff x="7745006" y="3899235"/>
              <a:chExt cx="3391550" cy="1485415"/>
            </a:xfrm>
          </p:grpSpPr>
          <p:grpSp>
            <p:nvGrpSpPr>
              <p:cNvPr id="99" name="组合 9"/>
              <p:cNvGrpSpPr/>
              <p:nvPr/>
            </p:nvGrpSpPr>
            <p:grpSpPr>
              <a:xfrm>
                <a:off x="7745006" y="3899235"/>
                <a:ext cx="3297760" cy="1485415"/>
                <a:chOff x="8365464" y="3899235"/>
                <a:chExt cx="3297760" cy="1485415"/>
              </a:xfrm>
            </p:grpSpPr>
            <p:sp>
              <p:nvSpPr>
                <p:cNvPr id="1048718" name="文本框 179"/>
                <p:cNvSpPr txBox="1"/>
                <p:nvPr/>
              </p:nvSpPr>
              <p:spPr>
                <a:xfrm>
                  <a:off x="8365464" y="4264902"/>
                  <a:ext cx="3297760" cy="1119748"/>
                </a:xfrm>
                <a:prstGeom prst="rect"/>
                <a:noFill/>
              </p:spPr>
              <p:txBody>
                <a:bodyPr bIns="0" lIns="72000" rIns="72000" tIns="0" wrap="square">
                  <a:normAutofit/>
                </a:bodyPr>
                <a:p>
                  <a:pPr algn="r" defTabSz="914378">
                    <a:lnSpc>
                      <a:spcPct val="120000"/>
                    </a:lnSpc>
                    <a:spcBef>
                      <a:spcPct val="0"/>
                    </a:spcBef>
                  </a:pPr>
                  <a:r>
                    <a:rPr altLang="en-US" dirty="0" lang="zh-CN"/>
                    <a:t> 我们的目标就是先设定适当算法刻画出电价跳跃过程，之后才好做预测。</a:t>
                  </a:r>
                </a:p>
              </p:txBody>
            </p:sp>
            <p:sp>
              <p:nvSpPr>
                <p:cNvPr id="1048719" name="矩形 12"/>
                <p:cNvSpPr/>
                <p:nvPr/>
              </p:nvSpPr>
              <p:spPr>
                <a:xfrm>
                  <a:off x="8651507" y="3899235"/>
                  <a:ext cx="2971981" cy="246221"/>
                </a:xfrm>
                <a:prstGeom prst="rect"/>
              </p:spPr>
              <p:txBody>
                <a:bodyPr bIns="0" lIns="72000" rIns="72000" tIns="0" wrap="none">
                  <a:noAutofit/>
                </a:bodyPr>
                <a:p>
                  <a:pPr algn="r" defTabSz="914378" lvl="0">
                    <a:spcBef>
                      <a:spcPct val="0"/>
                    </a:spcBef>
                  </a:pPr>
                  <a:r>
                    <a:rPr altLang="en-US" b="1" dirty="0" sz="2400" lang="zh-CN">
                      <a:solidFill>
                        <a:schemeClr val="accent4"/>
                      </a:solidFill>
                    </a:rPr>
                    <a:t>预测</a:t>
                  </a:r>
                </a:p>
              </p:txBody>
            </p:sp>
          </p:grpSp>
          <p:sp>
            <p:nvSpPr>
              <p:cNvPr id="1048720" name="矩形 10"/>
              <p:cNvSpPr/>
              <p:nvPr/>
            </p:nvSpPr>
            <p:spPr bwMode="auto">
              <a:xfrm>
                <a:off x="11100556" y="3899235"/>
                <a:ext cx="36000" cy="972000"/>
              </a:xfrm>
              <a:prstGeom prst="rect"/>
              <a:solidFill>
                <a:schemeClr val="accent4">
                  <a:lumMod val="100000"/>
                </a:schemeClr>
              </a:solidFill>
              <a:ln w="19050">
                <a:noFill/>
                <a:round/>
                <a:headEnd/>
                <a:tailEnd/>
              </a:ln>
            </p:spPr>
            <p:txBody>
              <a:bodyPr anchor="ctr"/>
              <a:p>
                <a:pPr algn="ctr"/>
              </a:p>
            </p:txBody>
          </p:sp>
        </p:grpSp>
      </p:grpSp>
      <p:sp>
        <p:nvSpPr>
          <p:cNvPr id="1048721" name="PA-文本框 10"/>
          <p:cNvSpPr txBox="1"/>
          <p:nvPr>
            <p:custDataLst>
              <p:tags r:id="rId3"/>
            </p:custDataLst>
          </p:nvPr>
        </p:nvSpPr>
        <p:spPr>
          <a:xfrm>
            <a:off x="862315" y="30762"/>
            <a:ext cx="3254390" cy="525657"/>
          </a:xfrm>
          <a:prstGeom prst="rect"/>
          <a:noFill/>
        </p:spPr>
        <p:txBody>
          <a:bodyPr rtlCol="0" wrap="square">
            <a:spAutoFit/>
          </a:bodyPr>
          <a:p>
            <a:pPr>
              <a:lnSpc>
                <a:spcPct val="130000"/>
              </a:lnSpc>
            </a:pPr>
            <a:r>
              <a:rPr altLang="en-US" b="1" dirty="0" sz="2400" lang="zh-CN">
                <a:latin typeface="微软雅黑" panose="020B0503020204020204" pitchFamily="34" charset="-122"/>
                <a:ea typeface="微软雅黑" panose="020B0503020204020204" pitchFamily="34" charset="-122"/>
              </a:rPr>
              <a:t>背景</a:t>
            </a:r>
          </a:p>
        </p:txBody>
      </p:sp>
      <p:pic>
        <p:nvPicPr>
          <p:cNvPr id="2097162" name="图片 42"/>
          <p:cNvPicPr>
            <a:picLocks noChangeAspect="1"/>
          </p:cNvPicPr>
          <p:nvPr/>
        </p:nvPicPr>
        <p:blipFill>
          <a:blip xmlns:r="http://schemas.openxmlformats.org/officeDocument/2006/relationships" r:embed="rId4"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1" presetSubtype="1">
                                  <p:stCondLst>
                                    <p:cond delay="0"/>
                                  </p:stCondLst>
                                  <p:childTnLst>
                                    <p:set>
                                      <p:cBhvr>
                                        <p:cTn dur="1" fill="hold" id="6">
                                          <p:stCondLst>
                                            <p:cond delay="0"/>
                                          </p:stCondLst>
                                        </p:cTn>
                                        <p:tgtEl>
                                          <p:spTgt spid="90"/>
                                        </p:tgtEl>
                                        <p:attrNameLst>
                                          <p:attrName>style.visibility</p:attrName>
                                        </p:attrNameLst>
                                      </p:cBhvr>
                                      <p:to>
                                        <p:strVal val="visible"/>
                                      </p:to>
                                    </p:set>
                                    <p:animEffect transition="in" filter="wheel(1)">
                                      <p:cBhvr>
                                        <p:cTn dur="2000" id="7"/>
                                        <p:tgtEl>
                                          <p:spTgt spid="90"/>
                                        </p:tgtEl>
                                      </p:cBhvr>
                                    </p:animEffect>
                                  </p:childTnLst>
                                </p:cTn>
                              </p:par>
                              <p:par>
                                <p:cTn fill="hold" id="8" nodeType="withEffect" presetClass="entr" presetID="21" presetSubtype="1">
                                  <p:stCondLst>
                                    <p:cond delay="0"/>
                                  </p:stCondLst>
                                  <p:childTnLst>
                                    <p:set>
                                      <p:cBhvr>
                                        <p:cTn dur="1" fill="hold" id="9">
                                          <p:stCondLst>
                                            <p:cond delay="0"/>
                                          </p:stCondLst>
                                        </p:cTn>
                                        <p:tgtEl>
                                          <p:spTgt spid="91"/>
                                        </p:tgtEl>
                                        <p:attrNameLst>
                                          <p:attrName>style.visibility</p:attrName>
                                        </p:attrNameLst>
                                      </p:cBhvr>
                                      <p:to>
                                        <p:strVal val="visible"/>
                                      </p:to>
                                    </p:set>
                                    <p:animEffect transition="in" filter="wheel(1)">
                                      <p:cBhvr>
                                        <p:cTn dur="2000" id="1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grpSp>
        <p:nvGrpSpPr>
          <p:cNvPr id="101" name="PA_库_组合 3"/>
          <p:cNvGrpSpPr/>
          <p:nvPr>
            <p:custDataLst>
              <p:tags r:id="rId1"/>
            </p:custDataLst>
          </p:nvPr>
        </p:nvGrpSpPr>
        <p:grpSpPr>
          <a:xfrm>
            <a:off x="272339" y="1847654"/>
            <a:ext cx="11647321" cy="2394965"/>
            <a:chOff x="1237855" y="2116113"/>
            <a:chExt cx="9716290" cy="1893912"/>
          </a:xfrm>
        </p:grpSpPr>
        <p:sp>
          <p:nvSpPr>
            <p:cNvPr id="1048722" name="任意多边形: 形状 16"/>
            <p:cNvSpPr/>
            <p:nvPr/>
          </p:nvSpPr>
          <p:spPr bwMode="auto">
            <a:xfrm>
              <a:off x="2789084" y="2395896"/>
              <a:ext cx="1345111"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2" y="21"/>
                    <a:pt x="39" y="21"/>
                    <a:pt x="60" y="0"/>
                  </a:cubicBezTo>
                  <a:cubicBezTo>
                    <a:pt x="60" y="58"/>
                    <a:pt x="60" y="58"/>
                    <a:pt x="60" y="58"/>
                  </a:cubicBezTo>
                  <a:cubicBezTo>
                    <a:pt x="39" y="37"/>
                    <a:pt x="22" y="37"/>
                    <a:pt x="0" y="58"/>
                  </a:cubicBezTo>
                  <a:lnTo>
                    <a:pt x="0" y="0"/>
                  </a:lnTo>
                  <a:close/>
                </a:path>
              </a:pathLst>
            </a:custGeom>
            <a:solidFill>
              <a:schemeClr val="accent1">
                <a:lumMod val="100000"/>
              </a:schemeClr>
            </a:solidFill>
            <a:ln>
              <a:noFill/>
            </a:ln>
          </p:spPr>
          <p:txBody>
            <a:bodyPr anchor="ctr"/>
            <a:p>
              <a:pPr algn="ctr"/>
            </a:p>
          </p:txBody>
        </p:sp>
        <p:sp>
          <p:nvSpPr>
            <p:cNvPr id="1048723" name="任意多边形: 形状 17"/>
            <p:cNvSpPr/>
            <p:nvPr/>
          </p:nvSpPr>
          <p:spPr bwMode="auto">
            <a:xfrm>
              <a:off x="5418064" y="2395896"/>
              <a:ext cx="1355869"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1" y="21"/>
                    <a:pt x="39" y="21"/>
                    <a:pt x="60" y="0"/>
                  </a:cubicBezTo>
                  <a:cubicBezTo>
                    <a:pt x="60" y="58"/>
                    <a:pt x="60" y="58"/>
                    <a:pt x="60" y="58"/>
                  </a:cubicBezTo>
                  <a:cubicBezTo>
                    <a:pt x="39" y="37"/>
                    <a:pt x="21" y="37"/>
                    <a:pt x="0" y="58"/>
                  </a:cubicBezTo>
                  <a:lnTo>
                    <a:pt x="0" y="0"/>
                  </a:lnTo>
                  <a:close/>
                </a:path>
              </a:pathLst>
            </a:custGeom>
          </p:spPr>
          <p:style>
            <a:lnRef idx="1">
              <a:schemeClr val="accent6"/>
            </a:lnRef>
            <a:fillRef idx="3">
              <a:schemeClr val="accent6"/>
            </a:fillRef>
            <a:effectRef idx="2">
              <a:schemeClr val="accent6"/>
            </a:effectRef>
            <a:fontRef idx="minor">
              <a:schemeClr val="lt1"/>
            </a:fontRef>
          </p:style>
          <p:txBody>
            <a:bodyPr anchor="ctr"/>
            <a:p>
              <a:pPr algn="ctr"/>
            </a:p>
          </p:txBody>
        </p:sp>
        <p:sp>
          <p:nvSpPr>
            <p:cNvPr id="1048724" name="任意多边形: 形状 18"/>
            <p:cNvSpPr/>
            <p:nvPr/>
          </p:nvSpPr>
          <p:spPr bwMode="auto">
            <a:xfrm>
              <a:off x="8057802" y="2395896"/>
              <a:ext cx="1345111"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1" y="21"/>
                    <a:pt x="38" y="21"/>
                    <a:pt x="60" y="0"/>
                  </a:cubicBezTo>
                  <a:cubicBezTo>
                    <a:pt x="60" y="58"/>
                    <a:pt x="60" y="58"/>
                    <a:pt x="60" y="58"/>
                  </a:cubicBezTo>
                  <a:cubicBezTo>
                    <a:pt x="38" y="37"/>
                    <a:pt x="21" y="37"/>
                    <a:pt x="0" y="58"/>
                  </a:cubicBezTo>
                  <a:lnTo>
                    <a:pt x="0" y="0"/>
                  </a:lnTo>
                  <a:close/>
                </a:path>
              </a:pathLst>
            </a:custGeom>
            <a:solidFill>
              <a:schemeClr val="accent3">
                <a:lumMod val="100000"/>
              </a:schemeClr>
            </a:solidFill>
            <a:ln>
              <a:noFill/>
            </a:ln>
          </p:spPr>
          <p:txBody>
            <a:bodyPr anchor="ctr"/>
            <a:p>
              <a:pPr algn="ctr"/>
            </a:p>
          </p:txBody>
        </p:sp>
        <p:grpSp>
          <p:nvGrpSpPr>
            <p:cNvPr id="102" name="组合 19"/>
            <p:cNvGrpSpPr/>
            <p:nvPr/>
          </p:nvGrpSpPr>
          <p:grpSpPr>
            <a:xfrm>
              <a:off x="9135556" y="2116113"/>
              <a:ext cx="1818589" cy="1893912"/>
              <a:chOff x="9580782" y="2517698"/>
              <a:chExt cx="2095838" cy="2182643"/>
            </a:xfrm>
          </p:grpSpPr>
          <p:sp>
            <p:nvSpPr>
              <p:cNvPr id="1048725" name="椭圆 32"/>
              <p:cNvSpPr/>
              <p:nvPr/>
            </p:nvSpPr>
            <p:spPr bwMode="auto">
              <a:xfrm>
                <a:off x="9580782" y="2517698"/>
                <a:ext cx="2095838" cy="2182643"/>
              </a:xfrm>
              <a:prstGeom prst="ellipse"/>
            </p:spPr>
            <p:style>
              <a:lnRef idx="1">
                <a:schemeClr val="accent2"/>
              </a:lnRef>
              <a:fillRef idx="3">
                <a:schemeClr val="accent2"/>
              </a:fillRef>
              <a:effectRef idx="2">
                <a:schemeClr val="accent2"/>
              </a:effectRef>
              <a:fontRef idx="minor">
                <a:schemeClr val="lt1"/>
              </a:fontRef>
            </p:style>
            <p:txBody>
              <a:bodyPr anchor="ctr"/>
              <a:p>
                <a:pPr algn="ctr"/>
              </a:p>
            </p:txBody>
          </p:sp>
          <p:sp>
            <p:nvSpPr>
              <p:cNvPr id="1048726" name="椭圆 33"/>
              <p:cNvSpPr/>
              <p:nvPr/>
            </p:nvSpPr>
            <p:spPr bwMode="auto">
              <a:xfrm>
                <a:off x="9748203" y="2703718"/>
                <a:ext cx="1760997" cy="1810602"/>
              </a:xfrm>
              <a:prstGeom prst="ellipse"/>
              <a:solidFill>
                <a:srgbClr val="FFFFFF"/>
              </a:solidFill>
              <a:ln>
                <a:noFill/>
              </a:ln>
            </p:spPr>
            <p:txBody>
              <a:bodyPr anchor="ctr"/>
              <a:p>
                <a:pPr algn="ctr"/>
              </a:p>
            </p:txBody>
          </p:sp>
        </p:grpSp>
        <p:grpSp>
          <p:nvGrpSpPr>
            <p:cNvPr id="103" name="组合 20"/>
            <p:cNvGrpSpPr/>
            <p:nvPr/>
          </p:nvGrpSpPr>
          <p:grpSpPr>
            <a:xfrm>
              <a:off x="6506573" y="2116113"/>
              <a:ext cx="1818589" cy="1893912"/>
              <a:chOff x="6530041" y="2517698"/>
              <a:chExt cx="2095838" cy="2182643"/>
            </a:xfrm>
          </p:grpSpPr>
          <p:sp>
            <p:nvSpPr>
              <p:cNvPr id="1048727" name="椭圆 29"/>
              <p:cNvSpPr/>
              <p:nvPr/>
            </p:nvSpPr>
            <p:spPr bwMode="auto">
              <a:xfrm>
                <a:off x="6530041" y="2517698"/>
                <a:ext cx="2095838" cy="2182643"/>
              </a:xfrm>
              <a:prstGeom prst="ellipse"/>
              <a:solidFill>
                <a:schemeClr val="accent3">
                  <a:lumMod val="100000"/>
                </a:schemeClr>
              </a:solidFill>
              <a:ln>
                <a:noFill/>
              </a:ln>
            </p:spPr>
            <p:txBody>
              <a:bodyPr anchor="ctr"/>
              <a:p>
                <a:pPr algn="ctr"/>
              </a:p>
            </p:txBody>
          </p:sp>
          <p:sp>
            <p:nvSpPr>
              <p:cNvPr id="1048728" name="椭圆 30"/>
              <p:cNvSpPr/>
              <p:nvPr/>
            </p:nvSpPr>
            <p:spPr bwMode="auto">
              <a:xfrm>
                <a:off x="6697462" y="2703718"/>
                <a:ext cx="1760997" cy="1810602"/>
              </a:xfrm>
              <a:prstGeom prst="ellipse"/>
              <a:solidFill>
                <a:srgbClr val="FFFFFF"/>
              </a:solidFill>
              <a:ln>
                <a:noFill/>
              </a:ln>
            </p:spPr>
            <p:txBody>
              <a:bodyPr anchor="ctr"/>
              <a:p>
                <a:pPr algn="ctr"/>
              </a:p>
            </p:txBody>
          </p:sp>
        </p:grpSp>
        <p:grpSp>
          <p:nvGrpSpPr>
            <p:cNvPr id="104" name="组合 21"/>
            <p:cNvGrpSpPr/>
            <p:nvPr/>
          </p:nvGrpSpPr>
          <p:grpSpPr>
            <a:xfrm>
              <a:off x="1237855" y="2116113"/>
              <a:ext cx="1818589" cy="1893912"/>
              <a:chOff x="440956" y="2517698"/>
              <a:chExt cx="2095838" cy="2182643"/>
            </a:xfrm>
          </p:grpSpPr>
          <p:sp>
            <p:nvSpPr>
              <p:cNvPr id="1048729" name="椭圆 26"/>
              <p:cNvSpPr/>
              <p:nvPr/>
            </p:nvSpPr>
            <p:spPr bwMode="auto">
              <a:xfrm>
                <a:off x="440956" y="2517698"/>
                <a:ext cx="2095838" cy="2182643"/>
              </a:xfrm>
              <a:prstGeom prst="ellipse"/>
              <a:solidFill>
                <a:schemeClr val="accent1">
                  <a:lumMod val="100000"/>
                </a:schemeClr>
              </a:solidFill>
              <a:ln>
                <a:noFill/>
              </a:ln>
            </p:spPr>
            <p:txBody>
              <a:bodyPr anchor="ctr"/>
              <a:p>
                <a:pPr algn="ctr"/>
              </a:p>
            </p:txBody>
          </p:sp>
          <p:sp>
            <p:nvSpPr>
              <p:cNvPr id="1048730" name="椭圆 27"/>
              <p:cNvSpPr/>
              <p:nvPr/>
            </p:nvSpPr>
            <p:spPr bwMode="auto">
              <a:xfrm>
                <a:off x="614576" y="2703718"/>
                <a:ext cx="1748599" cy="1810601"/>
              </a:xfrm>
              <a:prstGeom prst="ellipse"/>
              <a:solidFill>
                <a:srgbClr val="FFFFFF"/>
              </a:solidFill>
              <a:ln>
                <a:noFill/>
              </a:ln>
            </p:spPr>
            <p:txBody>
              <a:bodyPr anchor="ctr"/>
              <a:p>
                <a:pPr algn="ctr"/>
                <a:endParaRPr dirty="0"/>
              </a:p>
            </p:txBody>
          </p:sp>
        </p:grpSp>
        <p:grpSp>
          <p:nvGrpSpPr>
            <p:cNvPr id="105" name="组合 22"/>
            <p:cNvGrpSpPr/>
            <p:nvPr/>
          </p:nvGrpSpPr>
          <p:grpSpPr>
            <a:xfrm>
              <a:off x="3866835" y="2116113"/>
              <a:ext cx="1818589" cy="1893912"/>
              <a:chOff x="3491697" y="2517698"/>
              <a:chExt cx="2095838" cy="2182643"/>
            </a:xfrm>
          </p:grpSpPr>
          <p:sp>
            <p:nvSpPr>
              <p:cNvPr id="1048731" name="椭圆 23"/>
              <p:cNvSpPr/>
              <p:nvPr/>
            </p:nvSpPr>
            <p:spPr bwMode="auto">
              <a:xfrm>
                <a:off x="3491697" y="2517698"/>
                <a:ext cx="2095838" cy="2182643"/>
              </a:xfrm>
              <a:prstGeom prst="ellipse"/>
            </p:spPr>
            <p:style>
              <a:lnRef idx="1">
                <a:schemeClr val="accent6"/>
              </a:lnRef>
              <a:fillRef idx="3">
                <a:schemeClr val="accent6"/>
              </a:fillRef>
              <a:effectRef idx="2">
                <a:schemeClr val="accent6"/>
              </a:effectRef>
              <a:fontRef idx="minor">
                <a:schemeClr val="lt1"/>
              </a:fontRef>
            </p:style>
            <p:txBody>
              <a:bodyPr anchor="ctr"/>
              <a:p>
                <a:pPr algn="ctr"/>
              </a:p>
            </p:txBody>
          </p:sp>
          <p:sp>
            <p:nvSpPr>
              <p:cNvPr id="1048732" name="椭圆 24"/>
              <p:cNvSpPr/>
              <p:nvPr/>
            </p:nvSpPr>
            <p:spPr bwMode="auto">
              <a:xfrm>
                <a:off x="3659118" y="2703718"/>
                <a:ext cx="1760997" cy="1810602"/>
              </a:xfrm>
              <a:prstGeom prst="ellipse"/>
              <a:solidFill>
                <a:srgbClr val="FFFFFF"/>
              </a:solidFill>
              <a:ln>
                <a:noFill/>
              </a:ln>
            </p:spPr>
            <p:txBody>
              <a:bodyPr anchor="ctr"/>
              <a:p>
                <a:pPr algn="ctr"/>
              </a:p>
            </p:txBody>
          </p:sp>
        </p:grpSp>
      </p:grpSp>
      <p:sp>
        <p:nvSpPr>
          <p:cNvPr id="1048733" name="PA-文本框 10"/>
          <p:cNvSpPr txBox="1"/>
          <p:nvPr>
            <p:custDataLst>
              <p:tags r:id="rId2"/>
            </p:custDataLst>
          </p:nvPr>
        </p:nvSpPr>
        <p:spPr>
          <a:xfrm>
            <a:off x="862314" y="30762"/>
            <a:ext cx="4170793" cy="897040"/>
          </a:xfrm>
          <a:prstGeom prst="rect"/>
          <a:noFill/>
        </p:spPr>
        <p:txBody>
          <a:bodyPr rtlCol="0" wrap="square">
            <a:spAutoFit/>
          </a:bodyPr>
          <a:p>
            <a:pPr>
              <a:lnSpc>
                <a:spcPct val="130000"/>
              </a:lnSpc>
            </a:pPr>
            <a:r>
              <a:rPr altLang="en-US" b="1" dirty="0" sz="2400" lang="zh-CN">
                <a:ea typeface="微软雅黑" panose="020B0503020204020204" pitchFamily="34" charset="-122"/>
              </a:rPr>
              <a:t>背景</a:t>
            </a:r>
            <a:endParaRPr altLang="zh-CN" b="1" dirty="0" sz="2400" lang="en-US">
              <a:ea typeface="微软雅黑" panose="020B0503020204020204" pitchFamily="34" charset="-122"/>
            </a:endParaRPr>
          </a:p>
          <a:p>
            <a:pPr>
              <a:lnSpc>
                <a:spcPct val="130000"/>
              </a:lnSpc>
            </a:pPr>
            <a:r>
              <a:rPr altLang="en-US" dirty="0" lang="zh-CN">
                <a:solidFill>
                  <a:schemeClr val="accent2"/>
                </a:solidFill>
                <a:ea typeface="Arial Unicode MS" pitchFamily="34" charset="-122"/>
                <a:cs typeface="Arial Unicode MS" pitchFamily="34" charset="-122"/>
              </a:rPr>
              <a:t>将价格峰值视为有强度的无记忆过程</a:t>
            </a:r>
          </a:p>
        </p:txBody>
      </p:sp>
      <p:pic>
        <p:nvPicPr>
          <p:cNvPr id="2097163" name="图片 37"/>
          <p:cNvPicPr>
            <a:picLocks noChangeAspect="1"/>
          </p:cNvPicPr>
          <p:nvPr/>
        </p:nvPicPr>
        <p:blipFill>
          <a:blip xmlns:r="http://schemas.openxmlformats.org/officeDocument/2006/relationships"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48734" name="文本框 1"/>
          <p:cNvSpPr txBox="1"/>
          <p:nvPr/>
        </p:nvSpPr>
        <p:spPr>
          <a:xfrm>
            <a:off x="569392" y="2609665"/>
            <a:ext cx="1517285" cy="1424940"/>
          </a:xfrm>
          <a:prstGeom prst="rect"/>
          <a:noFill/>
        </p:spPr>
        <p:txBody>
          <a:bodyPr anchor="ctr" anchorCtr="0" rtlCol="0" wrap="square">
            <a:spAutoFit/>
          </a:bodyPr>
          <a:p>
            <a:pPr algn="ctr"/>
            <a:r>
              <a:rPr altLang="en-US" dirty="0" lang="zh-CN">
                <a:latin typeface="Arial Unicode MS" pitchFamily="34" charset="-122"/>
                <a:ea typeface="Arial Unicode MS" pitchFamily="34" charset="-122"/>
                <a:cs typeface="Arial Unicode MS" pitchFamily="34" charset="-122"/>
              </a:rPr>
              <a:t>传统的自回归时间序列模型</a:t>
            </a:r>
          </a:p>
          <a:p>
            <a:pPr algn="ctr"/>
            <a:endParaRPr altLang="en-US" dirty="0" lang="zh-CN"/>
          </a:p>
          <a:p>
            <a:pPr algn="l"/>
            <a:endParaRPr altLang="en-US" dirty="0" lang="zh-CN"/>
          </a:p>
        </p:txBody>
      </p:sp>
      <p:sp>
        <p:nvSpPr>
          <p:cNvPr id="1048735" name="文本框 2"/>
          <p:cNvSpPr txBox="1"/>
          <p:nvPr/>
        </p:nvSpPr>
        <p:spPr>
          <a:xfrm>
            <a:off x="3840092" y="2721968"/>
            <a:ext cx="1347448" cy="646331"/>
          </a:xfrm>
          <a:prstGeom prst="rect"/>
          <a:noFill/>
        </p:spPr>
        <p:txBody>
          <a:bodyPr anchor="ctr" anchorCtr="0" rtlCol="0" wrap="square">
            <a:spAutoFit/>
          </a:bodyPr>
          <a:p>
            <a:r>
              <a:rPr altLang="en-US" dirty="0" lang="zh-CN">
                <a:solidFill>
                  <a:schemeClr val="bg2">
                    <a:lumMod val="50000"/>
                  </a:schemeClr>
                </a:solidFill>
                <a:latin typeface="Arial Unicode MS" pitchFamily="34" charset="-122"/>
                <a:ea typeface="Arial Unicode MS" pitchFamily="34" charset="-122"/>
                <a:cs typeface="Arial Unicode MS" pitchFamily="34" charset="-122"/>
              </a:rPr>
              <a:t>现货价值的扩散模型</a:t>
            </a:r>
            <a:endParaRPr altLang="zh-CN" dirty="0" lang="en-US">
              <a:solidFill>
                <a:schemeClr val="bg2">
                  <a:lumMod val="50000"/>
                </a:schemeClr>
              </a:solidFill>
              <a:latin typeface="Arial Unicode MS" pitchFamily="34" charset="-122"/>
              <a:ea typeface="Arial Unicode MS" pitchFamily="34" charset="-122"/>
              <a:cs typeface="Arial Unicode MS" pitchFamily="34" charset="-122"/>
            </a:endParaRPr>
          </a:p>
        </p:txBody>
      </p:sp>
      <p:sp>
        <p:nvSpPr>
          <p:cNvPr id="1048736" name="文本框 38"/>
          <p:cNvSpPr txBox="1"/>
          <p:nvPr/>
        </p:nvSpPr>
        <p:spPr>
          <a:xfrm>
            <a:off x="6968707" y="2437684"/>
            <a:ext cx="1416325" cy="1424942"/>
          </a:xfrm>
          <a:prstGeom prst="rect"/>
          <a:noFill/>
        </p:spPr>
        <p:txBody>
          <a:bodyPr anchor="ctr" anchorCtr="0" rtlCol="0" wrap="square">
            <a:spAutoFit/>
          </a:bodyPr>
          <a:p>
            <a:pPr algn="ctr"/>
            <a:r>
              <a:rPr altLang="en-US" dirty="0" lang="zh-CN">
                <a:latin typeface="Arial Unicode MS" pitchFamily="34" charset="-122"/>
                <a:ea typeface="Arial Unicode MS" pitchFamily="34" charset="-122"/>
                <a:cs typeface="Arial Unicode MS" pitchFamily="34" charset="-122"/>
              </a:rPr>
              <a:t>将价格波动分为跳跃和非跳转组件的模型</a:t>
            </a:r>
            <a:endParaRPr altLang="zh-CN" dirty="0" lang="en-US">
              <a:latin typeface="Arial Unicode MS" pitchFamily="34" charset="-122"/>
              <a:ea typeface="Arial Unicode MS" pitchFamily="34" charset="-122"/>
              <a:cs typeface="Arial Unicode MS" pitchFamily="34" charset="-122"/>
            </a:endParaRPr>
          </a:p>
          <a:p>
            <a:pPr algn="l"/>
            <a:endParaRPr altLang="en-US" dirty="0" lang="zh-CN"/>
          </a:p>
        </p:txBody>
      </p:sp>
      <p:sp>
        <p:nvSpPr>
          <p:cNvPr id="1048737" name="文本框 39"/>
          <p:cNvSpPr txBox="1"/>
          <p:nvPr/>
        </p:nvSpPr>
        <p:spPr>
          <a:xfrm>
            <a:off x="10133071" y="2466014"/>
            <a:ext cx="1396181" cy="1158241"/>
          </a:xfrm>
          <a:prstGeom prst="rect"/>
          <a:noFill/>
        </p:spPr>
        <p:txBody>
          <a:bodyPr anchor="ctr" anchorCtr="0" rtlCol="0" wrap="square">
            <a:spAutoFit/>
          </a:bodyPr>
          <a:p>
            <a:pPr algn="ctr"/>
            <a:r>
              <a:rPr altLang="en-US" dirty="0" lang="zh-CN">
                <a:solidFill>
                  <a:schemeClr val="accent2">
                    <a:lumMod val="75000"/>
                  </a:schemeClr>
                </a:solidFill>
                <a:latin typeface="Arial Unicode MS" pitchFamily="34" charset="-122"/>
                <a:ea typeface="Arial Unicode MS" pitchFamily="34" charset="-122"/>
                <a:cs typeface="Arial Unicode MS" pitchFamily="34" charset="-122"/>
              </a:rPr>
              <a:t>以</a:t>
            </a:r>
            <a:r>
              <a:rPr altLang="zh-CN" dirty="0" lang="en-US">
                <a:solidFill>
                  <a:schemeClr val="accent2">
                    <a:lumMod val="75000"/>
                  </a:schemeClr>
                </a:solidFill>
                <a:latin typeface="Arial Unicode MS" pitchFamily="34" charset="-122"/>
                <a:ea typeface="Arial Unicode MS" pitchFamily="34" charset="-122"/>
                <a:cs typeface="Arial Unicode MS" pitchFamily="34" charset="-122"/>
              </a:rPr>
              <a:t>ACD</a:t>
            </a:r>
            <a:r>
              <a:rPr altLang="en-US" dirty="0" lang="zh-CN">
                <a:solidFill>
                  <a:schemeClr val="accent2">
                    <a:lumMod val="75000"/>
                  </a:schemeClr>
                </a:solidFill>
                <a:latin typeface="Arial Unicode MS" pitchFamily="34" charset="-122"/>
                <a:ea typeface="Arial Unicode MS" pitchFamily="34" charset="-122"/>
                <a:cs typeface="Arial Unicode MS" pitchFamily="34" charset="-122"/>
              </a:rPr>
              <a:t>模型为基础改良版的</a:t>
            </a:r>
            <a:r>
              <a:rPr altLang="zh-CN" dirty="0" lang="en-US">
                <a:solidFill>
                  <a:schemeClr val="accent2">
                    <a:lumMod val="75000"/>
                  </a:schemeClr>
                </a:solidFill>
                <a:latin typeface="Arial Unicode MS" pitchFamily="34" charset="-122"/>
                <a:ea typeface="Arial Unicode MS" pitchFamily="34" charset="-122"/>
                <a:cs typeface="Arial Unicode MS" pitchFamily="34" charset="-122"/>
              </a:rPr>
              <a:t>ACH</a:t>
            </a:r>
            <a:r>
              <a:rPr altLang="en-US" dirty="0" lang="zh-CN">
                <a:solidFill>
                  <a:schemeClr val="accent2">
                    <a:lumMod val="75000"/>
                  </a:schemeClr>
                </a:solidFill>
                <a:latin typeface="Arial Unicode MS" pitchFamily="34" charset="-122"/>
                <a:ea typeface="Arial Unicode MS" pitchFamily="34" charset="-122"/>
                <a:cs typeface="Arial Unicode MS" pitchFamily="34" charset="-122"/>
              </a:rPr>
              <a:t>模型</a:t>
            </a:r>
          </a:p>
        </p:txBody>
      </p:sp>
    </p:spTree>
  </p:cSld>
  <p:clrMapOvr>
    <a:masterClrMapping/>
  </p:clrMapOvr>
  <p:transition spd="med">
    <p:fade/>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101"/>
                                        </p:tgtEl>
                                        <p:attrNameLst>
                                          <p:attrName>style.visibility</p:attrName>
                                        </p:attrNameLst>
                                      </p:cBhvr>
                                      <p:to>
                                        <p:strVal val="visible"/>
                                      </p:to>
                                    </p:set>
                                    <p:animEffect transition="in" filter="wipe(left)">
                                      <p:cBhvr>
                                        <p:cTn dur="500" id="7"/>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3.1"/>
</p:tagLst>
</file>

<file path=ppt/tags/tag13.xml><?xml version="1.0" encoding="utf-8"?>
<p:tagLst xmlns:p="http://schemas.openxmlformats.org/presentationml/2006/main">
  <p:tag name="PA" val="v4.3.1"/>
</p:tagLst>
</file>

<file path=ppt/tags/tag14.xml><?xml version="1.0" encoding="utf-8"?>
<p:tagLst xmlns:p="http://schemas.openxmlformats.org/presentationml/2006/main">
  <p:tag name="PA" val="v4.3.1"/>
</p:tagLst>
</file>

<file path=ppt/tags/tag15.xml><?xml version="1.0" encoding="utf-8"?>
<p:tagLst xmlns:p="http://schemas.openxmlformats.org/presentationml/2006/main">
  <p:tag name="PA" val="v4.3.1"/>
</p:tagLst>
</file>

<file path=ppt/tags/tag16.xml><?xml version="1.0" encoding="utf-8"?>
<p:tagLst xmlns:p="http://schemas.openxmlformats.org/presentationml/2006/main">
  <p:tag name="PA" val="v4.3.1"/>
</p:tagLst>
</file>

<file path=ppt/tags/tag17.xml><?xml version="1.0" encoding="utf-8"?>
<p:tagLst xmlns:p="http://schemas.openxmlformats.org/presentationml/2006/main">
  <p:tag name="PA" val="v4.3.1"/>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3.1"/>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30.xml><?xml version="1.0" encoding="utf-8"?>
<p:tagLst xmlns:p="http://schemas.openxmlformats.org/presentationml/2006/main">
  <p:tag name="PA" val="v4.3.1"/>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3.1"/>
</p:tagLst>
</file>

<file path=ppt/tags/tag34.xml><?xml version="1.0" encoding="utf-8"?>
<p:tagLst xmlns:p="http://schemas.openxmlformats.org/presentationml/2006/main">
  <p:tag name="PA" val="v4.0.0"/>
</p:tagLst>
</file>

<file path=ppt/tags/tag35.xml><?xml version="1.0" encoding="utf-8"?>
<p:tagLst xmlns:p="http://schemas.openxmlformats.org/presentationml/2006/main">
  <p:tag name="PA" val="v4.3.1"/>
</p:tagLst>
</file>

<file path=ppt/tags/tag36.xml><?xml version="1.0" encoding="utf-8"?>
<p:tagLst xmlns:p="http://schemas.openxmlformats.org/presentationml/2006/main">
  <p:tag name="PA" val="v4.3.1"/>
</p:tagLst>
</file>

<file path=ppt/tags/tag37.xml><?xml version="1.0" encoding="utf-8"?>
<p:tagLst xmlns:p="http://schemas.openxmlformats.org/presentationml/2006/main">
  <p:tag name="PA" val="v4.3.1"/>
</p:tagLst>
</file>

<file path=ppt/tags/tag38.xml><?xml version="1.0" encoding="utf-8"?>
<p:tagLst xmlns:p="http://schemas.openxmlformats.org/presentationml/2006/main">
  <p:tag name="PA" val="v4.3.1"/>
</p:tagLst>
</file>

<file path=ppt/tags/tag39.xml><?xml version="1.0" encoding="utf-8"?>
<p:tagLst xmlns:p="http://schemas.openxmlformats.org/presentationml/2006/main">
  <p:tag name="PA" val="v4.3.1"/>
</p:tagLst>
</file>

<file path=ppt/tags/tag4.xml><?xml version="1.0" encoding="utf-8"?>
<p:tagLst xmlns:p="http://schemas.openxmlformats.org/presentationml/2006/main">
  <p:tag name="PA" val="v4.0.0"/>
</p:tagLst>
</file>

<file path=ppt/tags/tag40.xml><?xml version="1.0" encoding="utf-8"?>
<p:tagLst xmlns:p="http://schemas.openxmlformats.org/presentationml/2006/main">
  <p:tag name="PA" val="v4.3.1"/>
</p:tagLst>
</file>

<file path=ppt/tags/tag41.xml><?xml version="1.0" encoding="utf-8"?>
<p:tagLst xmlns:p="http://schemas.openxmlformats.org/presentationml/2006/main">
  <p:tag name="PA" val="v4.3.1"/>
</p:tagLst>
</file>

<file path=ppt/tags/tag42.xml><?xml version="1.0" encoding="utf-8"?>
<p:tagLst xmlns:p="http://schemas.openxmlformats.org/presentationml/2006/main">
  <p:tag name="PA" val="v4.3.1"/>
</p:tagLst>
</file>

<file path=ppt/tags/tag43.xml><?xml version="1.0" encoding="utf-8"?>
<p:tagLst xmlns:p="http://schemas.openxmlformats.org/presentationml/2006/main">
  <p:tag name="PA" val="v4.0.0"/>
</p:tagLst>
</file>

<file path=ppt/tags/tag44.xml><?xml version="1.0" encoding="utf-8"?>
<p:tagLst xmlns:p="http://schemas.openxmlformats.org/presentationml/2006/main">
  <p:tag name="PA" val="v4.0.0"/>
</p:tagLst>
</file>

<file path=ppt/tags/tag45.xml><?xml version="1.0" encoding="utf-8"?>
<p:tagLst xmlns:p="http://schemas.openxmlformats.org/presentationml/2006/main">
  <p:tag name="PA" val="v4.0.0"/>
</p:tagLst>
</file>

<file path=ppt/tags/tag46.xml><?xml version="1.0" encoding="utf-8"?>
<p:tagLst xmlns:p="http://schemas.openxmlformats.org/presentationml/2006/main">
  <p:tag name="PA" val="v4.0.0"/>
</p:tagLst>
</file>

<file path=ppt/tags/tag47.xml><?xml version="1.0" encoding="utf-8"?>
<p:tagLst xmlns:p="http://schemas.openxmlformats.org/presentationml/2006/main">
  <p:tag name="PA" val="v4.3.1"/>
</p:tagLst>
</file>

<file path=ppt/tags/tag48.xml><?xml version="1.0" encoding="utf-8"?>
<p:tagLst xmlns:p="http://schemas.openxmlformats.org/presentationml/2006/main">
  <p:tag name="PA" val="v4.3.1"/>
</p:tagLst>
</file>

<file path=ppt/tags/tag49.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50.xml><?xml version="1.0" encoding="utf-8"?>
<p:tagLst xmlns:p="http://schemas.openxmlformats.org/presentationml/2006/main">
  <p:tag name="PA" val="v4.0.0"/>
</p:tagLst>
</file>

<file path=ppt/tags/tag51.xml><?xml version="1.0" encoding="utf-8"?>
<p:tagLst xmlns:p="http://schemas.openxmlformats.org/presentationml/2006/main">
  <p:tag name="PA" val="v4.0.0"/>
</p:tagLst>
</file>

<file path=ppt/tags/tag52.xml><?xml version="1.0" encoding="utf-8"?>
<p:tagLst xmlns:p="http://schemas.openxmlformats.org/presentationml/2006/main">
  <p:tag name="PA" val="v4.0.0"/>
</p:tagLst>
</file>

<file path=ppt/tags/tag53.xml><?xml version="1.0" encoding="utf-8"?>
<p:tagLst xmlns:p="http://schemas.openxmlformats.org/presentationml/2006/main">
  <p:tag name="PA" val="v4.3.1"/>
</p:tagLst>
</file>

<file path=ppt/tags/tag54.xml><?xml version="1.0" encoding="utf-8"?>
<p:tagLst xmlns:p="http://schemas.openxmlformats.org/presentationml/2006/main">
  <p:tag name="PA" val="v4.3.1"/>
</p:tagLst>
</file>

<file path=ppt/tags/tag55.xml><?xml version="1.0" encoding="utf-8"?>
<p:tagLst xmlns:p="http://schemas.openxmlformats.org/presentationml/2006/main">
  <p:tag name="PA" val="v4.3.1"/>
</p:tagLst>
</file>

<file path=ppt/tags/tag56.xml><?xml version="1.0" encoding="utf-8"?>
<p:tagLst xmlns:p="http://schemas.openxmlformats.org/presentationml/2006/main">
  <p:tag name="PA" val="v4.0.0"/>
</p:tagLst>
</file>

<file path=ppt/tags/tag57.xml><?xml version="1.0" encoding="utf-8"?>
<p:tagLst xmlns:p="http://schemas.openxmlformats.org/presentationml/2006/main">
  <p:tag name="PA" val="v4.0.0"/>
</p:tagLst>
</file>

<file path=ppt/tags/tag58.xml><?xml version="1.0" encoding="utf-8"?>
<p:tagLst xmlns:p="http://schemas.openxmlformats.org/presentationml/2006/main">
  <p:tag name="PA" val="v4.3.1"/>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anchor="ctr" anchorCtr="0" bIns="45720" compatLnSpc="1" forceAA="0" fromWordArt="0" horzOverflow="overflow" lIns="91440" numCol="1" rIns="91440" rot="0" rtlCol="0" spcCol="0" spcFirstLastPara="0" tIns="45720" vert="horz" vertOverflow="overflow" wrap="square">
        <a:prstTxWarp prst="textNoShape"/>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nchor="ctr" anchorCtr="0" rtlCol="0" wrap="square">
        <a:spAutoFit/>
      </a:bodyPr>
      <a:lstStyle>
        <a:defPPr algn="l">
          <a:defRPr dirty="0" smtClean="0"/>
        </a:defPPr>
      </a:lstStyle>
    </a:tx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2.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3.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4.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5.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6.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7.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张钰</dc:creator>
  <cp:lastModifiedBy>张 钰</cp:lastModifiedBy>
  <dcterms:created xsi:type="dcterms:W3CDTF">2018-05-24T19:19:23Z</dcterms:created>
  <dcterms:modified xsi:type="dcterms:W3CDTF">2019-06-02T12:56:40Z</dcterms:modified>
</cp:coreProperties>
</file>