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0" d="100"/>
          <a:sy n="40" d="100"/>
        </p:scale>
        <p:origin x="2890" y="53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00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7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7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72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1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9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3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4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51D3B-E474-4AFC-B0A2-43651BCE385F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AFC6-04DD-4041-B594-C3D9B33830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9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F9C814-AE28-192B-97CC-E02880D2FF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9" r="24303"/>
          <a:stretch/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3325FA-3D9D-4F8B-9AE7-09CCCCFA4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0"/>
            <a:ext cx="2762250" cy="20716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DCD6447-5CDA-D602-23E4-99456F70A24C}"/>
              </a:ext>
            </a:extLst>
          </p:cNvPr>
          <p:cNvSpPr txBox="1"/>
          <p:nvPr/>
        </p:nvSpPr>
        <p:spPr>
          <a:xfrm>
            <a:off x="1381125" y="1140664"/>
            <a:ext cx="3952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accent5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喜报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A8DD65-6F42-4D2E-996A-40BDEA36FFF4}"/>
              </a:ext>
            </a:extLst>
          </p:cNvPr>
          <p:cNvSpPr/>
          <p:nvPr/>
        </p:nvSpPr>
        <p:spPr>
          <a:xfrm>
            <a:off x="476250" y="2587214"/>
            <a:ext cx="5810250" cy="92809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CBDA9B-1DE3-30CE-1E84-5E7D10F43038}"/>
              </a:ext>
            </a:extLst>
          </p:cNvPr>
          <p:cNvSpPr txBox="1"/>
          <p:nvPr/>
        </p:nvSpPr>
        <p:spPr>
          <a:xfrm>
            <a:off x="819150" y="3194388"/>
            <a:ext cx="5219700" cy="822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百变体科学技术组织主网页</a:t>
            </a:r>
            <a:endParaRPr lang="en-US" altLang="zh-CN" sz="2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en-US" altLang="zh-CN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huanghaochen.com</a:t>
            </a:r>
          </a:p>
          <a:p>
            <a:pPr algn="ctr">
              <a:lnSpc>
                <a:spcPct val="200000"/>
              </a:lnSpc>
            </a:pPr>
            <a:r>
              <a:rPr lang="en-US" altLang="zh-CN" sz="3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2025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年</a:t>
            </a:r>
            <a:r>
              <a:rPr lang="en-US" altLang="zh-CN" sz="3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2</a:t>
            </a: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月访问量</a:t>
            </a:r>
            <a:endParaRPr lang="en-US" altLang="zh-CN" sz="2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8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过</a:t>
            </a:r>
            <a:r>
              <a:rPr lang="zh-CN" altLang="en-US" sz="199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万</a:t>
            </a:r>
            <a:r>
              <a:rPr lang="zh-CN" altLang="en-US" sz="40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了</a:t>
            </a:r>
            <a:endParaRPr lang="zh-CN" altLang="en-US" sz="2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86795E-C111-5FE5-4E02-12D866EC25FA}"/>
              </a:ext>
            </a:extLst>
          </p:cNvPr>
          <p:cNvSpPr txBox="1"/>
          <p:nvPr/>
        </p:nvSpPr>
        <p:spPr>
          <a:xfrm>
            <a:off x="1285875" y="8058150"/>
            <a:ext cx="500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求证统计</a:t>
            </a:r>
            <a:r>
              <a:rPr lang="en-US" altLang="zh-CN" dirty="0"/>
              <a:t>:20250201-20250224</a:t>
            </a:r>
            <a:r>
              <a:rPr lang="zh-CN" altLang="en-US" dirty="0"/>
              <a:t>访问量</a:t>
            </a:r>
            <a:r>
              <a:rPr lang="en-US" altLang="zh-CN" dirty="0"/>
              <a:t>13463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71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9E42-EE08-C8E1-075B-FE7919E30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C45DAC7-9E83-6F44-9392-8ED95597D4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9" r="24303"/>
          <a:stretch/>
        </p:blipFill>
        <p:spPr>
          <a:xfrm>
            <a:off x="0" y="0"/>
            <a:ext cx="6858000" cy="12192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D57818-205C-BE31-DEB3-63DB1E453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3850"/>
            <a:ext cx="2762250" cy="20716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4D9C4F-C6BA-A875-04BB-A1E82C1BD549}"/>
              </a:ext>
            </a:extLst>
          </p:cNvPr>
          <p:cNvSpPr txBox="1"/>
          <p:nvPr/>
        </p:nvSpPr>
        <p:spPr>
          <a:xfrm>
            <a:off x="1381125" y="1140664"/>
            <a:ext cx="39528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solidFill>
                  <a:schemeClr val="accent5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公告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88E1EA6-6061-703E-A235-AA3BA6D1F750}"/>
              </a:ext>
            </a:extLst>
          </p:cNvPr>
          <p:cNvSpPr/>
          <p:nvPr/>
        </p:nvSpPr>
        <p:spPr>
          <a:xfrm>
            <a:off x="476250" y="2587214"/>
            <a:ext cx="5810250" cy="928093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AA52C4-3F10-9183-A07E-F65A888D076A}"/>
              </a:ext>
            </a:extLst>
          </p:cNvPr>
          <p:cNvSpPr txBox="1"/>
          <p:nvPr/>
        </p:nvSpPr>
        <p:spPr>
          <a:xfrm>
            <a:off x="819150" y="4330050"/>
            <a:ext cx="5219700" cy="4116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百变体科学技术组织新创建</a:t>
            </a:r>
            <a:endParaRPr lang="en-US" altLang="zh-CN" sz="2800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algn="ctr">
              <a:lnSpc>
                <a:spcPct val="300000"/>
              </a:lnSpc>
            </a:pPr>
            <a:r>
              <a:rPr lang="en-US" altLang="zh-CN" sz="36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Mlg.huanghaochen.cn:3000</a:t>
            </a:r>
          </a:p>
          <a:p>
            <a:pPr algn="ctr">
              <a:lnSpc>
                <a:spcPct val="300000"/>
              </a:lnSpc>
            </a:pPr>
            <a:r>
              <a:rPr lang="zh-CN" altLang="en-US" sz="2800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首次发布人工大模型网页</a:t>
            </a:r>
          </a:p>
        </p:txBody>
      </p:sp>
    </p:spTree>
    <p:extLst>
      <p:ext uri="{BB962C8B-B14F-4D97-AF65-F5344CB8AC3E}">
        <p14:creationId xmlns:p14="http://schemas.microsoft.com/office/powerpoint/2010/main" val="105125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4114</TotalTime>
  <Words>46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华文宋体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lotus 杨</dc:creator>
  <cp:lastModifiedBy>lotus 杨</cp:lastModifiedBy>
  <cp:revision>1</cp:revision>
  <dcterms:created xsi:type="dcterms:W3CDTF">2025-02-25T15:20:41Z</dcterms:created>
  <dcterms:modified xsi:type="dcterms:W3CDTF">2025-02-28T11:54:56Z</dcterms:modified>
</cp:coreProperties>
</file>