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119813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8" userDrawn="1">
          <p15:clr>
            <a:srgbClr val="A4A3A4"/>
          </p15:clr>
        </p15:guide>
        <p15:guide id="2" pos="1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9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33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646" y="58"/>
      </p:cViewPr>
      <p:guideLst>
        <p:guide orient="horz" pos="1928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001553"/>
            <a:ext cx="5201841" cy="2130602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3214319"/>
            <a:ext cx="4589860" cy="1477538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62E0-0254-4C84-B17C-55931F61219A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535C-E608-41F4-BE1A-09D39EEE9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62E0-0254-4C84-B17C-55931F61219A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535C-E608-41F4-BE1A-09D39EEE9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3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325823"/>
            <a:ext cx="1319585" cy="518625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325823"/>
            <a:ext cx="3882256" cy="518625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62E0-0254-4C84-B17C-55931F61219A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535C-E608-41F4-BE1A-09D39EEE9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460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62E0-0254-4C84-B17C-55931F61219A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535C-E608-41F4-BE1A-09D39EEE9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02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525705"/>
            <a:ext cx="5278339" cy="2545672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4095460"/>
            <a:ext cx="5278339" cy="1338709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62E0-0254-4C84-B17C-55931F61219A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535C-E608-41F4-BE1A-09D39EEE9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51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629117"/>
            <a:ext cx="2600921" cy="3882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629117"/>
            <a:ext cx="2600921" cy="3882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62E0-0254-4C84-B17C-55931F61219A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535C-E608-41F4-BE1A-09D39EEE9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32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25825"/>
            <a:ext cx="5278339" cy="1182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500205"/>
            <a:ext cx="2588967" cy="73522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2235432"/>
            <a:ext cx="2588967" cy="32879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500205"/>
            <a:ext cx="2601718" cy="73522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2235432"/>
            <a:ext cx="2601718" cy="32879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62E0-0254-4C84-B17C-55931F61219A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535C-E608-41F4-BE1A-09D39EEE9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95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62E0-0254-4C84-B17C-55931F61219A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535C-E608-41F4-BE1A-09D39EEE9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48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62E0-0254-4C84-B17C-55931F61219A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535C-E608-41F4-BE1A-09D39EEE9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2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07988"/>
            <a:ext cx="1973799" cy="1427956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881141"/>
            <a:ext cx="3098155" cy="4349034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835944"/>
            <a:ext cx="1973799" cy="3401313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62E0-0254-4C84-B17C-55931F61219A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535C-E608-41F4-BE1A-09D39EEE9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1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07988"/>
            <a:ext cx="1973799" cy="1427956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881141"/>
            <a:ext cx="3098155" cy="4349034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835944"/>
            <a:ext cx="1973799" cy="3401313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A62E0-0254-4C84-B17C-55931F61219A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535C-E608-41F4-BE1A-09D39EEE9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382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325825"/>
            <a:ext cx="5278339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629117"/>
            <a:ext cx="5278339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5672162"/>
            <a:ext cx="137695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A62E0-0254-4C84-B17C-55931F61219A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5672162"/>
            <a:ext cx="206543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5672162"/>
            <a:ext cx="137695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B535C-E608-41F4-BE1A-09D39EEE9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4000">
              <a:schemeClr val="accent5">
                <a:lumMod val="60000"/>
                <a:lumOff val="40000"/>
              </a:schemeClr>
            </a:gs>
            <a:gs pos="42000">
              <a:schemeClr val="accent5">
                <a:lumMod val="40000"/>
                <a:lumOff val="60000"/>
              </a:schemeClr>
            </a:gs>
            <a:gs pos="0">
              <a:schemeClr val="accent1">
                <a:lumMod val="20000"/>
                <a:lumOff val="80000"/>
              </a:schemeClr>
            </a:gs>
            <a:gs pos="22000">
              <a:schemeClr val="accent5">
                <a:lumMod val="20000"/>
                <a:lumOff val="80000"/>
              </a:schemeClr>
            </a:gs>
            <a:gs pos="100000">
              <a:schemeClr val="accent5">
                <a:lumMod val="75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107EE1E-6BDC-9F08-5E9E-2C9A753F3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567" y="328971"/>
            <a:ext cx="2822732" cy="211704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642EFC-9070-43A4-0E93-BB0B91404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1" b="89844" l="9961" r="93164">
                        <a14:foregroundMark x1="19531" y1="40332" x2="22461" y2="42480"/>
                        <a14:foregroundMark x1="10156" y1="53223" x2="10156" y2="53223"/>
                        <a14:foregroundMark x1="15430" y1="55176" x2="15430" y2="55176"/>
                        <a14:foregroundMark x1="19043" y1="50098" x2="19043" y2="50098"/>
                        <a14:foregroundMark x1="26270" y1="46777" x2="26270" y2="46777"/>
                        <a14:foregroundMark x1="90723" y1="57227" x2="90723" y2="57227"/>
                        <a14:foregroundMark x1="68336" y1="55203" x2="67383" y2="58301"/>
                        <a14:foregroundMark x1="73926" y1="35156" x2="74707" y2="40527"/>
                        <a14:foregroundMark x1="81608" y1="40776" x2="84180" y2="40527"/>
                        <a14:backgroundMark x1="86842" y1="34939" x2="87305" y2="35449"/>
                        <a14:backgroundMark x1="74902" y1="21777" x2="82875" y2="30566"/>
                        <a14:backgroundMark x1="30566" y1="61035" x2="29590" y2="58789"/>
                        <a14:backgroundMark x1="28809" y1="64355" x2="40039" y2="62109"/>
                        <a14:backgroundMark x1="40039" y1="62109" x2="49707" y2="62793"/>
                        <a14:backgroundMark x1="71680" y1="65332" x2="71680" y2="65332"/>
                        <a14:backgroundMark x1="72168" y1="65137" x2="64160" y2="64063"/>
                        <a14:backgroundMark x1="64160" y1="64063" x2="64844" y2="62305"/>
                        <a14:backgroundMark x1="48340" y1="49609" x2="50879" y2="51465"/>
                        <a14:backgroundMark x1="36426" y1="50391" x2="36426" y2="52344"/>
                        <a14:backgroundMark x1="36523" y1="43750" x2="36230" y2="43066"/>
                        <a14:backgroundMark x1="48633" y1="43359" x2="48828" y2="45020"/>
                        <a14:backgroundMark x1="66797" y1="47070" x2="66797" y2="48926"/>
                        <a14:backgroundMark x1="75684" y1="50195" x2="76660" y2="53711"/>
                        <a14:backgroundMark x1="88574" y1="33691" x2="98047" y2="24609"/>
                        <a14:backgroundMark x1="80273" y1="36523" x2="76290" y2="36983"/>
                        <a14:backgroundMark x1="92871" y1="33691" x2="87402" y2="35645"/>
                        <a14:backgroundMark x1="86328" y1="31934" x2="88867" y2="35156"/>
                        <a14:backgroundMark x1="83594" y1="30859" x2="86816" y2="37012"/>
                        <a14:backgroundMark x1="82617" y1="30371" x2="85547" y2="37207"/>
                        <a14:backgroundMark x1="43457" y1="53027" x2="44043" y2="55176"/>
                        <a14:backgroundMark x1="58008" y1="54297" x2="58691" y2="54590"/>
                        <a14:backgroundMark x1="67676" y1="52734" x2="65137" y2="55859"/>
                        <a14:backgroundMark x1="56836" y1="46777" x2="56836" y2="47559"/>
                        <a14:backgroundMark x1="58496" y1="41406" x2="58301" y2="42285"/>
                        <a14:backgroundMark x1="58398" y1="40527" x2="58789" y2="41895"/>
                        <a14:backgroundMark x1="52539" y1="48438" x2="50879" y2="50391"/>
                        <a14:backgroundMark x1="60156" y1="46289" x2="60449" y2="46973"/>
                        <a14:backgroundMark x1="81738" y1="54492" x2="81934" y2="56348"/>
                        <a14:backgroundMark x1="71289" y1="53613" x2="71289" y2="55469"/>
                        <a14:backgroundMark x1="81445" y1="52344" x2="81445" y2="54980"/>
                        <a14:backgroundMark x1="69434" y1="43848" x2="69141" y2="44824"/>
                        <a14:backgroundMark x1="83203" y1="53027" x2="85352" y2="54395"/>
                        <a14:backgroundMark x1="93652" y1="56543" x2="92969" y2="58008"/>
                        <a14:backgroundMark x1="12500" y1="51563" x2="12598" y2="52344"/>
                        <a14:backgroundMark x1="12988" y1="55859" x2="12793" y2="52246"/>
                        <a14:backgroundMark x1="39551" y1="55273" x2="39844" y2="56250"/>
                        <a14:backgroundMark x1="38086" y1="57422" x2="38379" y2="57129"/>
                        <a14:backgroundMark x1="42871" y1="43359" x2="42871" y2="44531"/>
                        <a14:backgroundMark x1="39355" y1="44238" x2="37891" y2="44824"/>
                        <a14:backgroundMark x1="60254" y1="46191" x2="60645" y2="47363"/>
                        <a14:backgroundMark x1="60352" y1="45898" x2="59961" y2="46289"/>
                        <a14:backgroundMark x1="60254" y1="45996" x2="59766" y2="46289"/>
                        <a14:backgroundMark x1="56641" y1="46387" x2="56934" y2="47461"/>
                        <a14:backgroundMark x1="61230" y1="49219" x2="61719" y2="49316"/>
                        <a14:backgroundMark x1="81445" y1="51270" x2="81543" y2="52246"/>
                        <a14:backgroundMark x1="77148" y1="42871" x2="77148" y2="39844"/>
                        <a14:backgroundMark x1="78320" y1="51660" x2="79199" y2="51465"/>
                        <a14:backgroundMark x1="82227" y1="41699" x2="80957" y2="417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46" y="1213226"/>
            <a:ext cx="5180907" cy="518090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1CAFF8C-020A-3487-F76E-49F39C96B1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7227" b="89844" l="5762" r="91797">
                        <a14:foregroundMark x1="7726" y1="37788" x2="7718" y2="39648"/>
                        <a14:foregroundMark x1="7746" y1="33596" x2="7739" y2="35035"/>
                        <a14:foregroundMark x1="7813" y1="19336" x2="7773" y2="27924"/>
                        <a14:foregroundMark x1="8416" y1="42338" x2="9082" y2="44336"/>
                        <a14:foregroundMark x1="5957" y1="44238" x2="11426" y2="43945"/>
                        <a14:foregroundMark x1="30371" y1="22266" x2="23047" y2="31445"/>
                        <a14:foregroundMark x1="23047" y1="31445" x2="20020" y2="40234"/>
                        <a14:foregroundMark x1="20020" y1="40234" x2="35547" y2="34473"/>
                        <a14:foregroundMark x1="35547" y1="34473" x2="24121" y2="35547"/>
                        <a14:foregroundMark x1="24121" y1="35547" x2="37695" y2="37695"/>
                        <a14:foregroundMark x1="37695" y1="37695" x2="21387" y2="33887"/>
                        <a14:foregroundMark x1="21387" y1="33887" x2="19043" y2="34570"/>
                        <a14:foregroundMark x1="90625" y1="54297" x2="91797" y2="56934"/>
                        <a14:foregroundMark x1="28027" y1="7227" x2="28906" y2="18066"/>
                        <a14:foregroundMark x1="64910" y1="9267" x2="64941" y2="8398"/>
                        <a14:foregroundMark x1="64648" y1="16602" x2="64678" y2="15774"/>
                        <a14:foregroundMark x1="71006" y1="11431" x2="72754" y2="12305"/>
                        <a14:foregroundMark x1="64941" y1="8398" x2="65548" y2="8701"/>
                        <a14:foregroundMark x1="72754" y1="12305" x2="70117" y2="16211"/>
                        <a14:foregroundMark x1="67174" y1="14189" x2="67285" y2="15137"/>
                        <a14:foregroundMark x1="66895" y1="11816" x2="67144" y2="13936"/>
                        <a14:foregroundMark x1="66553" y1="14582" x2="66602" y2="14941"/>
                        <a14:foregroundMark x1="66113" y1="11328" x2="66314" y2="12809"/>
                        <a14:foregroundMark x1="65625" y1="12207" x2="67676" y2="13281"/>
                        <a14:foregroundMark x1="66895" y1="10645" x2="68164" y2="13477"/>
                        <a14:foregroundMark x1="66992" y1="10352" x2="67773" y2="11914"/>
                        <a14:foregroundMark x1="26855" y1="22852" x2="21387" y2="21484"/>
                        <a14:backgroundMark x1="64900" y1="10614" x2="64648" y2="10938"/>
                        <a14:backgroundMark x1="68537" y1="15273" x2="69141" y2="17773"/>
                        <a14:backgroundMark x1="67428" y1="13551" x2="68750" y2="14844"/>
                        <a14:backgroundMark x1="64160" y1="10352" x2="65070" y2="11243"/>
                        <a14:backgroundMark x1="69368" y1="11440" x2="70605" y2="11914"/>
                        <a14:backgroundMark x1="64746" y1="9668" x2="66782" y2="10449"/>
                        <a14:backgroundMark x1="65527" y1="9473" x2="64825" y2="11502"/>
                        <a14:backgroundMark x1="64160" y1="13379" x2="65527" y2="15234"/>
                        <a14:backgroundMark x1="7617" y1="30566" x2="11719" y2="33691"/>
                        <a14:backgroundMark x1="8203" y1="28223" x2="8301" y2="27539"/>
                        <a14:backgroundMark x1="7617" y1="27930" x2="7813" y2="33594"/>
                        <a14:backgroundMark x1="7715" y1="36133" x2="10840" y2="35742"/>
                        <a14:backgroundMark x1="7422" y1="40723" x2="11230" y2="40430"/>
                        <a14:backgroundMark x1="7617" y1="35059" x2="8008" y2="37012"/>
                        <a14:backgroundMark x1="7715" y1="39648" x2="7813" y2="413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02788">
            <a:off x="1816661" y="2059729"/>
            <a:ext cx="1492864" cy="136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7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DBBAF-46A9-0F59-61ED-BCEB6175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8C42D2C-C229-71DD-B07E-163FD8604F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905" y="0"/>
            <a:ext cx="6138718" cy="600196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4C3F17-CC5B-C0CC-2448-BC43B3D6A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87" y="325825"/>
            <a:ext cx="2509736" cy="188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08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1234</TotalTime>
  <Words>0</Words>
  <Application>Microsoft Office PowerPoint</Application>
  <PresentationFormat>自定义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lotus 杨</dc:creator>
  <cp:lastModifiedBy>lotus 杨</cp:lastModifiedBy>
  <cp:revision>2</cp:revision>
  <dcterms:created xsi:type="dcterms:W3CDTF">2025-02-24T16:03:33Z</dcterms:created>
  <dcterms:modified xsi:type="dcterms:W3CDTF">2025-02-25T12:41:20Z</dcterms:modified>
</cp:coreProperties>
</file>