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08" y="2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22EF-D884-4DF1-B5AA-529F228B298B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C5DB-DA84-4B7A-9732-BAE078E4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5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22EF-D884-4DF1-B5AA-529F228B298B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C5DB-DA84-4B7A-9732-BAE078E4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0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22EF-D884-4DF1-B5AA-529F228B298B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C5DB-DA84-4B7A-9732-BAE078E4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3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22EF-D884-4DF1-B5AA-529F228B298B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C5DB-DA84-4B7A-9732-BAE078E4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8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22EF-D884-4DF1-B5AA-529F228B298B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C5DB-DA84-4B7A-9732-BAE078E4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7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22EF-D884-4DF1-B5AA-529F228B298B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C5DB-DA84-4B7A-9732-BAE078E4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22EF-D884-4DF1-B5AA-529F228B298B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C5DB-DA84-4B7A-9732-BAE078E4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0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22EF-D884-4DF1-B5AA-529F228B298B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C5DB-DA84-4B7A-9732-BAE078E4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2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22EF-D884-4DF1-B5AA-529F228B298B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C5DB-DA84-4B7A-9732-BAE078E4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2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22EF-D884-4DF1-B5AA-529F228B298B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C5DB-DA84-4B7A-9732-BAE078E4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39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22EF-D884-4DF1-B5AA-529F228B298B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C5DB-DA84-4B7A-9732-BAE078E4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6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22EF-D884-4DF1-B5AA-529F228B298B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3C5DB-DA84-4B7A-9732-BAE078E4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4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B07C9C-77B0-5ED5-9D0E-E9CA8680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55" y="-436418"/>
            <a:ext cx="2272145" cy="17041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A01CFC-5B1B-AE1A-A2D7-29BFE5EB5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17" b="90918" l="5469" r="95020">
                        <a14:foregroundMark x1="16602" y1="8496" x2="16602" y2="8496"/>
                        <a14:foregroundMark x1="21387" y1="18457" x2="56738" y2="54883"/>
                        <a14:foregroundMark x1="30957" y1="16992" x2="29102" y2="58008"/>
                        <a14:foregroundMark x1="32910" y1="40332" x2="32910" y2="40332"/>
                        <a14:foregroundMark x1="14941" y1="34082" x2="37012" y2="34473"/>
                        <a14:foregroundMark x1="37012" y1="34473" x2="38867" y2="35645"/>
                        <a14:foregroundMark x1="17578" y1="33301" x2="39551" y2="55273"/>
                        <a14:foregroundMark x1="7324" y1="14844" x2="10547" y2="28906"/>
                        <a14:foregroundMark x1="5664" y1="71680" x2="5664" y2="71680"/>
                        <a14:foregroundMark x1="90820" y1="77734" x2="90820" y2="77734"/>
                        <a14:foregroundMark x1="91113" y1="77832" x2="91113" y2="77832"/>
                        <a14:foregroundMark x1="95020" y1="78516" x2="95020" y2="78516"/>
                        <a14:foregroundMark x1="72168" y1="90918" x2="72168" y2="90918"/>
                        <a14:foregroundMark x1="28418" y1="7617" x2="28418" y2="7617"/>
                        <a14:foregroundMark x1="71875" y1="11035" x2="71875" y2="110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842" y="4051957"/>
            <a:ext cx="2476258" cy="24762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2549F4D-8674-99F3-6DB9-D274F26ABCC9}"/>
              </a:ext>
            </a:extLst>
          </p:cNvPr>
          <p:cNvSpPr txBox="1"/>
          <p:nvPr/>
        </p:nvSpPr>
        <p:spPr>
          <a:xfrm>
            <a:off x="2435803" y="-285259"/>
            <a:ext cx="5034394" cy="204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600" dirty="0">
                <a:latin typeface="思源黑体 Heavy" panose="020B0A00000000000000" pitchFamily="34" charset="-122"/>
                <a:ea typeface="思源黑体 Heavy" panose="020B0A00000000000000" pitchFamily="34" charset="-122"/>
              </a:rPr>
              <a:t>🤫</a:t>
            </a:r>
            <a:endParaRPr lang="en-US" altLang="zh-CN" sz="9600" dirty="0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F681BD-1C24-5F1D-D4F8-A156D336709C}"/>
              </a:ext>
            </a:extLst>
          </p:cNvPr>
          <p:cNvSpPr txBox="1"/>
          <p:nvPr/>
        </p:nvSpPr>
        <p:spPr>
          <a:xfrm>
            <a:off x="164212" y="1231597"/>
            <a:ext cx="957757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Code SemiBold" panose="020B0609020000020004" pitchFamily="49" charset="0"/>
              </a:rPr>
              <a:t>ON AIR</a:t>
            </a:r>
            <a:endParaRPr lang="zh-CN" altLang="en-US" sz="19900" b="1" dirty="0">
              <a:solidFill>
                <a:srgbClr val="FF0000"/>
              </a:solidFill>
              <a:latin typeface="Segoe UI Black" panose="020B0A02040204020203" pitchFamily="34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78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420</TotalTime>
  <Words>3</Words>
  <Application>Microsoft Office PowerPoint</Application>
  <PresentationFormat>A4 纸张(210x297 毫米)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思源黑体 Heavy</vt:lpstr>
      <vt:lpstr>Arial</vt:lpstr>
      <vt:lpstr>Calibri</vt:lpstr>
      <vt:lpstr>Calibri Light</vt:lpstr>
      <vt:lpstr>Segoe UI Black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lotus 杨</dc:creator>
  <cp:lastModifiedBy>lotus 杨</cp:lastModifiedBy>
  <cp:revision>2</cp:revision>
  <cp:lastPrinted>2025-03-29T03:39:24Z</cp:lastPrinted>
  <dcterms:created xsi:type="dcterms:W3CDTF">2025-03-29T03:33:24Z</dcterms:created>
  <dcterms:modified xsi:type="dcterms:W3CDTF">2025-05-24T05:45:47Z</dcterms:modified>
</cp:coreProperties>
</file>