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F5FF"/>
    <a:srgbClr val="9DC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600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BCC5-F9E1-4B04-9449-12449F98E88F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A44-77E4-4645-9FEF-BBC328B28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1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BCC5-F9E1-4B04-9449-12449F98E88F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A44-77E4-4645-9FEF-BBC328B28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95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BCC5-F9E1-4B04-9449-12449F98E88F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A44-77E4-4645-9FEF-BBC328B28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1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BCC5-F9E1-4B04-9449-12449F98E88F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A44-77E4-4645-9FEF-BBC328B28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45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BCC5-F9E1-4B04-9449-12449F98E88F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A44-77E4-4645-9FEF-BBC328B28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3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BCC5-F9E1-4B04-9449-12449F98E88F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A44-77E4-4645-9FEF-BBC328B28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49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BCC5-F9E1-4B04-9449-12449F98E88F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A44-77E4-4645-9FEF-BBC328B28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7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BCC5-F9E1-4B04-9449-12449F98E88F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A44-77E4-4645-9FEF-BBC328B28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2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BCC5-F9E1-4B04-9449-12449F98E88F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A44-77E4-4645-9FEF-BBC328B28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0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BCC5-F9E1-4B04-9449-12449F98E88F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A44-77E4-4645-9FEF-BBC328B28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99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BCC5-F9E1-4B04-9449-12449F98E88F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9A44-77E4-4645-9FEF-BBC328B28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6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BCC5-F9E1-4B04-9449-12449F98E88F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B9A44-77E4-4645-9FEF-BBC328B28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5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8E3D061-AEF0-09E2-7415-3332BCF6F653}"/>
              </a:ext>
            </a:extLst>
          </p:cNvPr>
          <p:cNvSpPr/>
          <p:nvPr/>
        </p:nvSpPr>
        <p:spPr>
          <a:xfrm>
            <a:off x="0" y="0"/>
            <a:ext cx="9906000" cy="1396409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1EF7D1-4661-F46D-FB95-F645E5B3BECC}"/>
              </a:ext>
            </a:extLst>
          </p:cNvPr>
          <p:cNvSpPr txBox="1"/>
          <p:nvPr/>
        </p:nvSpPr>
        <p:spPr>
          <a:xfrm>
            <a:off x="2254988" y="-14529"/>
            <a:ext cx="7139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试卷密封条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AFAAA4-4EA3-5DFB-47BE-30E82266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0624"/>
            <a:ext cx="2491855" cy="186889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3192A20-C0C1-EDF5-92D9-46BBDAC2482B}"/>
              </a:ext>
            </a:extLst>
          </p:cNvPr>
          <p:cNvSpPr/>
          <p:nvPr/>
        </p:nvSpPr>
        <p:spPr>
          <a:xfrm>
            <a:off x="0" y="1485014"/>
            <a:ext cx="9906000" cy="1396409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7A4D33-98CF-0CB4-9FBB-2BF1C1773F07}"/>
              </a:ext>
            </a:extLst>
          </p:cNvPr>
          <p:cNvSpPr txBox="1"/>
          <p:nvPr/>
        </p:nvSpPr>
        <p:spPr>
          <a:xfrm>
            <a:off x="2254988" y="1470485"/>
            <a:ext cx="7139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试卷密封条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158961-7ADA-7CC0-2A35-D9602F77C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390"/>
            <a:ext cx="2491855" cy="186889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B2E143F-377C-52CA-B4FA-BD76A16D84CF}"/>
              </a:ext>
            </a:extLst>
          </p:cNvPr>
          <p:cNvSpPr/>
          <p:nvPr/>
        </p:nvSpPr>
        <p:spPr>
          <a:xfrm>
            <a:off x="0" y="2966484"/>
            <a:ext cx="9906000" cy="1396409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CAE43E-6E3B-9AC4-68A9-C579323D3F28}"/>
              </a:ext>
            </a:extLst>
          </p:cNvPr>
          <p:cNvSpPr txBox="1"/>
          <p:nvPr/>
        </p:nvSpPr>
        <p:spPr>
          <a:xfrm>
            <a:off x="2254988" y="2951955"/>
            <a:ext cx="7139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试卷密封条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DD1852B-E911-54F4-3321-5DBEBF6E6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5860"/>
            <a:ext cx="2491855" cy="186889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0A6D936-80A8-D82D-B1C9-090F20B71371}"/>
              </a:ext>
            </a:extLst>
          </p:cNvPr>
          <p:cNvSpPr/>
          <p:nvPr/>
        </p:nvSpPr>
        <p:spPr>
          <a:xfrm>
            <a:off x="0" y="4451498"/>
            <a:ext cx="9906000" cy="1396409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868A9F-89DD-0E24-D756-32A6B8635210}"/>
              </a:ext>
            </a:extLst>
          </p:cNvPr>
          <p:cNvSpPr txBox="1"/>
          <p:nvPr/>
        </p:nvSpPr>
        <p:spPr>
          <a:xfrm>
            <a:off x="2254988" y="4436969"/>
            <a:ext cx="7139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试卷密封条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98CD1D3-8B36-56D7-E852-B6532814D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0874"/>
            <a:ext cx="2491855" cy="186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4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7CE8FF-3DA7-1E69-0E6E-928D63017CE7}"/>
              </a:ext>
            </a:extLst>
          </p:cNvPr>
          <p:cNvSpPr/>
          <p:nvPr/>
        </p:nvSpPr>
        <p:spPr>
          <a:xfrm>
            <a:off x="0" y="0"/>
            <a:ext cx="9906000" cy="10419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88DC56-4855-DA3C-2154-CBAC4BDDD1F7}"/>
              </a:ext>
            </a:extLst>
          </p:cNvPr>
          <p:cNvSpPr/>
          <p:nvPr/>
        </p:nvSpPr>
        <p:spPr>
          <a:xfrm>
            <a:off x="0" y="1041991"/>
            <a:ext cx="9906000" cy="10419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90D693-0C68-4CAF-B2C2-1912EA65CCF7}"/>
              </a:ext>
            </a:extLst>
          </p:cNvPr>
          <p:cNvSpPr/>
          <p:nvPr/>
        </p:nvSpPr>
        <p:spPr>
          <a:xfrm>
            <a:off x="0" y="2083982"/>
            <a:ext cx="9906000" cy="10419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616241-FB84-CB76-10B5-E181DC75AA1F}"/>
              </a:ext>
            </a:extLst>
          </p:cNvPr>
          <p:cNvSpPr/>
          <p:nvPr/>
        </p:nvSpPr>
        <p:spPr>
          <a:xfrm>
            <a:off x="0" y="3125973"/>
            <a:ext cx="9906000" cy="10419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F1FE11-52DB-1C74-58D3-5CD834BF6EA1}"/>
              </a:ext>
            </a:extLst>
          </p:cNvPr>
          <p:cNvSpPr/>
          <p:nvPr/>
        </p:nvSpPr>
        <p:spPr>
          <a:xfrm>
            <a:off x="0" y="4167964"/>
            <a:ext cx="9906000" cy="1041991"/>
          </a:xfrm>
          <a:prstGeom prst="rect">
            <a:avLst/>
          </a:prstGeom>
          <a:solidFill>
            <a:srgbClr val="9DC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89E797-96B7-F21F-C12C-1CD3BB715B0A}"/>
              </a:ext>
            </a:extLst>
          </p:cNvPr>
          <p:cNvSpPr/>
          <p:nvPr/>
        </p:nvSpPr>
        <p:spPr>
          <a:xfrm>
            <a:off x="0" y="5192234"/>
            <a:ext cx="9906000" cy="1041991"/>
          </a:xfrm>
          <a:prstGeom prst="rect">
            <a:avLst/>
          </a:prstGeom>
          <a:solidFill>
            <a:srgbClr val="CB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48F663-B8A8-45A5-5606-59F0F6C9EF83}"/>
              </a:ext>
            </a:extLst>
          </p:cNvPr>
          <p:cNvSpPr/>
          <p:nvPr/>
        </p:nvSpPr>
        <p:spPr>
          <a:xfrm>
            <a:off x="0" y="6251946"/>
            <a:ext cx="9906000" cy="10419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0C2DEC-5241-2DA9-2905-12A09523997B}"/>
              </a:ext>
            </a:extLst>
          </p:cNvPr>
          <p:cNvSpPr txBox="1"/>
          <p:nvPr/>
        </p:nvSpPr>
        <p:spPr>
          <a:xfrm>
            <a:off x="2020186" y="63795"/>
            <a:ext cx="6074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期末模拟测试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F95114-6E11-0CA2-B18C-DE25875CF6DA}"/>
              </a:ext>
            </a:extLst>
          </p:cNvPr>
          <p:cNvSpPr txBox="1"/>
          <p:nvPr/>
        </p:nvSpPr>
        <p:spPr>
          <a:xfrm>
            <a:off x="-260498" y="875046"/>
            <a:ext cx="1042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2025061420250614202506142025061420250614202506142025061420250614202506142025061420250614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069E48-5880-4439-138A-786112A22B5C}"/>
              </a:ext>
            </a:extLst>
          </p:cNvPr>
          <p:cNvSpPr txBox="1"/>
          <p:nvPr/>
        </p:nvSpPr>
        <p:spPr>
          <a:xfrm>
            <a:off x="0" y="1147295"/>
            <a:ext cx="559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测试科目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: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CA1B15-E396-0B12-4085-24E3CDF95A44}"/>
              </a:ext>
            </a:extLst>
          </p:cNvPr>
          <p:cNvSpPr txBox="1"/>
          <p:nvPr/>
        </p:nvSpPr>
        <p:spPr>
          <a:xfrm>
            <a:off x="0" y="2101703"/>
            <a:ext cx="559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测试时间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: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B0ED5E-B7E0-D2FF-0BBF-32708073C7F8}"/>
              </a:ext>
            </a:extLst>
          </p:cNvPr>
          <p:cNvSpPr txBox="1"/>
          <p:nvPr/>
        </p:nvSpPr>
        <p:spPr>
          <a:xfrm>
            <a:off x="3201284" y="3257691"/>
            <a:ext cx="3503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bg2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特殊记录</a:t>
            </a:r>
            <a:endParaRPr lang="en-US" altLang="zh-CN" sz="4000" dirty="0">
              <a:solidFill>
                <a:schemeClr val="bg2">
                  <a:lumMod val="50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198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</TotalTime>
  <Words>20</Words>
  <Application>Microsoft Office PowerPoint</Application>
  <PresentationFormat>A4 纸张(210x297 毫米)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华文宋体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ADConnect</dc:creator>
  <cp:lastModifiedBy>ADConnect</cp:lastModifiedBy>
  <cp:revision>2</cp:revision>
  <cp:lastPrinted>2025-06-14T04:24:07Z</cp:lastPrinted>
  <dcterms:created xsi:type="dcterms:W3CDTF">2025-06-14T04:13:35Z</dcterms:created>
  <dcterms:modified xsi:type="dcterms:W3CDTF">2025-06-14T04:37:50Z</dcterms:modified>
</cp:coreProperties>
</file>