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0" r:id="rId4"/>
    <p:sldId id="264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88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E247DC-B1F5-A286-3860-3BD32C3F02ED}"/>
              </a:ext>
            </a:extLst>
          </p:cNvPr>
          <p:cNvSpPr/>
          <p:nvPr userDrawn="1"/>
        </p:nvSpPr>
        <p:spPr>
          <a:xfrm>
            <a:off x="0" y="1974715"/>
            <a:ext cx="12192000" cy="488328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619846-724B-BED7-4FD5-C236C6AC5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5600" y="334498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9600" b="1"/>
            </a:lvl1pPr>
          </a:lstStyle>
          <a:p>
            <a:r>
              <a:rPr lang="zh-CN" altLang="en-US" dirty="0"/>
              <a:t>您的标题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7F100-44F0-D917-B93B-F620D219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D69C33-2C14-3CE8-5749-4AA72DB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D50B8-DA8E-8360-02FA-11A75BBB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id="{97EE2B1E-9280-800D-6D22-ADA58D187A79}"/>
              </a:ext>
            </a:extLst>
          </p:cNvPr>
          <p:cNvSpPr/>
          <p:nvPr userDrawn="1"/>
        </p:nvSpPr>
        <p:spPr>
          <a:xfrm>
            <a:off x="-2895600" y="3897168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111EB7B-8074-3DFD-AE0A-15A234BBDCB0}"/>
              </a:ext>
            </a:extLst>
          </p:cNvPr>
          <p:cNvSpPr/>
          <p:nvPr userDrawn="1"/>
        </p:nvSpPr>
        <p:spPr>
          <a:xfrm>
            <a:off x="9771529" y="-3120812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09505B-B50B-37BA-8BEE-DAFE42BE0B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72" y="-748076"/>
            <a:ext cx="4310172" cy="323262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7D6B4DD-4FFA-7079-3205-2DFA2F8AD7F5}"/>
              </a:ext>
            </a:extLst>
          </p:cNvPr>
          <p:cNvSpPr/>
          <p:nvPr userDrawn="1"/>
        </p:nvSpPr>
        <p:spPr>
          <a:xfrm>
            <a:off x="6956612" y="2998565"/>
            <a:ext cx="4917141" cy="692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主讲部门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FEA9B1-CA04-1C0D-21AF-45FC9B94E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48" b="89844" l="5469" r="92676">
                        <a14:foregroundMark x1="6641" y1="15820" x2="19629" y2="40625"/>
                        <a14:foregroundMark x1="19629" y1="40625" x2="46479" y2="44999"/>
                        <a14:foregroundMark x1="53775" y1="34045" x2="53656" y2="31703"/>
                        <a14:foregroundMark x1="36991" y1="22199" x2="33691" y2="25293"/>
                        <a14:foregroundMark x1="33691" y1="25293" x2="42676" y2="67285"/>
                        <a14:foregroundMark x1="20703" y1="28711" x2="41946" y2="69285"/>
                        <a14:foregroundMark x1="25977" y1="18652" x2="37598" y2="46680"/>
                        <a14:foregroundMark x1="5566" y1="12012" x2="17969" y2="44238"/>
                        <a14:foregroundMark x1="56223" y1="78485" x2="56261" y2="78707"/>
                        <a14:foregroundMark x1="51170" y1="48887" x2="54861" y2="70501"/>
                        <a14:foregroundMark x1="49800" y1="40864" x2="50181" y2="43098"/>
                        <a14:foregroundMark x1="48483" y1="33148" x2="48838" y2="35226"/>
                        <a14:foregroundMark x1="47559" y1="27734" x2="47663" y2="28340"/>
                        <a14:foregroundMark x1="19336" y1="28711" x2="32031" y2="72461"/>
                        <a14:foregroundMark x1="32031" y1="72461" x2="32031" y2="72461"/>
                        <a14:foregroundMark x1="28418" y1="9082" x2="28027" y2="6445"/>
                        <a14:foregroundMark x1="69336" y1="6641" x2="69336" y2="8018"/>
                        <a14:foregroundMark x1="70338" y1="9064" x2="71484" y2="9180"/>
                        <a14:foregroundMark x1="63770" y1="8398" x2="66905" y2="8716"/>
                        <a14:foregroundMark x1="71484" y1="9180" x2="71094" y2="9961"/>
                        <a14:foregroundMark x1="92188" y1="55957" x2="92440" y2="59186"/>
                        <a14:foregroundMark x1="90039" y1="81152" x2="90918" y2="82422"/>
                        <a14:foregroundMark x1="61230" y1="13477" x2="61230" y2="13477"/>
                        <a14:foregroundMark x1="44922" y1="30859" x2="45703" y2="30371"/>
                        <a14:foregroundMark x1="45703" y1="30078" x2="45898" y2="30176"/>
                        <a14:foregroundMark x1="44922" y1="31445" x2="46387" y2="29395"/>
                        <a14:foregroundMark x1="46387" y1="29883" x2="44922" y2="31250"/>
                        <a14:foregroundMark x1="47847" y1="32314" x2="49707" y2="31543"/>
                        <a14:foregroundMark x1="49707" y1="31543" x2="50879" y2="31348"/>
                        <a14:foregroundMark x1="43945" y1="33789" x2="44629" y2="33594"/>
                        <a14:foregroundMark x1="34961" y1="38965" x2="37891" y2="43945"/>
                        <a14:foregroundMark x1="27734" y1="21973" x2="33691" y2="22656"/>
                        <a14:backgroundMark x1="46484" y1="14453" x2="45801" y2="11328"/>
                        <a14:backgroundMark x1="48438" y1="15137" x2="42383" y2="10742"/>
                        <a14:backgroundMark x1="42383" y1="10742" x2="46191" y2="15137"/>
                        <a14:backgroundMark x1="52930" y1="13379" x2="48438" y2="11523"/>
                        <a14:backgroundMark x1="37598" y1="20898" x2="57324" y2="8203"/>
                        <a14:backgroundMark x1="50684" y1="6934" x2="52930" y2="28223"/>
                        <a14:backgroundMark x1="52930" y1="28223" x2="52930" y2="28027"/>
                        <a14:backgroundMark x1="50879" y1="38477" x2="58691" y2="44922"/>
                        <a14:backgroundMark x1="58691" y1="44922" x2="58203" y2="44629"/>
                        <a14:backgroundMark x1="39258" y1="80859" x2="60645" y2="82422"/>
                        <a14:backgroundMark x1="60645" y1="82422" x2="61133" y2="82324"/>
                        <a14:backgroundMark x1="51953" y1="46680" x2="54883" y2="46680"/>
                        <a14:backgroundMark x1="90820" y1="60938" x2="93555" y2="60938"/>
                        <a14:backgroundMark x1="41309" y1="71973" x2="58496" y2="77148"/>
                        <a14:backgroundMark x1="58496" y1="77148" x2="58301" y2="78516"/>
                        <a14:backgroundMark x1="41602" y1="69824" x2="42188" y2="69824"/>
                        <a14:backgroundMark x1="41797" y1="69238" x2="42773" y2="70996"/>
                        <a14:backgroundMark x1="54785" y1="71582" x2="55957" y2="74609"/>
                        <a14:backgroundMark x1="55371" y1="71777" x2="52441" y2="71387"/>
                        <a14:backgroundMark x1="55371" y1="71289" x2="51953" y2="71387"/>
                        <a14:backgroundMark x1="46484" y1="39453" x2="52344" y2="38965"/>
                        <a14:backgroundMark x1="49609" y1="37402" x2="55566" y2="37988"/>
                        <a14:backgroundMark x1="54688" y1="35156" x2="48340" y2="37500"/>
                        <a14:backgroundMark x1="47656" y1="43848" x2="51855" y2="46680"/>
                        <a14:backgroundMark x1="50781" y1="47656" x2="51953" y2="47656"/>
                        <a14:backgroundMark x1="50098" y1="43359" x2="51563" y2="43457"/>
                        <a14:backgroundMark x1="41992" y1="35156" x2="42543" y2="35018"/>
                        <a14:backgroundMark x1="47852" y1="28711" x2="48145" y2="29004"/>
                        <a14:backgroundMark x1="48145" y1="29004" x2="46525" y2="29996"/>
                        <a14:backgroundMark x1="47949" y1="28418" x2="47461" y2="30176"/>
                        <a14:backgroundMark x1="51270" y1="29297" x2="62402" y2="31543"/>
                        <a14:backgroundMark x1="52832" y1="43750" x2="55664" y2="44629"/>
                        <a14:backgroundMark x1="40625" y1="75586" x2="47949" y2="77441"/>
                        <a14:backgroundMark x1="47949" y1="77441" x2="47852" y2="77441"/>
                        <a14:backgroundMark x1="44233" y1="34327" x2="47266" y2="33398"/>
                        <a14:backgroundMark x1="42480" y1="34863" x2="43540" y2="34538"/>
                        <a14:backgroundMark x1="46191" y1="79688" x2="53320" y2="84277"/>
                        <a14:backgroundMark x1="53320" y1="84277" x2="56836" y2="84570"/>
                        <a14:backgroundMark x1="50098" y1="78809" x2="58203" y2="81348"/>
                        <a14:backgroundMark x1="56348" y1="79785" x2="52637" y2="77637"/>
                        <a14:backgroundMark x1="66602" y1="9082" x2="69434" y2="10156"/>
                        <a14:backgroundMark x1="45703" y1="9961" x2="51074" y2="139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17510" y="136525"/>
            <a:ext cx="3950090" cy="397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4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309C-7A48-3854-6CD4-3D22F04A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9" y="32016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59B56-56E2-8573-A052-04F3528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7F247-0B20-FC9A-518A-6FDC44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855E0-70F3-7F57-401D-A18B7477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00F9EF-FE2C-281C-6891-1AF37601A0B9}"/>
              </a:ext>
            </a:extLst>
          </p:cNvPr>
          <p:cNvSpPr/>
          <p:nvPr userDrawn="1"/>
        </p:nvSpPr>
        <p:spPr>
          <a:xfrm>
            <a:off x="0" y="5827059"/>
            <a:ext cx="12192000" cy="10309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: 空心 6">
            <a:extLst>
              <a:ext uri="{FF2B5EF4-FFF2-40B4-BE49-F238E27FC236}">
                <a16:creationId xmlns:a16="http://schemas.microsoft.com/office/drawing/2014/main" id="{C48F4ECF-D0F4-A7E2-DFB8-27460EE6D647}"/>
              </a:ext>
            </a:extLst>
          </p:cNvPr>
          <p:cNvSpPr/>
          <p:nvPr userDrawn="1"/>
        </p:nvSpPr>
        <p:spPr>
          <a:xfrm>
            <a:off x="-2895600" y="3897168"/>
            <a:ext cx="5791200" cy="5683623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: 空心 7">
            <a:extLst>
              <a:ext uri="{FF2B5EF4-FFF2-40B4-BE49-F238E27FC236}">
                <a16:creationId xmlns:a16="http://schemas.microsoft.com/office/drawing/2014/main" id="{E4806FC1-9E03-8FDD-832E-562E8E43592C}"/>
              </a:ext>
            </a:extLst>
          </p:cNvPr>
          <p:cNvSpPr/>
          <p:nvPr userDrawn="1"/>
        </p:nvSpPr>
        <p:spPr>
          <a:xfrm>
            <a:off x="7978588" y="-2422948"/>
            <a:ext cx="4213412" cy="4502760"/>
          </a:xfrm>
          <a:prstGeom prst="donu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0B1BB5-DE6F-0937-9AB5-8842F8E8B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60" y="5369667"/>
            <a:ext cx="2594298" cy="19457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6D9C7F-9899-AEBC-7F2C-16948CF2E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1" b="90430" l="5859" r="93262">
                        <a14:foregroundMark x1="7520" y1="17383" x2="34277" y2="46289"/>
                        <a14:foregroundMark x1="34277" y1="46289" x2="43457" y2="53223"/>
                        <a14:foregroundMark x1="43457" y1="53223" x2="43555" y2="53516"/>
                        <a14:foregroundMark x1="62695" y1="10156" x2="62695" y2="10156"/>
                        <a14:foregroundMark x1="62305" y1="10449" x2="62598" y2="12305"/>
                        <a14:foregroundMark x1="16797" y1="8691" x2="16797" y2="8691"/>
                        <a14:foregroundMark x1="16309" y1="8691" x2="16309" y2="8691"/>
                        <a14:foregroundMark x1="28906" y1="7422" x2="28906" y2="7422"/>
                        <a14:foregroundMark x1="28906" y1="7422" x2="28906" y2="7422"/>
                        <a14:foregroundMark x1="20410" y1="36523" x2="20410" y2="36523"/>
                        <a14:foregroundMark x1="34766" y1="35352" x2="34766" y2="35352"/>
                        <a14:foregroundMark x1="28223" y1="22363" x2="28809" y2="37207"/>
                        <a14:foregroundMark x1="24609" y1="22168" x2="32422" y2="23047"/>
                        <a14:foregroundMark x1="32422" y1="23047" x2="31934" y2="23047"/>
                        <a14:foregroundMark x1="34766" y1="35645" x2="37598" y2="34473"/>
                        <a14:foregroundMark x1="33398" y1="35059" x2="35059" y2="37988"/>
                        <a14:foregroundMark x1="24902" y1="37988" x2="29688" y2="38965"/>
                        <a14:foregroundMark x1="83398" y1="80176" x2="91797" y2="81543"/>
                        <a14:foregroundMark x1="91797" y1="81543" x2="91504" y2="81641"/>
                        <a14:foregroundMark x1="68652" y1="91309" x2="77734" y2="90430"/>
                        <a14:foregroundMark x1="77734" y1="90430" x2="77930" y2="90430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746" y1="7422" x2="64746" y2="7422"/>
                        <a14:foregroundMark x1="67676" y1="7129" x2="66689" y2="8061"/>
                        <a14:foregroundMark x1="63184" y1="12793" x2="63184" y2="12793"/>
                        <a14:foregroundMark x1="63184" y1="13281" x2="63086" y2="12109"/>
                        <a14:foregroundMark x1="67871" y1="6836" x2="66406" y2="6738"/>
                        <a14:foregroundMark x1="67676" y1="7813" x2="67383" y2="6934"/>
                        <a14:foregroundMark x1="60547" y1="9766" x2="60547" y2="9766"/>
                        <a14:foregroundMark x1="92871" y1="74707" x2="91211" y2="76563"/>
                        <a14:foregroundMark x1="93457" y1="79688" x2="90918" y2="83203"/>
                        <a14:foregroundMark x1="6348" y1="44727" x2="7031" y2="44238"/>
                        <a14:foregroundMark x1="6055" y1="10352" x2="5859" y2="11816"/>
                        <a14:backgroundMark x1="67383" y1="9082" x2="66406" y2="9180"/>
                        <a14:backgroundMark x1="67383" y1="9082" x2="67578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332" r="5455" b="4569"/>
          <a:stretch/>
        </p:blipFill>
        <p:spPr>
          <a:xfrm>
            <a:off x="8962518" y="2432921"/>
            <a:ext cx="3229482" cy="34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309C-7A48-3854-6CD4-3D22F04A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9" y="32016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359B56-56E2-8573-A052-04F35285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A7F247-0B20-FC9A-518A-6FDC44C8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855E0-70F3-7F57-401D-A18B7477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A710C9-9A17-63E8-DCB7-C08888440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26" y="4499784"/>
            <a:ext cx="4310172" cy="3232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3D038A-C6BA-2E42-C72D-CE4B94971B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1" b="90430" l="5859" r="93262">
                        <a14:foregroundMark x1="7520" y1="17383" x2="34277" y2="46289"/>
                        <a14:foregroundMark x1="34277" y1="46289" x2="43457" y2="53223"/>
                        <a14:foregroundMark x1="43457" y1="53223" x2="43555" y2="53516"/>
                        <a14:foregroundMark x1="62695" y1="10156" x2="62695" y2="10156"/>
                        <a14:foregroundMark x1="62305" y1="10449" x2="62598" y2="12305"/>
                        <a14:foregroundMark x1="16797" y1="8691" x2="16797" y2="8691"/>
                        <a14:foregroundMark x1="16309" y1="8691" x2="16309" y2="8691"/>
                        <a14:foregroundMark x1="28906" y1="7422" x2="28906" y2="7422"/>
                        <a14:foregroundMark x1="28906" y1="7422" x2="28906" y2="7422"/>
                        <a14:foregroundMark x1="20410" y1="36523" x2="20410" y2="36523"/>
                        <a14:foregroundMark x1="34766" y1="35352" x2="34766" y2="35352"/>
                        <a14:foregroundMark x1="28223" y1="22363" x2="28809" y2="37207"/>
                        <a14:foregroundMark x1="24609" y1="22168" x2="32422" y2="23047"/>
                        <a14:foregroundMark x1="32422" y1="23047" x2="31934" y2="23047"/>
                        <a14:foregroundMark x1="34766" y1="35645" x2="37598" y2="34473"/>
                        <a14:foregroundMark x1="33398" y1="35059" x2="35059" y2="37988"/>
                        <a14:foregroundMark x1="24902" y1="37988" x2="29688" y2="38965"/>
                        <a14:foregroundMark x1="83398" y1="80176" x2="91797" y2="81543"/>
                        <a14:foregroundMark x1="91797" y1="81543" x2="91504" y2="81641"/>
                        <a14:foregroundMark x1="68652" y1="91309" x2="77734" y2="90430"/>
                        <a14:foregroundMark x1="77734" y1="90430" x2="77930" y2="90430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160" y1="7715" x2="64160" y2="7715"/>
                        <a14:foregroundMark x1="64746" y1="7422" x2="64746" y2="7422"/>
                        <a14:foregroundMark x1="67676" y1="7129" x2="66689" y2="8061"/>
                        <a14:foregroundMark x1="63184" y1="12793" x2="63184" y2="12793"/>
                        <a14:foregroundMark x1="63184" y1="13281" x2="63086" y2="12109"/>
                        <a14:foregroundMark x1="67871" y1="6836" x2="66406" y2="6738"/>
                        <a14:foregroundMark x1="67676" y1="7813" x2="67383" y2="6934"/>
                        <a14:foregroundMark x1="60547" y1="9766" x2="60547" y2="9766"/>
                        <a14:foregroundMark x1="92871" y1="74707" x2="91211" y2="76563"/>
                        <a14:foregroundMark x1="93457" y1="79688" x2="90918" y2="83203"/>
                        <a14:foregroundMark x1="6348" y1="44727" x2="7031" y2="44238"/>
                        <a14:foregroundMark x1="6055" y1="10352" x2="5859" y2="11816"/>
                        <a14:backgroundMark x1="67383" y1="9082" x2="66406" y2="9180"/>
                        <a14:backgroundMark x1="67383" y1="9082" x2="67578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88" t="3332" r="5455" b="4569"/>
          <a:stretch/>
        </p:blipFill>
        <p:spPr>
          <a:xfrm flipH="1">
            <a:off x="-9832" y="3120485"/>
            <a:ext cx="3480159" cy="38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F54D-F7EC-F065-DEC2-6CADDB4B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196" y="357406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CD59B0-7A24-3D0E-A53A-3640552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CA9A5-0F8C-4FA3-8B6B-A03DF37F9E1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4CFCB-1CBF-FEC5-D41D-3510E5B3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8EB19-F497-EFD8-8AF6-1CC879BE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009516-E3BC-7147-A749-EA15ED7BC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404" y="-652367"/>
            <a:ext cx="3266070" cy="24495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BF8CB93-8AFE-57D6-67FE-1AD9B56F3B33}"/>
              </a:ext>
            </a:extLst>
          </p:cNvPr>
          <p:cNvSpPr/>
          <p:nvPr userDrawn="1"/>
        </p:nvSpPr>
        <p:spPr>
          <a:xfrm>
            <a:off x="0" y="5827059"/>
            <a:ext cx="12192000" cy="103094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7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564F89-CB0D-CEA5-487D-B559D6F9E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A9A5-0F8C-4FA3-8B6B-A03DF37F9E14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C6B88-1B37-2E21-AB28-50650FE6A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C3649-FFA8-17AD-771E-1F1196F75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BBF9F-4E65-49C6-9B06-7394CDF736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57A3B-E55B-99EA-BA85-EAFC2C2F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056"/>
            <a:ext cx="12192000" cy="1325563"/>
          </a:xfrm>
        </p:spPr>
        <p:txBody>
          <a:bodyPr/>
          <a:lstStyle/>
          <a:p>
            <a:pPr algn="ctr"/>
            <a:r>
              <a:rPr lang="en-US" altLang="zh-CN" sz="23900" dirty="0">
                <a:solidFill>
                  <a:srgbClr val="FF0000"/>
                </a:solidFill>
              </a:rPr>
              <a:t>ON AIR</a:t>
            </a:r>
            <a:endParaRPr lang="zh-CN" altLang="en-US" sz="23900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550E98-1060-11B0-FD4F-443906A30CE0}"/>
              </a:ext>
            </a:extLst>
          </p:cNvPr>
          <p:cNvSpPr txBox="1"/>
          <p:nvPr/>
        </p:nvSpPr>
        <p:spPr>
          <a:xfrm>
            <a:off x="2630773" y="4639453"/>
            <a:ext cx="693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B0F0"/>
                </a:solidFill>
              </a:rPr>
              <a:t>录制进行中，请耐心等待</a:t>
            </a:r>
          </a:p>
        </p:txBody>
      </p:sp>
      <p:pic>
        <p:nvPicPr>
          <p:cNvPr id="4" name="tone-c">
            <a:hlinkClick r:id="" action="ppaction://media"/>
            <a:extLst>
              <a:ext uri="{FF2B5EF4-FFF2-40B4-BE49-F238E27FC236}">
                <a16:creationId xmlns:a16="http://schemas.microsoft.com/office/drawing/2014/main" id="{C113AC89-3D48-651A-6D36-66B5DA70A8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1119" y="14154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B50F-3227-F854-9B3D-AD8FC8748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111AD-F5C5-5F52-7230-E19E1DB5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056"/>
            <a:ext cx="12192000" cy="1325563"/>
          </a:xfrm>
        </p:spPr>
        <p:txBody>
          <a:bodyPr/>
          <a:lstStyle/>
          <a:p>
            <a:pPr algn="ctr"/>
            <a:r>
              <a:rPr lang="en-US" altLang="zh-CN" sz="19900" dirty="0">
                <a:solidFill>
                  <a:srgbClr val="92D050"/>
                </a:solidFill>
              </a:rPr>
              <a:t>OFF AIR</a:t>
            </a:r>
            <a:endParaRPr lang="zh-CN" altLang="en-US" sz="19900" dirty="0">
              <a:solidFill>
                <a:srgbClr val="92D05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4AD84-0AA0-1BBA-0CC0-7E88B3278075}"/>
              </a:ext>
            </a:extLst>
          </p:cNvPr>
          <p:cNvSpPr txBox="1"/>
          <p:nvPr/>
        </p:nvSpPr>
        <p:spPr>
          <a:xfrm>
            <a:off x="2630773" y="4639453"/>
            <a:ext cx="6930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92D050"/>
                </a:solidFill>
              </a:rPr>
              <a:t>录制已完成，区域空闲</a:t>
            </a:r>
          </a:p>
        </p:txBody>
      </p:sp>
      <p:pic>
        <p:nvPicPr>
          <p:cNvPr id="4" name="tone-c">
            <a:hlinkClick r:id="" action="ppaction://media"/>
            <a:extLst>
              <a:ext uri="{FF2B5EF4-FFF2-40B4-BE49-F238E27FC236}">
                <a16:creationId xmlns:a16="http://schemas.microsoft.com/office/drawing/2014/main" id="{EB295512-2C30-6D42-2C4F-B1B73117A6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1119" y="14154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2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70FB0-DE8E-3CC5-24AE-5F468485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10C3C-E76C-5E61-A85C-36BCB41B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31" y="1159056"/>
            <a:ext cx="12017938" cy="1325563"/>
          </a:xfrm>
        </p:spPr>
        <p:txBody>
          <a:bodyPr/>
          <a:lstStyle/>
          <a:p>
            <a:pPr algn="ctr"/>
            <a:r>
              <a:rPr lang="zh-CN" altLang="en-US" sz="16600" b="1" dirty="0">
                <a:solidFill>
                  <a:srgbClr val="FF0000"/>
                </a:solidFill>
              </a:rPr>
              <a:t>仕事中</a:t>
            </a:r>
            <a:r>
              <a:rPr lang="ja-JP" altLang="en-US" sz="16600" b="1" dirty="0">
                <a:solidFill>
                  <a:srgbClr val="FF0000"/>
                </a:solidFill>
              </a:rPr>
              <a:t>です</a:t>
            </a:r>
            <a:endParaRPr lang="zh-CN" altLang="en-US" sz="166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6EB37B-446B-565C-8A9A-E82A6B9E5D18}"/>
              </a:ext>
            </a:extLst>
          </p:cNvPr>
          <p:cNvSpPr txBox="1"/>
          <p:nvPr/>
        </p:nvSpPr>
        <p:spPr>
          <a:xfrm>
            <a:off x="482184" y="3858055"/>
            <a:ext cx="112276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仕事中ですので</a:t>
            </a:r>
            <a:r>
              <a:rPr lang="en-US" altLang="ja-JP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ja-JP" altLang="en-US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お邪魔しないでください</a:t>
            </a:r>
            <a:r>
              <a:rPr lang="en-US" altLang="ja-JP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3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立入禁止</a:t>
            </a:r>
            <a:endParaRPr lang="en-US" altLang="zh-CN" sz="36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48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正在工作，请不要打扰，禁止入内</a:t>
            </a:r>
          </a:p>
        </p:txBody>
      </p:sp>
      <p:pic>
        <p:nvPicPr>
          <p:cNvPr id="4" name="tone-c">
            <a:hlinkClick r:id="" action="ppaction://media"/>
            <a:extLst>
              <a:ext uri="{FF2B5EF4-FFF2-40B4-BE49-F238E27FC236}">
                <a16:creationId xmlns:a16="http://schemas.microsoft.com/office/drawing/2014/main" id="{30F3EE56-AF97-3D27-BF25-C8C64FD15D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1119" y="14154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9FED-0120-E773-B929-776E963CF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7C8A-3EFF-7235-A35D-3862A2F16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9822" y="1159056"/>
            <a:ext cx="12719154" cy="1325563"/>
          </a:xfrm>
        </p:spPr>
        <p:txBody>
          <a:bodyPr/>
          <a:lstStyle/>
          <a:p>
            <a:pPr algn="ctr"/>
            <a:r>
              <a:rPr lang="ja-JP" altLang="en-US" sz="23900" b="1" dirty="0">
                <a:solidFill>
                  <a:srgbClr val="92D050"/>
                </a:solidFill>
              </a:rPr>
              <a:t>作業完了</a:t>
            </a:r>
            <a:endParaRPr lang="zh-CN" altLang="en-US" sz="239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2F0E92-ED33-22AE-12FE-0D4FC2EB3A30}"/>
              </a:ext>
            </a:extLst>
          </p:cNvPr>
          <p:cNvSpPr txBox="1"/>
          <p:nvPr/>
        </p:nvSpPr>
        <p:spPr>
          <a:xfrm>
            <a:off x="482184" y="4270284"/>
            <a:ext cx="112276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作業完了、サイトアイドル中</a:t>
            </a:r>
            <a:endParaRPr lang="en-US" altLang="ja-JP" sz="3600" dirty="0">
              <a:solidFill>
                <a:srgbClr val="92D05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4000" dirty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工作已完成，场地空闲中</a:t>
            </a:r>
          </a:p>
        </p:txBody>
      </p:sp>
      <p:pic>
        <p:nvPicPr>
          <p:cNvPr id="4" name="tone-c">
            <a:hlinkClick r:id="" action="ppaction://media"/>
            <a:extLst>
              <a:ext uri="{FF2B5EF4-FFF2-40B4-BE49-F238E27FC236}">
                <a16:creationId xmlns:a16="http://schemas.microsoft.com/office/drawing/2014/main" id="{642B0588-80B2-34F9-14E5-2C15485112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1119" y="1415438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6EED1-0A51-BD1F-509D-41E1C2A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387" y="583352"/>
            <a:ext cx="9563725" cy="1325563"/>
          </a:xfrm>
        </p:spPr>
        <p:txBody>
          <a:bodyPr/>
          <a:lstStyle/>
          <a:p>
            <a:pPr algn="dist"/>
            <a:r>
              <a:rPr lang="zh-CN" altLang="en-US" sz="13800" b="1" dirty="0">
                <a:solidFill>
                  <a:srgbClr val="00B0F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考试</a:t>
            </a:r>
            <a:r>
              <a:rPr lang="zh-CN" altLang="en-US" sz="13800" b="1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进行</a:t>
            </a:r>
            <a:r>
              <a:rPr lang="zh-CN" altLang="en-US" sz="13800" b="1" dirty="0">
                <a:solidFill>
                  <a:srgbClr val="00B0F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0A33FF-6B53-46C8-1101-DE2336AB4C9A}"/>
              </a:ext>
            </a:extLst>
          </p:cNvPr>
          <p:cNvSpPr txBox="1"/>
          <p:nvPr/>
        </p:nvSpPr>
        <p:spPr>
          <a:xfrm>
            <a:off x="3927425" y="2471821"/>
            <a:ext cx="6992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9900" b="1" dirty="0">
                <a:solidFill>
                  <a:srgbClr val="FF0000"/>
                </a:solidFill>
                <a:latin typeface="方正小标宋简体" panose="02010601030101010101" pitchFamily="2" charset="-122"/>
                <a:ea typeface="方正小标宋简体" panose="02010601030101010101" pitchFamily="2" charset="-122"/>
              </a:rPr>
              <a:t>安静</a:t>
            </a:r>
          </a:p>
        </p:txBody>
      </p:sp>
      <p:pic>
        <p:nvPicPr>
          <p:cNvPr id="4" name="tone-c">
            <a:hlinkClick r:id="" action="ppaction://media"/>
            <a:extLst>
              <a:ext uri="{FF2B5EF4-FFF2-40B4-BE49-F238E27FC236}">
                <a16:creationId xmlns:a16="http://schemas.microsoft.com/office/drawing/2014/main" id="{D50E1D4D-7979-A055-9D95-C4AA16F42B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821119" y="1415438"/>
            <a:ext cx="406400" cy="406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826017-9E46-AEE1-87E2-F9DC7D5043F2}"/>
              </a:ext>
            </a:extLst>
          </p:cNvPr>
          <p:cNvSpPr txBox="1"/>
          <p:nvPr/>
        </p:nvSpPr>
        <p:spPr>
          <a:xfrm>
            <a:off x="169888" y="1169765"/>
            <a:ext cx="3292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00B0F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Exam</a:t>
            </a:r>
          </a:p>
          <a:p>
            <a:r>
              <a:rPr lang="en-US" altLang="zh-CN" sz="3600" dirty="0">
                <a:solidFill>
                  <a:srgbClr val="00B0F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in</a:t>
            </a:r>
          </a:p>
          <a:p>
            <a:r>
              <a:rPr lang="en-US" altLang="zh-CN" sz="3600" dirty="0" err="1">
                <a:solidFill>
                  <a:srgbClr val="00B0F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Progressbe</a:t>
            </a:r>
            <a:r>
              <a:rPr lang="en-US" altLang="zh-CN" sz="3600" dirty="0">
                <a:solidFill>
                  <a:srgbClr val="00B0F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!</a:t>
            </a:r>
            <a:endParaRPr lang="zh-CN" altLang="en-US" dirty="0">
              <a:solidFill>
                <a:srgbClr val="00B0F0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FAA7DC-8770-22B3-FF49-FE6D1928C863}"/>
              </a:ext>
            </a:extLst>
          </p:cNvPr>
          <p:cNvSpPr txBox="1"/>
          <p:nvPr/>
        </p:nvSpPr>
        <p:spPr>
          <a:xfrm>
            <a:off x="-66207" y="2845260"/>
            <a:ext cx="301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Quiet!</a:t>
            </a:r>
            <a:endParaRPr lang="zh-CN" altLang="en-US" sz="3200" b="1" dirty="0">
              <a:solidFill>
                <a:srgbClr val="FF0000"/>
              </a:solidFill>
              <a:latin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F9E3CB-9487-F165-4679-DE500B8101BD}"/>
              </a:ext>
            </a:extLst>
          </p:cNvPr>
          <p:cNvSpPr txBox="1"/>
          <p:nvPr/>
        </p:nvSpPr>
        <p:spPr>
          <a:xfrm>
            <a:off x="169888" y="3920105"/>
            <a:ext cx="2698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試験進行中</a:t>
            </a:r>
            <a:endParaRPr lang="en-US" altLang="zh-CN" sz="36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dist"/>
            <a:r>
              <a:rPr lang="zh-CN" altLang="en-US" sz="6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静かに</a:t>
            </a:r>
          </a:p>
        </p:txBody>
      </p:sp>
    </p:spTree>
    <p:extLst>
      <p:ext uri="{BB962C8B-B14F-4D97-AF65-F5344CB8AC3E}">
        <p14:creationId xmlns:p14="http://schemas.microsoft.com/office/powerpoint/2010/main" val="293610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77</Words>
  <Application>Microsoft Office PowerPoint</Application>
  <PresentationFormat>宽屏</PresentationFormat>
  <Paragraphs>18</Paragraphs>
  <Slides>5</Slides>
  <Notes>0</Notes>
  <HiddenSlides>0</HiddenSlides>
  <MMClips>5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方正小标宋简体</vt:lpstr>
      <vt:lpstr>仿宋</vt:lpstr>
      <vt:lpstr>华文中宋</vt:lpstr>
      <vt:lpstr>Arial</vt:lpstr>
      <vt:lpstr>Cascadia Code SemiLight</vt:lpstr>
      <vt:lpstr>Office 主题​​</vt:lpstr>
      <vt:lpstr>ON AIR</vt:lpstr>
      <vt:lpstr>OFF AIR</vt:lpstr>
      <vt:lpstr>仕事中です</vt:lpstr>
      <vt:lpstr>作業完了</vt:lpstr>
      <vt:lpstr>考试进行中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6</cp:revision>
  <dcterms:created xsi:type="dcterms:W3CDTF">2025-01-09T11:58:23Z</dcterms:created>
  <dcterms:modified xsi:type="dcterms:W3CDTF">2025-05-11T04:41:51Z</dcterms:modified>
</cp:coreProperties>
</file>