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17610138" cy="990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554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2088"/>
    <a:srgbClr val="00A0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>
        <p:scale>
          <a:sx n="33" d="100"/>
          <a:sy n="33" d="100"/>
        </p:scale>
        <p:origin x="1637" y="648"/>
      </p:cViewPr>
      <p:guideLst>
        <p:guide orient="horz" pos="3120"/>
        <p:guide pos="5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1267" y="1621191"/>
            <a:ext cx="13207604" cy="3448756"/>
          </a:xfrm>
        </p:spPr>
        <p:txBody>
          <a:bodyPr anchor="b"/>
          <a:lstStyle>
            <a:lvl1pPr algn="ctr"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1267" y="5202944"/>
            <a:ext cx="13207604" cy="2391656"/>
          </a:xfrm>
        </p:spPr>
        <p:txBody>
          <a:bodyPr/>
          <a:lstStyle>
            <a:lvl1pPr marL="0" indent="0" algn="ctr">
              <a:buNone/>
              <a:defRPr sz="3467"/>
            </a:lvl1pPr>
            <a:lvl2pPr marL="660380" indent="0" algn="ctr">
              <a:buNone/>
              <a:defRPr sz="2889"/>
            </a:lvl2pPr>
            <a:lvl3pPr marL="1320759" indent="0" algn="ctr">
              <a:buNone/>
              <a:defRPr sz="2600"/>
            </a:lvl3pPr>
            <a:lvl4pPr marL="1981139" indent="0" algn="ctr">
              <a:buNone/>
              <a:defRPr sz="2311"/>
            </a:lvl4pPr>
            <a:lvl5pPr marL="2641519" indent="0" algn="ctr">
              <a:buNone/>
              <a:defRPr sz="2311"/>
            </a:lvl5pPr>
            <a:lvl6pPr marL="3301898" indent="0" algn="ctr">
              <a:buNone/>
              <a:defRPr sz="2311"/>
            </a:lvl6pPr>
            <a:lvl7pPr marL="3962278" indent="0" algn="ctr">
              <a:buNone/>
              <a:defRPr sz="2311"/>
            </a:lvl7pPr>
            <a:lvl8pPr marL="4622658" indent="0" algn="ctr">
              <a:buNone/>
              <a:defRPr sz="2311"/>
            </a:lvl8pPr>
            <a:lvl9pPr marL="5283037" indent="0" algn="ctr">
              <a:buNone/>
              <a:defRPr sz="2311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1574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062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602255" y="527403"/>
            <a:ext cx="3797186" cy="839487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10697" y="527403"/>
            <a:ext cx="11171431" cy="839487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44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9113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01525" y="2469622"/>
            <a:ext cx="15188744" cy="4120620"/>
          </a:xfrm>
        </p:spPr>
        <p:txBody>
          <a:bodyPr anchor="b"/>
          <a:lstStyle>
            <a:lvl1pPr>
              <a:defRPr sz="866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01525" y="6629225"/>
            <a:ext cx="15188744" cy="2166937"/>
          </a:xfrm>
        </p:spPr>
        <p:txBody>
          <a:bodyPr/>
          <a:lstStyle>
            <a:lvl1pPr marL="0" indent="0">
              <a:buNone/>
              <a:defRPr sz="3467">
                <a:solidFill>
                  <a:schemeClr val="tx1">
                    <a:tint val="75000"/>
                  </a:schemeClr>
                </a:solidFill>
              </a:defRPr>
            </a:lvl1pPr>
            <a:lvl2pPr marL="660380" indent="0">
              <a:buNone/>
              <a:defRPr sz="2889">
                <a:solidFill>
                  <a:schemeClr val="tx1">
                    <a:tint val="75000"/>
                  </a:schemeClr>
                </a:solidFill>
              </a:defRPr>
            </a:lvl2pPr>
            <a:lvl3pPr marL="1320759" indent="0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3pPr>
            <a:lvl4pPr marL="198113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4pPr>
            <a:lvl5pPr marL="2641519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5pPr>
            <a:lvl6pPr marL="330189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6pPr>
            <a:lvl7pPr marL="396227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7pPr>
            <a:lvl8pPr marL="4622658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8pPr>
            <a:lvl9pPr marL="5283037" indent="0">
              <a:buNone/>
              <a:defRPr sz="2311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343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10697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915132" y="2637014"/>
            <a:ext cx="7484309" cy="628526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3124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1" y="527404"/>
            <a:ext cx="15188744" cy="1914702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2991" y="2428347"/>
            <a:ext cx="7449913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12991" y="3618442"/>
            <a:ext cx="7449913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915133" y="2428347"/>
            <a:ext cx="7486602" cy="1190095"/>
          </a:xfrm>
        </p:spPr>
        <p:txBody>
          <a:bodyPr anchor="b"/>
          <a:lstStyle>
            <a:lvl1pPr marL="0" indent="0">
              <a:buNone/>
              <a:defRPr sz="3467" b="1"/>
            </a:lvl1pPr>
            <a:lvl2pPr marL="660380" indent="0">
              <a:buNone/>
              <a:defRPr sz="2889" b="1"/>
            </a:lvl2pPr>
            <a:lvl3pPr marL="1320759" indent="0">
              <a:buNone/>
              <a:defRPr sz="2600" b="1"/>
            </a:lvl3pPr>
            <a:lvl4pPr marL="1981139" indent="0">
              <a:buNone/>
              <a:defRPr sz="2311" b="1"/>
            </a:lvl4pPr>
            <a:lvl5pPr marL="2641519" indent="0">
              <a:buNone/>
              <a:defRPr sz="2311" b="1"/>
            </a:lvl5pPr>
            <a:lvl6pPr marL="3301898" indent="0">
              <a:buNone/>
              <a:defRPr sz="2311" b="1"/>
            </a:lvl6pPr>
            <a:lvl7pPr marL="3962278" indent="0">
              <a:buNone/>
              <a:defRPr sz="2311" b="1"/>
            </a:lvl7pPr>
            <a:lvl8pPr marL="4622658" indent="0">
              <a:buNone/>
              <a:defRPr sz="2311" b="1"/>
            </a:lvl8pPr>
            <a:lvl9pPr marL="5283037" indent="0">
              <a:buNone/>
              <a:defRPr sz="2311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915133" y="3618442"/>
            <a:ext cx="7486602" cy="53221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4008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6643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98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86603" y="1426281"/>
            <a:ext cx="8915132" cy="7039681"/>
          </a:xfrm>
        </p:spPr>
        <p:txBody>
          <a:bodyPr/>
          <a:lstStyle>
            <a:lvl1pPr>
              <a:defRPr sz="4622"/>
            </a:lvl1pPr>
            <a:lvl2pPr>
              <a:defRPr sz="4044"/>
            </a:lvl2pPr>
            <a:lvl3pPr>
              <a:defRPr sz="3467"/>
            </a:lvl3pPr>
            <a:lvl4pPr>
              <a:defRPr sz="2889"/>
            </a:lvl4pPr>
            <a:lvl5pPr>
              <a:defRPr sz="2889"/>
            </a:lvl5pPr>
            <a:lvl6pPr>
              <a:defRPr sz="2889"/>
            </a:lvl6pPr>
            <a:lvl7pPr>
              <a:defRPr sz="2889"/>
            </a:lvl7pPr>
            <a:lvl8pPr>
              <a:defRPr sz="2889"/>
            </a:lvl8pPr>
            <a:lvl9pPr>
              <a:defRPr sz="2889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108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2992" y="660400"/>
            <a:ext cx="5679727" cy="2311400"/>
          </a:xfrm>
        </p:spPr>
        <p:txBody>
          <a:bodyPr anchor="b"/>
          <a:lstStyle>
            <a:lvl1pPr>
              <a:defRPr sz="462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86603" y="1426281"/>
            <a:ext cx="8915132" cy="7039681"/>
          </a:xfrm>
        </p:spPr>
        <p:txBody>
          <a:bodyPr anchor="t"/>
          <a:lstStyle>
            <a:lvl1pPr marL="0" indent="0">
              <a:buNone/>
              <a:defRPr sz="4622"/>
            </a:lvl1pPr>
            <a:lvl2pPr marL="660380" indent="0">
              <a:buNone/>
              <a:defRPr sz="4044"/>
            </a:lvl2pPr>
            <a:lvl3pPr marL="1320759" indent="0">
              <a:buNone/>
              <a:defRPr sz="3467"/>
            </a:lvl3pPr>
            <a:lvl4pPr marL="1981139" indent="0">
              <a:buNone/>
              <a:defRPr sz="2889"/>
            </a:lvl4pPr>
            <a:lvl5pPr marL="2641519" indent="0">
              <a:buNone/>
              <a:defRPr sz="2889"/>
            </a:lvl5pPr>
            <a:lvl6pPr marL="3301898" indent="0">
              <a:buNone/>
              <a:defRPr sz="2889"/>
            </a:lvl6pPr>
            <a:lvl7pPr marL="3962278" indent="0">
              <a:buNone/>
              <a:defRPr sz="2889"/>
            </a:lvl7pPr>
            <a:lvl8pPr marL="4622658" indent="0">
              <a:buNone/>
              <a:defRPr sz="2889"/>
            </a:lvl8pPr>
            <a:lvl9pPr marL="5283037" indent="0">
              <a:buNone/>
              <a:defRPr sz="2889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12992" y="2971800"/>
            <a:ext cx="5679727" cy="5505627"/>
          </a:xfrm>
        </p:spPr>
        <p:txBody>
          <a:bodyPr/>
          <a:lstStyle>
            <a:lvl1pPr marL="0" indent="0">
              <a:buNone/>
              <a:defRPr sz="2311"/>
            </a:lvl1pPr>
            <a:lvl2pPr marL="660380" indent="0">
              <a:buNone/>
              <a:defRPr sz="2022"/>
            </a:lvl2pPr>
            <a:lvl3pPr marL="1320759" indent="0">
              <a:buNone/>
              <a:defRPr sz="1733"/>
            </a:lvl3pPr>
            <a:lvl4pPr marL="1981139" indent="0">
              <a:buNone/>
              <a:defRPr sz="1444"/>
            </a:lvl4pPr>
            <a:lvl5pPr marL="2641519" indent="0">
              <a:buNone/>
              <a:defRPr sz="1444"/>
            </a:lvl5pPr>
            <a:lvl6pPr marL="3301898" indent="0">
              <a:buNone/>
              <a:defRPr sz="1444"/>
            </a:lvl6pPr>
            <a:lvl7pPr marL="3962278" indent="0">
              <a:buNone/>
              <a:defRPr sz="1444"/>
            </a:lvl7pPr>
            <a:lvl8pPr marL="4622658" indent="0">
              <a:buNone/>
              <a:defRPr sz="1444"/>
            </a:lvl8pPr>
            <a:lvl9pPr marL="5283037" indent="0">
              <a:buNone/>
              <a:defRPr sz="14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092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A0E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10697" y="527404"/>
            <a:ext cx="15188744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10697" y="2637014"/>
            <a:ext cx="15188744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10697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205495-7EA4-4BE9-9EAC-DEEDEB1AE1C3}" type="datetimeFigureOut">
              <a:rPr lang="zh-CN" altLang="en-US" smtClean="0"/>
              <a:t>2025/1/25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33358" y="9181395"/>
            <a:ext cx="5943422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437160" y="9181395"/>
            <a:ext cx="3962281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2B7B0B-F086-4398-97CB-A21BC92DB9B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4443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320759" rtl="0" eaLnBrk="1" latinLnBrk="0" hangingPunct="1">
        <a:lnSpc>
          <a:spcPct val="90000"/>
        </a:lnSpc>
        <a:spcBef>
          <a:spcPct val="0"/>
        </a:spcBef>
        <a:buNone/>
        <a:defRPr sz="635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0190" indent="-330190" algn="l" defTabSz="1320759" rtl="0" eaLnBrk="1" latinLnBrk="0" hangingPunct="1">
        <a:lnSpc>
          <a:spcPct val="90000"/>
        </a:lnSpc>
        <a:spcBef>
          <a:spcPts val="1444"/>
        </a:spcBef>
        <a:buFont typeface="Arial" panose="020B0604020202020204" pitchFamily="34" charset="0"/>
        <a:buChar char="•"/>
        <a:defRPr sz="4044" kern="1200">
          <a:solidFill>
            <a:schemeClr val="tx1"/>
          </a:solidFill>
          <a:latin typeface="+mn-lt"/>
          <a:ea typeface="+mn-ea"/>
          <a:cs typeface="+mn-cs"/>
        </a:defRPr>
      </a:lvl1pPr>
      <a:lvl2pPr marL="990570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3467" kern="1200">
          <a:solidFill>
            <a:schemeClr val="tx1"/>
          </a:solidFill>
          <a:latin typeface="+mn-lt"/>
          <a:ea typeface="+mn-ea"/>
          <a:cs typeface="+mn-cs"/>
        </a:defRPr>
      </a:lvl2pPr>
      <a:lvl3pPr marL="165094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889" kern="1200">
          <a:solidFill>
            <a:schemeClr val="tx1"/>
          </a:solidFill>
          <a:latin typeface="+mn-lt"/>
          <a:ea typeface="+mn-ea"/>
          <a:cs typeface="+mn-cs"/>
        </a:defRPr>
      </a:lvl3pPr>
      <a:lvl4pPr marL="231132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971709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63208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429246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952848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613227" indent="-330190" algn="l" defTabSz="1320759" rtl="0" eaLnBrk="1" latinLnBrk="0" hangingPunct="1">
        <a:lnSpc>
          <a:spcPct val="90000"/>
        </a:lnSpc>
        <a:spcBef>
          <a:spcPts val="722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60380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32075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3pPr>
      <a:lvl4pPr marL="198113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4pPr>
      <a:lvl5pPr marL="2641519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5pPr>
      <a:lvl6pPr marL="330189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7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7pPr>
      <a:lvl8pPr marL="4622658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8pPr>
      <a:lvl9pPr marL="5283037" algn="l" defTabSz="1320759" rtl="0" eaLnBrk="1" latinLnBrk="0" hangingPunct="1">
        <a:defRPr sz="26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138D04F-1012-8262-4CC1-BFEFF788A1B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4883" b="92676" l="6543" r="93555">
                        <a14:foregroundMark x1="12912" y1="36879" x2="13379" y2="39746"/>
                        <a14:foregroundMark x1="8203" y1="8008" x2="12106" y2="31940"/>
                        <a14:foregroundMark x1="13755" y1="32756" x2="14063" y2="27051"/>
                        <a14:foregroundMark x1="13379" y1="39746" x2="13734" y2="33152"/>
                        <a14:foregroundMark x1="30078" y1="4883" x2="24121" y2="48242"/>
                        <a14:foregroundMark x1="20996" y1="26758" x2="22461" y2="32324"/>
                        <a14:foregroundMark x1="22461" y1="32324" x2="42676" y2="34180"/>
                        <a14:foregroundMark x1="42676" y1="34180" x2="33398" y2="37207"/>
                        <a14:foregroundMark x1="33398" y1="37207" x2="36328" y2="34570"/>
                        <a14:foregroundMark x1="65623" y1="15469" x2="65575" y2="16147"/>
                        <a14:foregroundMark x1="66309" y1="5762" x2="66085" y2="8935"/>
                        <a14:foregroundMark x1="62891" y1="8008" x2="71152" y2="8465"/>
                        <a14:foregroundMark x1="24707" y1="28320" x2="19434" y2="54395"/>
                        <a14:foregroundMark x1="19434" y1="54395" x2="19434" y2="54492"/>
                        <a14:foregroundMark x1="34375" y1="35156" x2="25293" y2="44922"/>
                        <a14:foregroundMark x1="25293" y1="44922" x2="24707" y2="45801"/>
                        <a14:foregroundMark x1="30957" y1="32031" x2="17186" y2="43168"/>
                        <a14:foregroundMark x1="18093" y1="45306" x2="24707" y2="43750"/>
                        <a14:foregroundMark x1="24707" y1="43750" x2="28125" y2="33887"/>
                        <a14:foregroundMark x1="9762" y1="35963" x2="9537" y2="36471"/>
                        <a14:foregroundMark x1="12891" y1="28906" x2="11032" y2="33100"/>
                        <a14:foregroundMark x1="8716" y1="40918" x2="9515" y2="44113"/>
                        <a14:foregroundMark x1="90039" y1="67383" x2="91016" y2="86621"/>
                        <a14:foregroundMark x1="91016" y1="86621" x2="91675" y2="88762"/>
                        <a14:foregroundMark x1="70848" y1="92503" x2="86914" y2="87305"/>
                        <a14:foregroundMark x1="70709" y1="16902" x2="70813" y2="18428"/>
                        <a14:foregroundMark x1="63978" y1="14442" x2="63876" y2="15298"/>
                        <a14:foregroundMark x1="62500" y1="10156" x2="62500" y2="16061"/>
                        <a14:foregroundMark x1="94447" y1="80458" x2="94577" y2="81151"/>
                        <a14:foregroundMark x1="93948" y1="77804" x2="94127" y2="78759"/>
                        <a14:foregroundMark x1="93164" y1="73633" x2="93521" y2="75534"/>
                        <a14:foregroundMark x1="94316" y1="81141" x2="94176" y2="80546"/>
                        <a14:foregroundMark x1="93519" y1="80758" x2="93500" y2="81109"/>
                        <a14:foregroundMark x1="8203" y1="33691" x2="7910" y2="34570"/>
                        <a14:foregroundMark x1="87500" y1="28418" x2="87598" y2="27539"/>
                        <a14:foregroundMark x1="88477" y1="30859" x2="86133" y2="36914"/>
                        <a14:foregroundMark x1="77832" y1="20215" x2="77832" y2="25391"/>
                        <a14:foregroundMark x1="82942" y1="19270" x2="84180" y2="20117"/>
                        <a14:foregroundMark x1="82324" y1="18848" x2="82697" y2="19103"/>
                        <a14:foregroundMark x1="82491" y1="20088" x2="83984" y2="20703"/>
                        <a14:foregroundMark x1="80664" y1="19336" x2="82217" y2="19975"/>
                        <a14:foregroundMark x1="68066" y1="11426" x2="67773" y2="20410"/>
                        <a14:foregroundMark x1="65918" y1="10742" x2="65918" y2="13672"/>
                        <a14:foregroundMark x1="6543" y1="44434" x2="9863" y2="43848"/>
                        <a14:backgroundMark x1="9570" y1="40918" x2="9570" y2="40918"/>
                        <a14:backgroundMark x1="10059" y1="39941" x2="8398" y2="40234"/>
                        <a14:backgroundMark x1="64063" y1="19336" x2="62598" y2="35938"/>
                        <a14:backgroundMark x1="64941" y1="18652" x2="57715" y2="40332"/>
                        <a14:backgroundMark x1="57715" y1="40332" x2="63867" y2="36426"/>
                        <a14:backgroundMark x1="63867" y1="36426" x2="61035" y2="36719"/>
                        <a14:backgroundMark x1="64990" y1="13672" x2="65723" y2="15430"/>
                        <a14:backgroundMark x1="64453" y1="11328" x2="64063" y2="14453"/>
                        <a14:backgroundMark x1="62109" y1="18750" x2="65804" y2="17087"/>
                        <a14:backgroundMark x1="62012" y1="16602" x2="65759" y2="18475"/>
                        <a14:backgroundMark x1="70313" y1="12793" x2="70082" y2="13295"/>
                        <a14:backgroundMark x1="70085" y1="13213" x2="70605" y2="13477"/>
                        <a14:backgroundMark x1="64453" y1="10352" x2="65221" y2="10742"/>
                        <a14:backgroundMark x1="70605" y1="13477" x2="70898" y2="14063"/>
                        <a14:backgroundMark x1="89196" y1="34752" x2="93262" y2="43848"/>
                        <a14:backgroundMark x1="87018" y1="29881" x2="87253" y2="30408"/>
                        <a14:backgroundMark x1="83284" y1="21530" x2="86928" y2="29681"/>
                        <a14:backgroundMark x1="76758" y1="6934" x2="81737" y2="18070"/>
                        <a14:backgroundMark x1="15820" y1="44727" x2="9277" y2="46094"/>
                        <a14:backgroundMark x1="9277" y1="46094" x2="8691" y2="47852"/>
                        <a14:backgroundMark x1="16992" y1="43066" x2="13379" y2="49316"/>
                        <a14:backgroundMark x1="9570" y1="36426" x2="11230" y2="36816"/>
                        <a14:backgroundMark x1="10254" y1="34082" x2="12402" y2="34766"/>
                        <a14:backgroundMark x1="10742" y1="33398" x2="14844" y2="35645"/>
                        <a14:backgroundMark x1="83105" y1="6934" x2="83008" y2="12793"/>
                        <a14:backgroundMark x1="72168" y1="7422" x2="76367" y2="9961"/>
                        <a14:backgroundMark x1="76367" y1="9961" x2="81934" y2="8496"/>
                        <a14:backgroundMark x1="81934" y1="8496" x2="79590" y2="9082"/>
                        <a14:backgroundMark x1="70117" y1="20508" x2="74707" y2="17871"/>
                        <a14:backgroundMark x1="70703" y1="18457" x2="72656" y2="25684"/>
                        <a14:backgroundMark x1="72656" y1="25684" x2="72656" y2="25684"/>
                        <a14:backgroundMark x1="82031" y1="20508" x2="82031" y2="20508"/>
                        <a14:backgroundMark x1="82031" y1="20313" x2="82422" y2="20215"/>
                        <a14:backgroundMark x1="71094" y1="93066" x2="70313" y2="92383"/>
                        <a14:backgroundMark x1="93457" y1="84180" x2="98535" y2="83887"/>
                        <a14:backgroundMark x1="94141" y1="82617" x2="94629" y2="90430"/>
                        <a14:backgroundMark x1="94629" y1="81152" x2="94531" y2="83691"/>
                        <a14:backgroundMark x1="92480" y1="77637" x2="98535" y2="77246"/>
                        <a14:backgroundMark x1="92969" y1="76563" x2="98828" y2="74805"/>
                        <a14:backgroundMark x1="93945" y1="79102" x2="97266" y2="78027"/>
                        <a14:backgroundMark x1="94531" y1="89844" x2="91406" y2="9091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3692" y="5049838"/>
            <a:ext cx="5066446" cy="506644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F094CC8-584D-EE8E-C1EB-BB2D82A9122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1185" y="-537890"/>
            <a:ext cx="8227768" cy="6170826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459F1A0B-2D12-720E-AF2A-32521D5D04BB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312" y="1579182"/>
            <a:ext cx="3641455" cy="3835236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E58C6015-B42A-1BE1-E500-FDFA61659065}"/>
              </a:ext>
            </a:extLst>
          </p:cNvPr>
          <p:cNvSpPr txBox="1"/>
          <p:nvPr/>
        </p:nvSpPr>
        <p:spPr>
          <a:xfrm>
            <a:off x="2163732" y="4316238"/>
            <a:ext cx="13284261" cy="3837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88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心 怀 梦 想</a:t>
            </a:r>
            <a:endParaRPr lang="en-US" altLang="zh-CN" sz="8800" b="1" dirty="0">
              <a:solidFill>
                <a:schemeClr val="bg1"/>
              </a:solidFill>
              <a:effectLst>
                <a:outerShdw blurRad="63500" sx="102000" sy="102000" algn="ctr" rotWithShape="0">
                  <a:prstClr val="black">
                    <a:alpha val="40000"/>
                  </a:prstClr>
                </a:outerShdw>
              </a:effectLst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 sz="8800" b="1" dirty="0">
                <a:solidFill>
                  <a:schemeClr val="bg1"/>
                </a:solidFill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</a:rPr>
              <a:t>拥  抱  生  活</a:t>
            </a:r>
          </a:p>
        </p:txBody>
      </p:sp>
    </p:spTree>
    <p:extLst>
      <p:ext uri="{BB962C8B-B14F-4D97-AF65-F5344CB8AC3E}">
        <p14:creationId xmlns:p14="http://schemas.microsoft.com/office/powerpoint/2010/main" val="6401665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42</TotalTime>
  <Words>8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黑体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lotus 杨</dc:creator>
  <cp:lastModifiedBy>lotus 杨</cp:lastModifiedBy>
  <cp:revision>2</cp:revision>
  <dcterms:created xsi:type="dcterms:W3CDTF">2025-01-10T11:16:10Z</dcterms:created>
  <dcterms:modified xsi:type="dcterms:W3CDTF">2025-01-25T09:28:56Z</dcterms:modified>
</cp:coreProperties>
</file>