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870E5"/>
    <a:srgbClr val="051737"/>
    <a:srgbClr val="089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98" d="100"/>
          <a:sy n="398" d="100"/>
        </p:scale>
        <p:origin x="-1752" y="-10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3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3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0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0FBE15-DDE2-43FC-A9AE-88AF49D98FDA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5BCCE4-685C-440E-BB89-F98D6F18AD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FE4BD1-2E89-D453-A084-E679F62B0F15}"/>
              </a:ext>
            </a:extLst>
          </p:cNvPr>
          <p:cNvSpPr txBox="1"/>
          <p:nvPr/>
        </p:nvSpPr>
        <p:spPr>
          <a:xfrm>
            <a:off x="4972200" y="2284991"/>
            <a:ext cx="2247597" cy="22880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7084"/>
              </a:avLst>
            </a:prstTxWarp>
            <a:spAutoFit/>
          </a:bodyPr>
          <a:lstStyle/>
          <a:p>
            <a:r>
              <a:rPr lang="en-US" altLang="zh-CN" sz="6000" dirty="0">
                <a:solidFill>
                  <a:srgbClr val="0870E5"/>
                </a:solidFill>
                <a:latin typeface="Kerao" panose="02000503000000000000" pitchFamily="2" charset="0"/>
                <a:ea typeface="liguofu" panose="02000600000000000000" pitchFamily="2" charset="-122"/>
                <a:cs typeface="liguofu" panose="02000600000000000000" pitchFamily="2" charset="-122"/>
              </a:rPr>
              <a:t>Overlimit CODE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190375-4D8D-09D5-CB78-D11E6B67F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3" t="28258" r="30191" b="27986"/>
          <a:stretch/>
        </p:blipFill>
        <p:spPr>
          <a:xfrm>
            <a:off x="5309615" y="2551176"/>
            <a:ext cx="1572769" cy="17556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42391F-71AE-97DB-B6F2-5955F386C01D}"/>
              </a:ext>
            </a:extLst>
          </p:cNvPr>
          <p:cNvSpPr txBox="1"/>
          <p:nvPr/>
        </p:nvSpPr>
        <p:spPr>
          <a:xfrm rot="10800000">
            <a:off x="4972201" y="2284991"/>
            <a:ext cx="2247597" cy="22880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7084"/>
              </a:avLst>
            </a:prstTxWarp>
            <a:spAutoFit/>
          </a:bodyPr>
          <a:lstStyle/>
          <a:p>
            <a:r>
              <a:rPr lang="en-US" altLang="zh-CN" sz="6000" dirty="0">
                <a:solidFill>
                  <a:srgbClr val="0870E5"/>
                </a:solidFill>
                <a:latin typeface="Kerao" panose="02000503000000000000" pitchFamily="2" charset="0"/>
                <a:ea typeface="liguofu" panose="02000600000000000000" pitchFamily="2" charset="-122"/>
                <a:cs typeface="liguofu" panose="02000600000000000000" pitchFamily="2" charset="-122"/>
              </a:rPr>
              <a:t>Overlimit CODE</a:t>
            </a:r>
          </a:p>
        </p:txBody>
      </p:sp>
    </p:spTree>
    <p:extLst>
      <p:ext uri="{BB962C8B-B14F-4D97-AF65-F5344CB8AC3E}">
        <p14:creationId xmlns:p14="http://schemas.microsoft.com/office/powerpoint/2010/main" val="2815539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Kerao</vt:lpstr>
      <vt:lpstr>回顾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2</cp:revision>
  <dcterms:created xsi:type="dcterms:W3CDTF">2025-05-12T15:12:17Z</dcterms:created>
  <dcterms:modified xsi:type="dcterms:W3CDTF">2025-05-12T15:30:16Z</dcterms:modified>
</cp:coreProperties>
</file>