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3365" y="-856615"/>
            <a:ext cx="15238095" cy="85712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CSS3 transition</a:t>
            </a:r>
            <a:endParaRPr lang="en-US" altLang="zh-CN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涉及知识点：</a:t>
            </a:r>
            <a:endParaRPr lang="zh-CN" altLang="en-US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1、animation</a:t>
            </a:r>
            <a:endParaRPr lang="zh-CN" altLang="en-US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2、transition</a:t>
            </a:r>
            <a:endParaRPr lang="zh-CN" altLang="en-US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3、transitionend</a:t>
            </a:r>
            <a:endParaRPr lang="zh-CN" altLang="en-US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4、弹性布局</a:t>
            </a:r>
            <a:endParaRPr lang="zh-CN" altLang="en-US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latin typeface="方正兰亭黑Pro_GB18030 Light" panose="02000000000000000000" charset="-122"/>
                <a:ea typeface="方正兰亭黑Pro_GB18030 Light" panose="02000000000000000000" charset="-122"/>
              </a:rPr>
              <a:t>5、transform、rotate、translate</a:t>
            </a:r>
            <a:endParaRPr lang="zh-CN" altLang="en-US">
              <a:solidFill>
                <a:schemeClr val="bg1"/>
              </a:solidFill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方正兰亭黑Pro_GB18030 Light" panose="02000000000000000000" charset="-122"/>
                <a:ea typeface="方正兰亭黑Pro_GB18030 Light" panose="02000000000000000000" charset="-122"/>
              </a:rPr>
              <a:t>CSS3</a:t>
            </a:r>
            <a:r>
              <a:rPr lang="zh-CN" altLang="zh-CN">
                <a:latin typeface="方正兰亭黑Pro_GB18030 Light" panose="02000000000000000000" charset="-122"/>
                <a:ea typeface="方正兰亭黑Pro_GB18030 Light" panose="02000000000000000000" charset="-122"/>
              </a:rPr>
              <a:t>立方体旋转</a:t>
            </a:r>
            <a:endParaRPr lang="zh-CN" altLang="zh-CN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涉及知识点：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0" indent="0">
              <a:buNone/>
            </a:pP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animation          动画属性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transition           用于在一个属性中设置四个过渡属性。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弹性布局          </a:t>
            </a:r>
            <a:r>
              <a:rPr lang="en-US" altLang="zh-CN">
                <a:latin typeface="方正兰亭黑Pro_GB18030 Light" panose="02000000000000000000" charset="-122"/>
                <a:ea typeface="方正兰亭黑Pro_GB18030 Light" panose="02000000000000000000" charset="-122"/>
              </a:rPr>
              <a:t>flex</a:t>
            </a:r>
            <a:endParaRPr lang="en-US" altLang="zh-CN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marL="514350" indent="-514350">
              <a:buAutoNum type="arabicPeriod"/>
            </a:pP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 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lvl="1"/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transform    向元素应用 2D 或 3D 转换。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lvl="1"/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rotate           定义 3D 旋转。通过给定一个 </a:t>
            </a:r>
            <a:r>
              <a:rPr lang="en-US" altLang="zh-CN">
                <a:latin typeface="方正兰亭黑Pro_GB18030 Light" panose="02000000000000000000" charset="-122"/>
                <a:ea typeface="方正兰亭黑Pro_GB18030 Light" panose="02000000000000000000" charset="-122"/>
              </a:rPr>
              <a:t>X\Y\Z</a:t>
            </a: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 轴的值。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  <a:p>
            <a:pPr lvl="1"/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translate      定义 3D 转化，使用用于 </a:t>
            </a:r>
            <a:r>
              <a:rPr lang="en-US" altLang="zh-CN">
                <a:latin typeface="方正兰亭黑Pro_GB18030 Light" panose="02000000000000000000" charset="-122"/>
                <a:ea typeface="方正兰亭黑Pro_GB18030 Light" panose="02000000000000000000" charset="-122"/>
                <a:sym typeface="+mn-ea"/>
              </a:rPr>
              <a:t>X\Y\Z</a:t>
            </a: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  <a:sym typeface="+mn-ea"/>
              </a:rPr>
              <a:t> </a:t>
            </a:r>
            <a:r>
              <a:rPr lang="zh-CN" altLang="en-US">
                <a:latin typeface="方正兰亭黑Pro_GB18030 Light" panose="02000000000000000000" charset="-122"/>
                <a:ea typeface="方正兰亭黑Pro_GB18030 Light" panose="02000000000000000000" charset="-122"/>
              </a:rPr>
              <a:t> 轴的值。</a:t>
            </a:r>
            <a:endParaRPr lang="zh-CN" altLang="en-US">
              <a:latin typeface="方正兰亭黑Pro_GB18030 Light" panose="02000000000000000000" charset="-122"/>
              <a:ea typeface="方正兰亭黑Pro_GB18030 Light" panose="020000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WPS 演示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方正兰亭黑Pro_GB18030 DemiBold</vt:lpstr>
      <vt:lpstr>方正兰亭黑Pro_GB18030 Light</vt:lpstr>
      <vt:lpstr>Office 主题</vt:lpstr>
      <vt:lpstr>CSS3 transition</vt:lpstr>
      <vt:lpstr>CSS3立方体旋转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</cp:revision>
  <dcterms:created xsi:type="dcterms:W3CDTF">2017-04-06T03:20:00Z</dcterms:created>
  <dcterms:modified xsi:type="dcterms:W3CDTF">2017-04-06T07:21:03Z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