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17/4/12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17/4/12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17/4/12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17/4/12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17/4/12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17/4/12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17/4/12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17/4/12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17/4/12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17/4/12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17/4/12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365" y="-856615"/>
            <a:ext cx="15238095" cy="85712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方正兰亭黑Pro_GB18030 Light" panose="02000000000000000000" charset="-122"/>
                <a:ea typeface="方正兰亭黑Pro_GB18030 Light" panose="02000000000000000000" charset="-122"/>
              </a:rPr>
              <a:t>CSS3 </a:t>
            </a:r>
            <a:r>
              <a:rPr lang="en-US" altLang="zh-CN" dirty="0" smtClean="0">
                <a:solidFill>
                  <a:schemeClr val="bg1"/>
                </a:solidFill>
                <a:latin typeface="方正兰亭黑Pro_GB18030 Light" panose="02000000000000000000" charset="-122"/>
                <a:ea typeface="方正兰亭黑Pro_GB18030 Light" panose="02000000000000000000" charset="-122"/>
              </a:rPr>
              <a:t>transition</a:t>
            </a:r>
            <a:endParaRPr lang="en-US" altLang="zh-CN" dirty="0">
              <a:solidFill>
                <a:schemeClr val="bg1"/>
              </a:solidFill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  <a:latin typeface="方正兰亭黑Pro_GB18030 Light" panose="02000000000000000000" charset="-122"/>
                <a:ea typeface="方正兰亭黑Pro_GB18030 Light" panose="02000000000000000000" charset="-122"/>
              </a:rPr>
              <a:t>涉及知识点：</a:t>
            </a:r>
          </a:p>
          <a:p>
            <a:pPr algn="l"/>
            <a:r>
              <a:rPr lang="zh-CN" altLang="en-US">
                <a:solidFill>
                  <a:schemeClr val="bg1"/>
                </a:solidFill>
                <a:latin typeface="方正兰亭黑Pro_GB18030 Light" panose="02000000000000000000" charset="-122"/>
                <a:ea typeface="方正兰亭黑Pro_GB18030 Light" panose="02000000000000000000" charset="-122"/>
              </a:rPr>
              <a:t>1、animation</a:t>
            </a:r>
          </a:p>
          <a:p>
            <a:pPr algn="l"/>
            <a:r>
              <a:rPr lang="zh-CN" altLang="en-US">
                <a:solidFill>
                  <a:schemeClr val="bg1"/>
                </a:solidFill>
                <a:latin typeface="方正兰亭黑Pro_GB18030 Light" panose="02000000000000000000" charset="-122"/>
                <a:ea typeface="方正兰亭黑Pro_GB18030 Light" panose="02000000000000000000" charset="-122"/>
              </a:rPr>
              <a:t>2、transition</a:t>
            </a:r>
          </a:p>
          <a:p>
            <a:pPr algn="l"/>
            <a:r>
              <a:rPr lang="zh-CN" altLang="en-US">
                <a:solidFill>
                  <a:schemeClr val="bg1"/>
                </a:solidFill>
                <a:latin typeface="方正兰亭黑Pro_GB18030 Light" panose="02000000000000000000" charset="-122"/>
                <a:ea typeface="方正兰亭黑Pro_GB18030 Light" panose="02000000000000000000" charset="-122"/>
              </a:rPr>
              <a:t>3、transitionend</a:t>
            </a:r>
          </a:p>
          <a:p>
            <a:pPr algn="l"/>
            <a:r>
              <a:rPr lang="zh-CN" altLang="en-US">
                <a:solidFill>
                  <a:schemeClr val="bg1"/>
                </a:solidFill>
                <a:latin typeface="方正兰亭黑Pro_GB18030 Light" panose="02000000000000000000" charset="-122"/>
                <a:ea typeface="方正兰亭黑Pro_GB18030 Light" panose="02000000000000000000" charset="-122"/>
              </a:rPr>
              <a:t>4、弹性布局</a:t>
            </a:r>
          </a:p>
          <a:p>
            <a:pPr algn="l"/>
            <a:r>
              <a:rPr lang="zh-CN" altLang="en-US">
                <a:solidFill>
                  <a:schemeClr val="bg1"/>
                </a:solidFill>
                <a:latin typeface="方正兰亭黑Pro_GB18030 Light" panose="02000000000000000000" charset="-122"/>
                <a:ea typeface="方正兰亭黑Pro_GB18030 Light" panose="02000000000000000000" charset="-122"/>
              </a:rPr>
              <a:t>5、transform、rotate、translate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兰亭黑Pro_GB18030 Light" panose="02000000000000000000" charset="-122"/>
                <a:ea typeface="方正兰亭黑Pro_GB18030 Light" panose="02000000000000000000" charset="-122"/>
              </a:rPr>
              <a:t>CSS3</a:t>
            </a:r>
            <a:r>
              <a:rPr lang="zh-CN" altLang="en-US" dirty="0" smtClean="0">
                <a:latin typeface="方正兰亭黑Pro_GB18030 Light" panose="02000000000000000000" charset="-122"/>
                <a:ea typeface="方正兰亭黑Pro_GB18030 Light" panose="02000000000000000000" charset="-122"/>
              </a:rPr>
              <a:t>动画</a:t>
            </a:r>
            <a:endParaRPr lang="zh-CN" altLang="zh-CN" dirty="0"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方正兰亭黑Pro_GB18030 Light" panose="02000000000000000000" charset="-122"/>
                <a:ea typeface="方正兰亭黑Pro_GB18030 Light" panose="02000000000000000000" charset="-122"/>
              </a:rPr>
              <a:t>涉及知识点：</a:t>
            </a:r>
          </a:p>
          <a:p>
            <a:pPr marL="0" indent="0">
              <a:buNone/>
            </a:pPr>
            <a:endParaRPr lang="zh-CN" altLang="en-US" dirty="0"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  <a:p>
            <a:pPr marL="514350" indent="-514350">
              <a:buAutoNum type="arabicPeriod"/>
            </a:pPr>
            <a:r>
              <a:rPr lang="en-US" altLang="zh-CN" dirty="0" smtClean="0">
                <a:latin typeface="方正兰亭黑Pro_GB18030 Light" panose="02000000000000000000" charset="-122"/>
                <a:ea typeface="方正兰亭黑Pro_GB18030 Light" panose="02000000000000000000" charset="-122"/>
              </a:rPr>
              <a:t>a</a:t>
            </a:r>
            <a:r>
              <a:rPr lang="zh-CN" altLang="en-US" dirty="0" smtClean="0">
                <a:latin typeface="方正兰亭黑Pro_GB18030 Light" panose="02000000000000000000" charset="-122"/>
                <a:ea typeface="方正兰亭黑Pro_GB18030 Light" panose="02000000000000000000" charset="-122"/>
              </a:rPr>
              <a:t>nimation 动画</a:t>
            </a:r>
            <a:r>
              <a:rPr lang="zh-CN" altLang="en-US" dirty="0">
                <a:latin typeface="方正兰亭黑Pro_GB18030 Light" panose="02000000000000000000" charset="-122"/>
                <a:ea typeface="方正兰亭黑Pro_GB18030 Light" panose="02000000000000000000" charset="-122"/>
              </a:rPr>
              <a:t>属性</a:t>
            </a:r>
          </a:p>
          <a:p>
            <a:pPr marL="514350" indent="-514350">
              <a:buAutoNum type="arabicPeriod"/>
            </a:pPr>
            <a:r>
              <a:rPr lang="en-US" altLang="zh-CN" dirty="0" smtClean="0">
                <a:latin typeface="方正兰亭黑Pro_GB18030 Light" panose="02000000000000000000" charset="-122"/>
                <a:ea typeface="方正兰亭黑Pro_GB18030 Light" panose="02000000000000000000" charset="-122"/>
              </a:rPr>
              <a:t>t</a:t>
            </a:r>
            <a:r>
              <a:rPr lang="zh-CN" altLang="en-US" dirty="0" smtClean="0">
                <a:latin typeface="方正兰亭黑Pro_GB18030 Light" panose="02000000000000000000" charset="-122"/>
                <a:ea typeface="方正兰亭黑Pro_GB18030 Light" panose="02000000000000000000" charset="-122"/>
              </a:rPr>
              <a:t>ransition 用于</a:t>
            </a:r>
            <a:r>
              <a:rPr lang="zh-CN" altLang="en-US" dirty="0">
                <a:latin typeface="方正兰亭黑Pro_GB18030 Light" panose="02000000000000000000" charset="-122"/>
                <a:ea typeface="方正兰亭黑Pro_GB18030 Light" panose="02000000000000000000" charset="-122"/>
              </a:rPr>
              <a:t>在一个属性中设置四个过渡属性。</a:t>
            </a:r>
          </a:p>
          <a:p>
            <a:pPr marL="514350" indent="-514350">
              <a:buAutoNum type="arabicPeriod"/>
            </a:pPr>
            <a:r>
              <a:rPr lang="zh-CN" altLang="en-US" dirty="0">
                <a:latin typeface="方正兰亭黑Pro_GB18030 Light" panose="02000000000000000000" charset="-122"/>
                <a:ea typeface="方正兰亭黑Pro_GB18030 Light" panose="02000000000000000000" charset="-122"/>
              </a:rPr>
              <a:t>弹性</a:t>
            </a:r>
            <a:r>
              <a:rPr lang="zh-CN" altLang="en-US" dirty="0" smtClean="0">
                <a:latin typeface="方正兰亭黑Pro_GB18030 Light" panose="02000000000000000000" charset="-122"/>
                <a:ea typeface="方正兰亭黑Pro_GB18030 Light" panose="02000000000000000000" charset="-122"/>
              </a:rPr>
              <a:t>布局 </a:t>
            </a:r>
            <a:r>
              <a:rPr lang="en-US" altLang="zh-CN" dirty="0" smtClean="0">
                <a:latin typeface="方正兰亭黑Pro_GB18030 Light" panose="02000000000000000000" charset="-122"/>
                <a:ea typeface="方正兰亭黑Pro_GB18030 Light" panose="02000000000000000000" charset="-122"/>
              </a:rPr>
              <a:t>flex</a:t>
            </a:r>
            <a:endParaRPr lang="en-US" altLang="zh-CN" dirty="0"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方正兰亭黑Pro_GB18030 Light" panose="02000000000000000000" charset="-122"/>
                <a:ea typeface="方正兰亭黑Pro_GB18030 Light" panose="02000000000000000000" charset="-122"/>
              </a:rPr>
              <a:t> </a:t>
            </a:r>
          </a:p>
          <a:p>
            <a:pPr lvl="1"/>
            <a:r>
              <a:rPr lang="en-US" altLang="zh-CN" dirty="0" smtClean="0">
                <a:latin typeface="方正兰亭黑Pro_GB18030 Light" panose="02000000000000000000" charset="-122"/>
                <a:ea typeface="方正兰亭黑Pro_GB18030 Light" panose="02000000000000000000" charset="-122"/>
              </a:rPr>
              <a:t>t</a:t>
            </a:r>
            <a:r>
              <a:rPr lang="zh-CN" altLang="en-US" dirty="0" smtClean="0">
                <a:latin typeface="方正兰亭黑Pro_GB18030 Light" panose="02000000000000000000" charset="-122"/>
                <a:ea typeface="方正兰亭黑Pro_GB18030 Light" panose="02000000000000000000" charset="-122"/>
              </a:rPr>
              <a:t>ransform 向</a:t>
            </a:r>
            <a:r>
              <a:rPr lang="zh-CN" altLang="en-US" dirty="0">
                <a:latin typeface="方正兰亭黑Pro_GB18030 Light" panose="02000000000000000000" charset="-122"/>
                <a:ea typeface="方正兰亭黑Pro_GB18030 Light" panose="02000000000000000000" charset="-122"/>
              </a:rPr>
              <a:t>元素应用 2D 或 3D 转换。</a:t>
            </a:r>
          </a:p>
          <a:p>
            <a:pPr lvl="1"/>
            <a:r>
              <a:rPr lang="en-US" altLang="zh-CN" dirty="0" smtClean="0">
                <a:latin typeface="方正兰亭黑Pro_GB18030 Light" panose="02000000000000000000" charset="-122"/>
                <a:ea typeface="方正兰亭黑Pro_GB18030 Light" panose="02000000000000000000" charset="-122"/>
              </a:rPr>
              <a:t>r</a:t>
            </a:r>
            <a:r>
              <a:rPr lang="zh-CN" altLang="en-US" dirty="0" smtClean="0">
                <a:latin typeface="方正兰亭黑Pro_GB18030 Light" panose="02000000000000000000" charset="-122"/>
                <a:ea typeface="方正兰亭黑Pro_GB18030 Light" panose="02000000000000000000" charset="-122"/>
              </a:rPr>
              <a:t>otate 定义 </a:t>
            </a:r>
            <a:r>
              <a:rPr lang="zh-CN" altLang="en-US" dirty="0">
                <a:latin typeface="方正兰亭黑Pro_GB18030 Light" panose="02000000000000000000" charset="-122"/>
                <a:ea typeface="方正兰亭黑Pro_GB18030 Light" panose="02000000000000000000" charset="-122"/>
              </a:rPr>
              <a:t>3D 旋转。通过给定一个 </a:t>
            </a:r>
            <a:r>
              <a:rPr lang="en-US" altLang="zh-CN" dirty="0">
                <a:latin typeface="方正兰亭黑Pro_GB18030 Light" panose="02000000000000000000" charset="-122"/>
                <a:ea typeface="方正兰亭黑Pro_GB18030 Light" panose="02000000000000000000" charset="-122"/>
              </a:rPr>
              <a:t>X\Y\Z</a:t>
            </a:r>
            <a:r>
              <a:rPr lang="zh-CN" altLang="en-US" dirty="0">
                <a:latin typeface="方正兰亭黑Pro_GB18030 Light" panose="02000000000000000000" charset="-122"/>
                <a:ea typeface="方正兰亭黑Pro_GB18030 Light" panose="02000000000000000000" charset="-122"/>
              </a:rPr>
              <a:t> 轴的值。</a:t>
            </a:r>
          </a:p>
          <a:p>
            <a:pPr lvl="1"/>
            <a:r>
              <a:rPr lang="zh-CN" altLang="en-US" dirty="0" smtClean="0">
                <a:latin typeface="方正兰亭黑Pro_GB18030 Light" panose="02000000000000000000" charset="-122"/>
                <a:ea typeface="方正兰亭黑Pro_GB18030 Light" panose="02000000000000000000" charset="-122"/>
              </a:rPr>
              <a:t>translate 定义 </a:t>
            </a:r>
            <a:r>
              <a:rPr lang="zh-CN" altLang="en-US" dirty="0">
                <a:latin typeface="方正兰亭黑Pro_GB18030 Light" panose="02000000000000000000" charset="-122"/>
                <a:ea typeface="方正兰亭黑Pro_GB18030 Light" panose="02000000000000000000" charset="-122"/>
              </a:rPr>
              <a:t>3D 转化，使用用于 </a:t>
            </a:r>
            <a:r>
              <a:rPr lang="en-US" altLang="zh-CN" dirty="0">
                <a:latin typeface="方正兰亭黑Pro_GB18030 Light" panose="02000000000000000000" charset="-122"/>
                <a:ea typeface="方正兰亭黑Pro_GB18030 Light" panose="02000000000000000000" charset="-122"/>
                <a:sym typeface="+mn-ea"/>
              </a:rPr>
              <a:t>X\Y\Z</a:t>
            </a:r>
            <a:r>
              <a:rPr lang="zh-CN" altLang="en-US" dirty="0">
                <a:latin typeface="方正兰亭黑Pro_GB18030 Light" panose="02000000000000000000" charset="-122"/>
                <a:ea typeface="方正兰亭黑Pro_GB18030 Light" panose="02000000000000000000" charset="-122"/>
                <a:sym typeface="+mn-ea"/>
              </a:rPr>
              <a:t> </a:t>
            </a:r>
            <a:r>
              <a:rPr lang="zh-CN" altLang="en-US" dirty="0">
                <a:latin typeface="方正兰亭黑Pro_GB18030 Light" panose="02000000000000000000" charset="-122"/>
                <a:ea typeface="方正兰亭黑Pro_GB18030 Light" panose="02000000000000000000" charset="-122"/>
              </a:rPr>
              <a:t> 轴的值。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方正兰亭黑Pro_GB18030 Light</vt:lpstr>
      <vt:lpstr>宋体</vt:lpstr>
      <vt:lpstr>Arial</vt:lpstr>
      <vt:lpstr>Calibri</vt:lpstr>
      <vt:lpstr>Calibri Light</vt:lpstr>
      <vt:lpstr>Office 主题</vt:lpstr>
      <vt:lpstr>CSS3 transition</vt:lpstr>
      <vt:lpstr>CSS3动画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x</cp:lastModifiedBy>
  <cp:revision>7</cp:revision>
  <dcterms:created xsi:type="dcterms:W3CDTF">2017-04-06T03:20:00Z</dcterms:created>
  <dcterms:modified xsi:type="dcterms:W3CDTF">2017-04-11T23:37:23Z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