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14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5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39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8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7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6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0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5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7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C9FF-6866-4D2A-B65D-5FB4F81533B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7427-713D-4305-AF13-3070C99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位运算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&amp;</a:t>
            </a:r>
          </a:p>
          <a:p>
            <a:r>
              <a:rPr lang="en-US" dirty="0"/>
              <a:t>o</a:t>
            </a:r>
            <a:r>
              <a:rPr lang="en-US" dirty="0" smtClean="0"/>
              <a:t>r |</a:t>
            </a:r>
          </a:p>
          <a:p>
            <a:r>
              <a:rPr lang="en-US" dirty="0" err="1"/>
              <a:t>x</a:t>
            </a:r>
            <a:r>
              <a:rPr lang="en-US" dirty="0" err="1" smtClean="0"/>
              <a:t>or</a:t>
            </a:r>
            <a:r>
              <a:rPr lang="en-US" dirty="0" smtClean="0"/>
              <a:t> ^</a:t>
            </a:r>
          </a:p>
          <a:p>
            <a:r>
              <a:rPr lang="en-US" dirty="0"/>
              <a:t>n</a:t>
            </a:r>
            <a:r>
              <a:rPr lang="en-US" dirty="0" smtClean="0"/>
              <a:t>ot ~</a:t>
            </a:r>
          </a:p>
          <a:p>
            <a:r>
              <a:rPr lang="en-US" dirty="0" smtClean="0"/>
              <a:t>Shift left &lt;&lt;</a:t>
            </a:r>
          </a:p>
          <a:p>
            <a:r>
              <a:rPr lang="en-US" dirty="0" smtClean="0"/>
              <a:t>Shift right &gt;&gt;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r>
              <a:rPr lang="en-US" altLang="zh-CN" dirty="0" smtClean="0"/>
              <a:t>-</a:t>
            </a:r>
            <a:r>
              <a:rPr lang="zh-CN" altLang="en-US" dirty="0"/>
              <a:t>未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err="1" smtClean="0"/>
              <a:t>maxlongint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/>
              <a:t>(1 &lt;&lt; 31) –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altLang="zh-CN" dirty="0" smtClean="0"/>
              <a:t>1 &lt;&lt; 31</a:t>
            </a:r>
          </a:p>
          <a:p>
            <a:r>
              <a:rPr lang="zh-CN" altLang="en-US" dirty="0" smtClean="0"/>
              <a:t>乘除</a:t>
            </a:r>
            <a:r>
              <a:rPr lang="en-US" altLang="zh-CN" dirty="0" smtClean="0"/>
              <a:t>2^m:</a:t>
            </a:r>
          </a:p>
          <a:p>
            <a:pPr lvl="1"/>
            <a:r>
              <a:rPr lang="en-US" altLang="zh-CN" dirty="0" smtClean="0"/>
              <a:t>X &lt;&lt; m</a:t>
            </a:r>
          </a:p>
          <a:p>
            <a:pPr lvl="1"/>
            <a:r>
              <a:rPr lang="en-US" altLang="zh-CN" dirty="0" smtClean="0"/>
              <a:t>X &gt;&gt; 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6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</a:t>
            </a:r>
            <a:r>
              <a:rPr lang="zh-CN" altLang="en-US" dirty="0"/>
              <a:t>运算</a:t>
            </a:r>
            <a:r>
              <a:rPr lang="en-US" altLang="zh-CN" dirty="0" smtClean="0"/>
              <a:t>-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a = a ^ b</a:t>
            </a:r>
          </a:p>
          <a:p>
            <a:pPr lvl="1"/>
            <a:r>
              <a:rPr lang="en-US" dirty="0"/>
              <a:t>b = a ^ b</a:t>
            </a:r>
          </a:p>
          <a:p>
            <a:pPr lvl="1"/>
            <a:r>
              <a:rPr lang="en-US" dirty="0"/>
              <a:t>a = a ^ b</a:t>
            </a:r>
            <a:endParaRPr lang="en-US" dirty="0" smtClean="0"/>
          </a:p>
          <a:p>
            <a:r>
              <a:rPr lang="zh-CN" altLang="en-US" dirty="0" smtClean="0"/>
              <a:t>判断</a:t>
            </a:r>
            <a:r>
              <a:rPr lang="en-US" altLang="zh-CN" dirty="0" smtClean="0"/>
              <a:t>x</a:t>
            </a:r>
            <a:r>
              <a:rPr lang="zh-CN" altLang="en-US" dirty="0" smtClean="0"/>
              <a:t>奇偶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 smtClean="0"/>
              <a:t>(x &amp; 1) == 1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3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有一列共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，已知除奇异数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之外，其余所有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皆在这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个数中出现偶数次。现你有两个变量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，试求出奇异数</a:t>
            </a:r>
            <a:r>
              <a:rPr lang="en-US" altLang="zh-CN" dirty="0" smtClean="0"/>
              <a:t>x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dirty="0" smtClean="0"/>
              <a:t>N &lt;= 10^9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</a:t>
            </a:r>
            <a:r>
              <a:rPr lang="zh-CN" altLang="en-US" dirty="0"/>
              <a:t>运算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Lowbit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x &amp; (-x)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 smtClean="0"/>
              <a:t>二进制表示中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While (x)</a:t>
            </a:r>
          </a:p>
          <a:p>
            <a:pPr lvl="2"/>
            <a:r>
              <a:rPr lang="en-US" altLang="zh-CN" dirty="0" smtClean="0"/>
              <a:t>x = x &amp; (x-1)</a:t>
            </a:r>
          </a:p>
          <a:p>
            <a:pPr lvl="2"/>
            <a:r>
              <a:rPr lang="en-US" altLang="zh-CN" dirty="0" err="1" smtClean="0"/>
              <a:t>Num</a:t>
            </a:r>
            <a:r>
              <a:rPr lang="en-US" altLang="zh-CN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3994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中选择一个数删除，然后将</a:t>
            </a:r>
            <a:r>
              <a:rPr lang="en-US" altLang="zh-CN" dirty="0" smtClean="0"/>
              <a:t>99</a:t>
            </a:r>
            <a:r>
              <a:rPr lang="zh-CN" altLang="en-US" dirty="0" smtClean="0"/>
              <a:t>个数打乱顺序，试找出删除的数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smtClean="0"/>
              <a:t>拓展：删掉两个数呢？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话说主任每天都很忙，今天他有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个地方要去，为了完成工作并且节约时间，每个地方他会去一次且仅一次。从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所需要的时间以矩阵形式给出。问主任在路上最少浪费多少时间。</a:t>
            </a:r>
            <a:endParaRPr lang="en-US" altLang="zh-CN" dirty="0" smtClean="0"/>
          </a:p>
          <a:p>
            <a:r>
              <a:rPr lang="en-US" dirty="0" smtClean="0"/>
              <a:t>N &lt;=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222</TotalTime>
  <Words>248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宋体</vt:lpstr>
      <vt:lpstr>Arial</vt:lpstr>
      <vt:lpstr>Times New Roman</vt:lpstr>
      <vt:lpstr>Trebuchet MS</vt:lpstr>
      <vt:lpstr>电路</vt:lpstr>
      <vt:lpstr>位运算</vt:lpstr>
      <vt:lpstr>位运算</vt:lpstr>
      <vt:lpstr>位运算-未入门</vt:lpstr>
      <vt:lpstr>位运算-入门</vt:lpstr>
      <vt:lpstr>题目一</vt:lpstr>
      <vt:lpstr>位运算-提高</vt:lpstr>
      <vt:lpstr>题目二</vt:lpstr>
      <vt:lpstr>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奇技淫巧</dc:title>
  <dc:creator>JC Angel</dc:creator>
  <cp:lastModifiedBy>Hongru Zhu</cp:lastModifiedBy>
  <cp:revision>19</cp:revision>
  <dcterms:created xsi:type="dcterms:W3CDTF">2014-07-10T07:20:18Z</dcterms:created>
  <dcterms:modified xsi:type="dcterms:W3CDTF">2015-07-06T06:23:13Z</dcterms:modified>
</cp:coreProperties>
</file>