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8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0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0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8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5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0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5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8B61-851A-4D55-B340-34CDD67C55A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9AC5-0CD2-4C87-80DC-9B106C2F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广度优先搜索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深度优先搜索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</a:p>
          <a:p>
            <a:r>
              <a:rPr lang="en-US" altLang="zh-CN" dirty="0" smtClean="0"/>
              <a:t>&amp;</a:t>
            </a:r>
          </a:p>
          <a:p>
            <a:r>
              <a:rPr lang="en-US" altLang="zh-CN" smtClean="0"/>
              <a:t>DFS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9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找到最短路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2 0 0 0</a:t>
            </a:r>
          </a:p>
          <a:p>
            <a:r>
              <a:rPr lang="en-US" altLang="zh-CN" dirty="0" smtClean="0"/>
              <a:t>0 0 0 0</a:t>
            </a:r>
          </a:p>
          <a:p>
            <a:r>
              <a:rPr lang="en-US" altLang="zh-CN" dirty="0" smtClean="0"/>
              <a:t>0 0 0 0</a:t>
            </a:r>
          </a:p>
          <a:p>
            <a:r>
              <a:rPr lang="en-US" altLang="zh-CN" dirty="0" smtClean="0"/>
              <a:t>0 0 0 1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15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DFS(</a:t>
            </a:r>
            <a:r>
              <a:rPr lang="zh-CN" altLang="en-US" dirty="0" smtClean="0"/>
              <a:t>深度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一条路走到黑，然后再转下一条</a:t>
            </a:r>
            <a:endParaRPr lang="en-US" altLang="zh-CN" dirty="0" smtClean="0"/>
          </a:p>
          <a:p>
            <a:r>
              <a:rPr lang="zh-CN" altLang="en-US" dirty="0" smtClean="0"/>
              <a:t>若顺序为上、左、下、右：</a:t>
            </a:r>
            <a:endParaRPr lang="en-US" altLang="zh-CN" dirty="0"/>
          </a:p>
          <a:p>
            <a:r>
              <a:rPr lang="en-US" altLang="zh-CN" dirty="0" smtClean="0"/>
              <a:t>7 </a:t>
            </a:r>
            <a:r>
              <a:rPr lang="en-US" altLang="zh-CN" dirty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5</a:t>
            </a:r>
            <a:r>
              <a:rPr lang="en-US" altLang="zh-CN" dirty="0" smtClean="0"/>
              <a:t> 4		9 6 5 4</a:t>
            </a:r>
          </a:p>
          <a:p>
            <a:r>
              <a:rPr lang="en-US" altLang="zh-CN" dirty="0" smtClean="0"/>
              <a:t>0 0 0 3		8 7 0 3</a:t>
            </a:r>
          </a:p>
          <a:p>
            <a:r>
              <a:rPr lang="en-US" altLang="zh-CN" dirty="0" smtClean="0"/>
              <a:t>0 0 0 2		0 0 0 2</a:t>
            </a:r>
          </a:p>
          <a:p>
            <a:r>
              <a:rPr lang="en-US" altLang="zh-CN" dirty="0" smtClean="0"/>
              <a:t>0 0 0 1		0 0 0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96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		3</a:t>
            </a:r>
          </a:p>
          <a:p>
            <a:pPr marL="457200" lvl="1" indent="0">
              <a:buNone/>
            </a:pPr>
            <a:r>
              <a:rPr lang="en-US" altLang="zh-CN" dirty="0" smtClean="0"/>
              <a:t>4	      5          6                7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遍历顺序：</a:t>
            </a:r>
            <a:r>
              <a:rPr lang="en-US" altLang="zh-CN" dirty="0" smtClean="0"/>
              <a:t>1 2 4 5 3 6 7</a:t>
            </a:r>
          </a:p>
        </p:txBody>
      </p:sp>
    </p:spTree>
    <p:extLst>
      <p:ext uri="{BB962C8B-B14F-4D97-AF65-F5344CB8AC3E}">
        <p14:creationId xmlns:p14="http://schemas.microsoft.com/office/powerpoint/2010/main" val="408799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BFS(</a:t>
            </a:r>
            <a:r>
              <a:rPr lang="zh-CN" altLang="en-US" dirty="0" smtClean="0"/>
              <a:t>广度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一层一层走</a:t>
            </a:r>
            <a:endParaRPr lang="en-US" altLang="zh-CN" dirty="0" smtClean="0"/>
          </a:p>
          <a:p>
            <a:r>
              <a:rPr lang="en-US" altLang="zh-CN" dirty="0"/>
              <a:t>0</a:t>
            </a:r>
            <a:r>
              <a:rPr lang="en-US" altLang="zh-CN" dirty="0" smtClean="0"/>
              <a:t> 0 0 0		0 0 0 0		0 0 0 4		0 0 </a:t>
            </a:r>
            <a:r>
              <a:rPr lang="en-US" altLang="zh-CN" dirty="0"/>
              <a:t>5</a:t>
            </a:r>
            <a:r>
              <a:rPr lang="en-US" altLang="zh-CN" dirty="0" smtClean="0"/>
              <a:t> 4</a:t>
            </a:r>
          </a:p>
          <a:p>
            <a:r>
              <a:rPr lang="en-US" altLang="zh-CN" dirty="0" smtClean="0"/>
              <a:t>0 0 0 0		0 0 0 3		0 0 4 3		0 5 4 3</a:t>
            </a:r>
          </a:p>
          <a:p>
            <a:r>
              <a:rPr lang="en-US" altLang="zh-CN" dirty="0" smtClean="0"/>
              <a:t>0 0 0 2		0 0 3 2		0 4 3 2		5 4 3 2</a:t>
            </a:r>
          </a:p>
          <a:p>
            <a:r>
              <a:rPr lang="en-US" altLang="zh-CN" dirty="0" smtClean="0"/>
              <a:t>0 0 </a:t>
            </a:r>
            <a:r>
              <a:rPr lang="en-US" altLang="zh-CN" dirty="0"/>
              <a:t>2</a:t>
            </a:r>
            <a:r>
              <a:rPr lang="en-US" altLang="zh-CN" dirty="0" smtClean="0"/>
              <a:t> 1		0 3 2 </a:t>
            </a:r>
            <a:r>
              <a:rPr lang="en-US" altLang="zh-CN" dirty="0"/>
              <a:t>1</a:t>
            </a:r>
            <a:r>
              <a:rPr lang="en-US" altLang="zh-CN" dirty="0" smtClean="0"/>
              <a:t>		4 3 2 1		4 3 2 </a:t>
            </a:r>
            <a:r>
              <a:rPr lang="en-US" altLang="zh-CN" dirty="0"/>
              <a:t>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0</a:t>
            </a:r>
            <a:r>
              <a:rPr lang="en-US" altLang="zh-CN" dirty="0" smtClean="0"/>
              <a:t> 6 5 4		7 6 5 4</a:t>
            </a:r>
          </a:p>
          <a:p>
            <a:r>
              <a:rPr lang="en-US" altLang="zh-CN" dirty="0" smtClean="0"/>
              <a:t>6 5 4 3		6 5 4 3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 2		5 4 3 2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 3 2 1		4 3 2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3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		3</a:t>
            </a:r>
          </a:p>
          <a:p>
            <a:pPr marL="457200" lvl="1" indent="0">
              <a:buNone/>
            </a:pPr>
            <a:r>
              <a:rPr lang="en-US" altLang="zh-CN" dirty="0" smtClean="0"/>
              <a:t>4	      5          6                7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遍历顺序：</a:t>
            </a:r>
            <a:r>
              <a:rPr lang="en-US" altLang="zh-CN" dirty="0" smtClean="0"/>
              <a:t>1 2 3 4 5 6 7</a:t>
            </a:r>
          </a:p>
        </p:txBody>
      </p:sp>
    </p:spTree>
    <p:extLst>
      <p:ext uri="{BB962C8B-B14F-4D97-AF65-F5344CB8AC3E}">
        <p14:creationId xmlns:p14="http://schemas.microsoft.com/office/powerpoint/2010/main" val="18466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dfs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== des:</a:t>
            </a:r>
          </a:p>
          <a:p>
            <a:r>
              <a:rPr lang="en-US" altLang="zh-CN" dirty="0" smtClean="0"/>
              <a:t>        return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next_pos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next_pos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bfs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 while queue not empty: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= queue[head++]</a:t>
            </a:r>
          </a:p>
          <a:p>
            <a:r>
              <a:rPr lang="en-US" altLang="zh-CN" dirty="0" smtClean="0"/>
              <a:t>        for </a:t>
            </a:r>
            <a:r>
              <a:rPr lang="en-US" altLang="zh-CN" dirty="0" err="1" smtClean="0"/>
              <a:t>next_pos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queue[tail++] = </a:t>
            </a:r>
            <a:r>
              <a:rPr lang="en-US" altLang="zh-CN" dirty="0" err="1" smtClean="0"/>
              <a:t>next_pos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20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广度优先搜索 与 深度优先搜索</vt:lpstr>
      <vt:lpstr>找到最短路</vt:lpstr>
      <vt:lpstr>DFS(深度)</vt:lpstr>
      <vt:lpstr>树形结构</vt:lpstr>
      <vt:lpstr>BFS(广度)</vt:lpstr>
      <vt:lpstr>树形结构</vt:lpstr>
      <vt:lpstr>伪代码</vt:lpstr>
      <vt:lpstr>伪代码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广度优先搜索 与 深度优先搜索</dc:title>
  <dc:creator>贾雨葶</dc:creator>
  <cp:lastModifiedBy>贾雨葶</cp:lastModifiedBy>
  <cp:revision>15</cp:revision>
  <dcterms:created xsi:type="dcterms:W3CDTF">2015-07-08T05:56:43Z</dcterms:created>
  <dcterms:modified xsi:type="dcterms:W3CDTF">2015-07-08T06:29:28Z</dcterms:modified>
</cp:coreProperties>
</file>