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116A-EA60-473F-8D62-605175546CA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5D81-8497-4193-910C-57A1CC9C3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Scheme</a:t>
            </a:r>
            <a:r>
              <a:rPr lang="zh-CN" altLang="en-US" dirty="0" smtClean="0"/>
              <a:t>计算器实现方法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数字类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Rational</a:t>
            </a:r>
            <a:r>
              <a:rPr lang="zh-CN" altLang="en-US" dirty="0" smtClean="0"/>
              <a:t>有两部分元素，分子和分母均为一个</a:t>
            </a:r>
            <a:r>
              <a:rPr lang="en-US" altLang="zh-CN" dirty="0" err="1" smtClean="0"/>
              <a:t>LongInt</a:t>
            </a:r>
            <a:r>
              <a:rPr lang="zh-CN" altLang="en-US" dirty="0" smtClean="0"/>
              <a:t>类型对象，即高精度整数（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实现，请自行修改）。</a:t>
            </a:r>
            <a:endParaRPr lang="en-US" altLang="zh-CN" dirty="0" smtClean="0"/>
          </a:p>
          <a:p>
            <a:r>
              <a:rPr lang="en-US" altLang="zh-CN" dirty="0" err="1" smtClean="0"/>
              <a:t>LongInt</a:t>
            </a:r>
            <a:r>
              <a:rPr lang="zh-CN" altLang="en-US" dirty="0" smtClean="0"/>
              <a:t>需要重载</a:t>
            </a:r>
            <a:r>
              <a:rPr lang="en-US" altLang="zh-CN" dirty="0" smtClean="0"/>
              <a:t>+-*/</a:t>
            </a:r>
            <a:r>
              <a:rPr lang="zh-CN" altLang="en-US" dirty="0" smtClean="0"/>
              <a:t>等操作，以满足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类的需求。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可以直接使用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自带类型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实现。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可以使用如下方式编译：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codeblocks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vc</a:t>
            </a:r>
            <a:r>
              <a:rPr lang="en-US" altLang="zh-CN" dirty="0" smtClean="0"/>
              <a:t>, vs</a:t>
            </a:r>
            <a:r>
              <a:rPr lang="zh-CN" altLang="en-US" dirty="0" smtClean="0"/>
              <a:t>等软件建立工程进行编译，运行。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使用命令行执行如下命令：</a:t>
            </a:r>
            <a:endParaRPr lang="en-US" altLang="zh-CN" dirty="0" smtClean="0"/>
          </a:p>
          <a:p>
            <a:pPr lvl="1"/>
            <a:r>
              <a:rPr lang="en-US" dirty="0"/>
              <a:t>g++ -o </a:t>
            </a:r>
            <a:r>
              <a:rPr lang="en-US" dirty="0" err="1"/>
              <a:t>calc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=gnu++</a:t>
            </a:r>
            <a:r>
              <a:rPr lang="en-US" dirty="0" smtClean="0"/>
              <a:t>0x </a:t>
            </a:r>
            <a:r>
              <a:rPr lang="en-US" dirty="0"/>
              <a:t>$(find . -name "*.</a:t>
            </a:r>
            <a:r>
              <a:rPr lang="en-US" dirty="0" err="1"/>
              <a:t>cpp</a:t>
            </a:r>
            <a:r>
              <a:rPr lang="en-US" dirty="0"/>
              <a:t>") </a:t>
            </a:r>
            <a:endParaRPr lang="en-US" dirty="0" smtClean="0"/>
          </a:p>
          <a:p>
            <a:pPr lvl="1"/>
            <a:r>
              <a:rPr lang="zh-CN" altLang="en-US" dirty="0" smtClean="0"/>
              <a:t>该命令可以对当前命令行所在目录下所有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文件进行编译并连接，但由于每次都对所有文件重新编译，所以略慢。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接下页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54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方法是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下编译工程命令，在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系统下可通过</a:t>
            </a:r>
            <a:r>
              <a:rPr lang="en-US" altLang="zh-CN" dirty="0" err="1" smtClean="0"/>
              <a:t>cygwin</a:t>
            </a:r>
            <a:r>
              <a:rPr lang="zh-CN" altLang="en-US" dirty="0" smtClean="0"/>
              <a:t>软件执行该命令。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的编译有两步，第一步是编译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文件，生成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文件，此时对每个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文件来说，都有可能有部分函数只有生命，没有实现。第二步是将所有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文件链接，以找到所有函数实现方法。链接后即生成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可执行文件。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 smtClean="0"/>
              <a:t>方法会调用当前目录的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文件，该文件表达了各个文件之间的依赖关系。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根据依赖关系，每个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只有在它依赖的文件有过修改后才会重新编译，否则直接使用上一次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文件。若有</a:t>
            </a:r>
            <a:r>
              <a:rPr lang="en-US" altLang="zh-CN" dirty="0" smtClean="0"/>
              <a:t>.o</a:t>
            </a:r>
            <a:r>
              <a:rPr lang="zh-CN" altLang="en-US" dirty="0" smtClean="0"/>
              <a:t>变更，则会重新链接，生成新的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因为动态编译，只编译变更的部分，所以速度较快。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提交时所有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文件都放在同一文件夹下，提交整个文件夹的压缩包</a:t>
            </a:r>
            <a:r>
              <a:rPr lang="en-US" altLang="zh-CN" dirty="0" smtClean="0"/>
              <a:t>(zip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，命名格式为“学号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5130309***_</a:t>
            </a:r>
            <a:r>
              <a:rPr lang="zh-CN" altLang="en-US" dirty="0" smtClean="0"/>
              <a:t>贾</a:t>
            </a:r>
            <a:r>
              <a:rPr lang="en-US" altLang="zh-CN" dirty="0" smtClean="0"/>
              <a:t>**.zip)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检查时会使用第二种方法进行编译。所以请务必保证所提交代码可以通过第二种方法编译。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括号单元读入后形式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Opt</a:t>
            </a:r>
            <a:r>
              <a:rPr lang="zh-CN" altLang="en-US" dirty="0" smtClean="0"/>
              <a:t>类型对象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类型对象的链表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计算时调用</a:t>
            </a:r>
            <a:r>
              <a:rPr lang="en-US" altLang="zh-CN" dirty="0" smtClean="0"/>
              <a:t>Opt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calc</a:t>
            </a:r>
            <a:r>
              <a:rPr lang="zh-CN" altLang="en-US" dirty="0" smtClean="0"/>
              <a:t>函数，传入链表头指针，使其计算该单元结果。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(+ 1 2 34)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分块读入，通过</a:t>
            </a:r>
            <a:r>
              <a:rPr lang="en-US" altLang="zh-CN" dirty="0" err="1" smtClean="0"/>
              <a:t>next_token</a:t>
            </a:r>
            <a:r>
              <a:rPr lang="zh-CN" altLang="en-US" dirty="0" smtClean="0"/>
              <a:t>函数每次读入下一个单元的内容。</a:t>
            </a:r>
            <a:endParaRPr lang="en-US" altLang="zh-CN" dirty="0"/>
          </a:p>
          <a:p>
            <a:r>
              <a:rPr lang="zh-CN" altLang="en-US" dirty="0" smtClean="0"/>
              <a:t>依次读入的是：</a:t>
            </a:r>
            <a:r>
              <a:rPr lang="en-US" altLang="zh-CN" dirty="0" smtClean="0"/>
              <a:t>(, +, 1, 2, 34, )</a:t>
            </a:r>
          </a:p>
          <a:p>
            <a:r>
              <a:rPr lang="zh-CN" altLang="en-US" dirty="0" smtClean="0"/>
              <a:t>进行的处理：</a:t>
            </a:r>
            <a:endParaRPr lang="en-US" altLang="zh-CN" dirty="0" smtClean="0"/>
          </a:p>
          <a:p>
            <a:r>
              <a:rPr lang="en-US" dirty="0" smtClean="0"/>
              <a:t>( : 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calc_exp</a:t>
            </a:r>
            <a:r>
              <a:rPr lang="zh-CN" altLang="en-US" dirty="0" smtClean="0"/>
              <a:t>函数第一个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条件，</a:t>
            </a:r>
            <a:r>
              <a:rPr lang="zh-CN" altLang="en-US" dirty="0" smtClean="0"/>
              <a:t>进入递归下一层，</a:t>
            </a:r>
            <a:r>
              <a:rPr lang="zh-CN" altLang="en-US" dirty="0" smtClean="0"/>
              <a:t>首先读取操作符，生成对应的</a:t>
            </a:r>
            <a:r>
              <a:rPr lang="en-US" altLang="zh-CN" dirty="0" smtClean="0"/>
              <a:t>Opt</a:t>
            </a:r>
            <a:r>
              <a:rPr lang="zh-CN" altLang="en-US" dirty="0" smtClean="0"/>
              <a:t>的子类，依次读入每一个操作数，直至返回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读取每个操作数时进入第三个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条件，依次进行向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类型的转换的尝试。</a:t>
            </a:r>
            <a:endParaRPr lang="en-US" altLang="zh-CN" dirty="0" smtClean="0"/>
          </a:p>
          <a:p>
            <a:r>
              <a:rPr lang="zh-CN" altLang="en-US" dirty="0" smtClean="0"/>
              <a:t>最后读到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return NULL</a:t>
            </a:r>
            <a:r>
              <a:rPr lang="zh-CN" altLang="en-US" dirty="0" smtClean="0"/>
              <a:t>，返回上一层，开始计算这个括号内的表达式结果。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685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迭代括号，如</a:t>
            </a:r>
            <a:r>
              <a:rPr lang="en-US" altLang="zh-CN" dirty="0" smtClean="0"/>
              <a:t>(+ 1 (+ 2 3) 4)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35179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(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35179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9000" y="35179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900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(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6705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+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2595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8485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4375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502650" y="44577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02650" y="35179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810750" y="35052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1118850" y="3517900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2725738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1106150" y="2725738"/>
            <a:ext cx="901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2"/>
            <a:endCxn id="4" idx="0"/>
          </p:cNvCxnSpPr>
          <p:nvPr/>
        </p:nvCxnSpPr>
        <p:spPr>
          <a:xfrm>
            <a:off x="450850" y="3170238"/>
            <a:ext cx="0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>
            <a:off x="1816100" y="374015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3968750" y="46799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27650" y="46799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86550" y="46863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045450" y="46863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2609850" y="39624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13" idx="2"/>
          </p:cNvCxnSpPr>
          <p:nvPr/>
        </p:nvCxnSpPr>
        <p:spPr>
          <a:xfrm flipV="1">
            <a:off x="8953500" y="39624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4" idx="1"/>
          </p:cNvCxnSpPr>
          <p:nvPr/>
        </p:nvCxnSpPr>
        <p:spPr>
          <a:xfrm flipV="1">
            <a:off x="9404350" y="3727450"/>
            <a:ext cx="4064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725150" y="3740150"/>
            <a:ext cx="4064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8" idx="2"/>
          </p:cNvCxnSpPr>
          <p:nvPr/>
        </p:nvCxnSpPr>
        <p:spPr>
          <a:xfrm flipH="1" flipV="1">
            <a:off x="11557000" y="3170238"/>
            <a:ext cx="12700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读到</a:t>
            </a:r>
            <a:r>
              <a:rPr lang="en-US" dirty="0" smtClean="0"/>
              <a:t>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Ration::</a:t>
            </a:r>
            <a:r>
              <a:rPr lang="en-US" altLang="zh-CN" dirty="0" err="1" smtClean="0"/>
              <a:t>from_string</a:t>
            </a:r>
            <a:r>
              <a:rPr lang="zh-CN" altLang="en-US" dirty="0" smtClean="0"/>
              <a:t>中，未发现</a:t>
            </a:r>
            <a:r>
              <a:rPr lang="en-US" altLang="zh-CN" dirty="0" smtClean="0"/>
              <a:t>’/’</a:t>
            </a:r>
            <a:r>
              <a:rPr lang="zh-CN" altLang="en-US" dirty="0" smtClean="0"/>
              <a:t>字符，因此假定是一个整数。进行</a:t>
            </a:r>
            <a:r>
              <a:rPr lang="en-US" altLang="zh-CN" dirty="0" err="1" smtClean="0"/>
              <a:t>strtol</a:t>
            </a:r>
            <a:r>
              <a:rPr lang="zh-CN" altLang="en-US" dirty="0" smtClean="0"/>
              <a:t>操作，得到对应整数。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strtol</a:t>
            </a:r>
            <a:r>
              <a:rPr lang="zh-CN" altLang="en-US" dirty="0" smtClean="0"/>
              <a:t>操作会自动在非数字字符前停止，如</a:t>
            </a:r>
            <a:r>
              <a:rPr lang="en-US" altLang="zh-CN" dirty="0" smtClean="0"/>
              <a:t>’.’, ‘e’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所以转换后需要对终止位置进行检查，若结束位置不是字符串末尾，即转换后仍有字符残留。或者虽然是结束位置，但是同时是字符串起始位置，即字符串为空。则认为转换失败，返回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否则返回相应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对象。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读到</a:t>
            </a:r>
            <a:r>
              <a:rPr lang="en-US" dirty="0" smtClean="0"/>
              <a:t>1/2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Ration::</a:t>
            </a:r>
            <a:r>
              <a:rPr lang="en-US" altLang="zh-CN" dirty="0" err="1" smtClean="0"/>
              <a:t>from_string</a:t>
            </a:r>
            <a:r>
              <a:rPr lang="zh-CN" altLang="en-US" dirty="0" smtClean="0"/>
              <a:t>中，发现</a:t>
            </a:r>
            <a:r>
              <a:rPr lang="en-US" altLang="zh-CN" dirty="0" smtClean="0"/>
              <a:t>’/’</a:t>
            </a:r>
            <a:r>
              <a:rPr lang="zh-CN" altLang="en-US" dirty="0" smtClean="0"/>
              <a:t>字符，因此假定是一个分数。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err="1" smtClean="0"/>
              <a:t>strtol</a:t>
            </a:r>
            <a:r>
              <a:rPr lang="zh-CN" altLang="en-US" dirty="0" smtClean="0"/>
              <a:t>操作，得到对应分子。</a:t>
            </a:r>
            <a:endParaRPr lang="en-US" altLang="zh-CN" dirty="0" smtClean="0"/>
          </a:p>
          <a:p>
            <a:r>
              <a:rPr lang="zh-CN" altLang="en-US" dirty="0" smtClean="0"/>
              <a:t>若结束位置是起始或者不是</a:t>
            </a:r>
            <a:r>
              <a:rPr lang="en-US" altLang="zh-CN" dirty="0" smtClean="0"/>
              <a:t>’/’</a:t>
            </a:r>
            <a:r>
              <a:rPr lang="zh-CN" altLang="en-US" dirty="0" smtClean="0"/>
              <a:t>位置，则转换失败，返回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’</a:t>
            </a:r>
            <a:r>
              <a:rPr lang="en-US" altLang="zh-CN" dirty="0" smtClean="0"/>
              <a:t>/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后一位为起始位置，进行第二次</a:t>
            </a:r>
            <a:r>
              <a:rPr lang="en-US" altLang="zh-CN" dirty="0" err="1" smtClean="0"/>
              <a:t>strtol</a:t>
            </a:r>
            <a:r>
              <a:rPr lang="zh-CN" altLang="en-US" dirty="0" smtClean="0"/>
              <a:t>操作，得到分母</a:t>
            </a:r>
            <a:endParaRPr lang="en-US" altLang="zh-CN" dirty="0" smtClean="0"/>
          </a:p>
          <a:p>
            <a:r>
              <a:rPr lang="zh-CN" altLang="en-US" dirty="0" smtClean="0"/>
              <a:t>若结束位置是起始或者不是字符串结尾位置，则转换失败，返回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否则返回相应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对象。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读到</a:t>
            </a:r>
            <a:r>
              <a:rPr lang="en-US" dirty="0" smtClean="0"/>
              <a:t>1</a:t>
            </a:r>
            <a:r>
              <a:rPr lang="en-US" altLang="zh-CN" dirty="0" smtClean="0"/>
              <a:t>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正常情况下对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类型的转换会失败，返回值为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此时开始对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类型的转换尝试。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进行</a:t>
            </a:r>
            <a:r>
              <a:rPr lang="en-US" altLang="zh-CN" dirty="0" err="1" smtClean="0"/>
              <a:t>strtod</a:t>
            </a:r>
            <a:r>
              <a:rPr lang="zh-CN" altLang="en-US" dirty="0" smtClean="0"/>
              <a:t>操作，检测结束位置，返回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类型对象。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1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同类型间操作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Opt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calc</a:t>
            </a:r>
            <a:r>
              <a:rPr lang="zh-CN" altLang="en-US" dirty="0" smtClean="0"/>
              <a:t>函数中，发现接下来两个对象类型相同，如</a:t>
            </a:r>
            <a:r>
              <a:rPr lang="en-US" altLang="zh-CN" dirty="0" smtClean="0"/>
              <a:t>(+ 1/2  1/2),</a:t>
            </a:r>
            <a:r>
              <a:rPr lang="zh-CN" altLang="en-US" dirty="0" smtClean="0"/>
              <a:t>则会调用对象内部函数进行下一步操作即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 smtClean="0"/>
              <a:t>所以说对象内部函数只需考虑与相同类型对象操作的实现。而不同对象间的操作会由</a:t>
            </a:r>
            <a:r>
              <a:rPr lang="en-US" altLang="zh-CN" dirty="0" smtClean="0"/>
              <a:t>Opt</a:t>
            </a:r>
            <a:r>
              <a:rPr lang="zh-CN" altLang="en-US" dirty="0" smtClean="0"/>
              <a:t>函数解决。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不同类型间操作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如果不同类型间进行操作，如</a:t>
            </a:r>
            <a:r>
              <a:rPr lang="en-US" altLang="zh-CN" dirty="0" smtClean="0"/>
              <a:t>(+ 1/2 0.5)</a:t>
            </a:r>
          </a:p>
          <a:p>
            <a:r>
              <a:rPr lang="zh-CN" altLang="en-US" dirty="0" smtClean="0"/>
              <a:t>则需要进行类型转换，同时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优先级应比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高，所以进行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向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的转换。该判定在程序中通过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类中成员</a:t>
            </a:r>
            <a:r>
              <a:rPr lang="en-US" altLang="zh-CN" dirty="0" smtClean="0"/>
              <a:t>type_</a:t>
            </a:r>
            <a:r>
              <a:rPr lang="zh-CN" altLang="en-US" dirty="0" smtClean="0"/>
              <a:t>决定。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转换后变成两个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相加，结果也为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2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1340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Scheme计算器实现方法</vt:lpstr>
      <vt:lpstr>括号单元读入后形式</vt:lpstr>
      <vt:lpstr>(+ 1 2 34)</vt:lpstr>
      <vt:lpstr>迭代括号，如(+ 1 (+ 2 3) 4)</vt:lpstr>
      <vt:lpstr>读到1 </vt:lpstr>
      <vt:lpstr>读到1/2 </vt:lpstr>
      <vt:lpstr>读到1.2</vt:lpstr>
      <vt:lpstr>同类型间操作</vt:lpstr>
      <vt:lpstr>不同类型间操作</vt:lpstr>
      <vt:lpstr>数字类Rational和Float实现</vt:lpstr>
      <vt:lpstr>编译</vt:lpstr>
      <vt:lpstr>编译</vt:lpstr>
      <vt:lpstr>检查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Scheme计算器实现方法</dc:title>
  <dc:creator>贾雨葶</dc:creator>
  <cp:lastModifiedBy>贾雨葶</cp:lastModifiedBy>
  <cp:revision>32</cp:revision>
  <dcterms:created xsi:type="dcterms:W3CDTF">2015-07-06T00:29:24Z</dcterms:created>
  <dcterms:modified xsi:type="dcterms:W3CDTF">2015-07-06T01:51:23Z</dcterms:modified>
</cp:coreProperties>
</file>