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6"/>
  </p:notesMasterIdLst>
  <p:sldIdLst>
    <p:sldId id="262" r:id="rId4"/>
    <p:sldId id="263" r:id="rId5"/>
    <p:sldId id="272" r:id="rId7"/>
    <p:sldId id="275" r:id="rId8"/>
    <p:sldId id="284" r:id="rId9"/>
    <p:sldId id="290" r:id="rId10"/>
    <p:sldId id="291" r:id="rId11"/>
    <p:sldId id="271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3.png"/><Relationship Id="rId4" Type="http://schemas.openxmlformats.org/officeDocument/2006/relationships/tags" Target="../tags/tag26.xml"/><Relationship Id="rId3" Type="http://schemas.openxmlformats.org/officeDocument/2006/relationships/image" Target="../media/image2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3.png"/><Relationship Id="rId5" Type="http://schemas.openxmlformats.org/officeDocument/2006/relationships/tags" Target="../tags/tag33.xml"/><Relationship Id="rId4" Type="http://schemas.openxmlformats.org/officeDocument/2006/relationships/image" Target="../media/image2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3.png"/><Relationship Id="rId5" Type="http://schemas.openxmlformats.org/officeDocument/2006/relationships/tags" Target="../tags/tag41.xml"/><Relationship Id="rId4" Type="http://schemas.openxmlformats.org/officeDocument/2006/relationships/image" Target="../media/image2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image" Target="../media/image2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../media/image2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3.png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6.png"/><Relationship Id="rId5" Type="http://schemas.openxmlformats.org/officeDocument/2006/relationships/tags" Target="../tags/tag79.xml"/><Relationship Id="rId4" Type="http://schemas.openxmlformats.org/officeDocument/2006/relationships/image" Target="../media/image5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image" Target="../media/image1.png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92.xml"/><Relationship Id="rId3" Type="http://schemas.openxmlformats.org/officeDocument/2006/relationships/image" Target="../media/image2.png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image" Target="../media/image3.png"/><Relationship Id="rId7" Type="http://schemas.openxmlformats.org/officeDocument/2006/relationships/tags" Target="../tags/tag95.xml"/><Relationship Id="rId6" Type="http://schemas.openxmlformats.org/officeDocument/2006/relationships/image" Target="../media/image2.png"/><Relationship Id="rId5" Type="http://schemas.openxmlformats.org/officeDocument/2006/relationships/tags" Target="../tags/tag94.xml"/><Relationship Id="rId4" Type="http://schemas.openxmlformats.org/officeDocument/2006/relationships/image" Target="../media/image1.svg"/><Relationship Id="rId3" Type="http://schemas.openxmlformats.org/officeDocument/2006/relationships/image" Target="../media/image4.png"/><Relationship Id="rId2" Type="http://schemas.openxmlformats.org/officeDocument/2006/relationships/tags" Target="../tags/tag93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99.xml"/><Relationship Id="rId3" Type="http://schemas.openxmlformats.org/officeDocument/2006/relationships/image" Target="../media/image2.png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01.xml"/><Relationship Id="rId3" Type="http://schemas.openxmlformats.org/officeDocument/2006/relationships/image" Target="../media/image2.png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103.xml"/><Relationship Id="rId4" Type="http://schemas.openxmlformats.org/officeDocument/2006/relationships/image" Target="../media/image1.svg"/><Relationship Id="rId3" Type="http://schemas.openxmlformats.org/officeDocument/2006/relationships/image" Target="../media/image4.png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05.xml"/><Relationship Id="rId3" Type="http://schemas.openxmlformats.org/officeDocument/2006/relationships/image" Target="../media/image2.png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07.xml"/><Relationship Id="rId3" Type="http://schemas.openxmlformats.org/officeDocument/2006/relationships/image" Target="../media/image2.png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09.xml"/><Relationship Id="rId3" Type="http://schemas.openxmlformats.org/officeDocument/2006/relationships/image" Target="../media/image2.png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tags" Target="../tags/tag111.xml"/><Relationship Id="rId3" Type="http://schemas.openxmlformats.org/officeDocument/2006/relationships/image" Target="../media/image1.png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3.png"/><Relationship Id="rId7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1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image" Target="../media/image3.png"/><Relationship Id="rId4" Type="http://schemas.openxmlformats.org/officeDocument/2006/relationships/tags" Target="../tags/tag113.xml"/><Relationship Id="rId3" Type="http://schemas.openxmlformats.org/officeDocument/2006/relationships/image" Target="../media/image2.png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image" Target="../media/image3.png"/><Relationship Id="rId5" Type="http://schemas.openxmlformats.org/officeDocument/2006/relationships/tags" Target="../tags/tag120.xm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image" Target="../media/image3.png"/><Relationship Id="rId5" Type="http://schemas.openxmlformats.org/officeDocument/2006/relationships/tags" Target="../tags/tag128.xml"/><Relationship Id="rId4" Type="http://schemas.openxmlformats.org/officeDocument/2006/relationships/image" Target="../media/image2.png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image" Target="../media/image3.png"/><Relationship Id="rId5" Type="http://schemas.openxmlformats.org/officeDocument/2006/relationships/tags" Target="../tags/tag137.xml"/><Relationship Id="rId4" Type="http://schemas.openxmlformats.org/officeDocument/2006/relationships/image" Target="../media/image2.png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image" Target="../media/image3.png"/><Relationship Id="rId5" Type="http://schemas.openxmlformats.org/officeDocument/2006/relationships/tags" Target="../tags/tag146.xml"/><Relationship Id="rId4" Type="http://schemas.openxmlformats.org/officeDocument/2006/relationships/image" Target="../media/image2.png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image" Target="../media/image3.png"/><Relationship Id="rId5" Type="http://schemas.openxmlformats.org/officeDocument/2006/relationships/tags" Target="../tags/tag155.xml"/><Relationship Id="rId4" Type="http://schemas.openxmlformats.org/officeDocument/2006/relationships/image" Target="../media/image2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image" Target="../media/image6.png"/><Relationship Id="rId5" Type="http://schemas.openxmlformats.org/officeDocument/2006/relationships/tags" Target="../tags/tag166.xml"/><Relationship Id="rId4" Type="http://schemas.openxmlformats.org/officeDocument/2006/relationships/image" Target="../media/image5.png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16.xml"/><Relationship Id="rId4" Type="http://schemas.openxmlformats.org/officeDocument/2006/relationships/image" Target="../media/image1.svg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"/>
            <a:ext cx="12192000" cy="685723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3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652270" y="3473668"/>
            <a:ext cx="8890064" cy="1156533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4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652270" y="2227797"/>
            <a:ext cx="8890064" cy="11125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25" b="1" i="0" u="none" strike="noStrike" kern="1200" cap="none" spc="7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"/>
            <a:ext cx="12192000" cy="685723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921000" y="1938216"/>
            <a:ext cx="6350000" cy="120015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000" b="1" i="0" u="none" strike="noStrike" kern="1200" cap="none" spc="10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"/>
            <a:ext cx="12192000" cy="685723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3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652270" y="3473668"/>
            <a:ext cx="8890064" cy="1156533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4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652270" y="2227797"/>
            <a:ext cx="8890064" cy="11125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25" b="1" i="0" u="none" strike="noStrike" kern="1200" cap="none" spc="7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63930"/>
            <a:ext cx="3235350" cy="29301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/>
          <p:nvPr>
            <p:ph type="subTitle" idx="3" hasCustomPrompt="1"/>
            <p:custDataLst>
              <p:tags r:id="rId9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 lnSpcReduction="10000"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1"/>
            <p:custDataLst>
              <p:tags r:id="rId10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441474"/>
            <a:ext cx="4389120" cy="39750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"/>
            <a:ext cx="12192000" cy="685723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921000" y="1938216"/>
            <a:ext cx="6350000" cy="120015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000" b="1" i="0" u="none" strike="noStrike" kern="1200" cap="none" spc="10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63930"/>
            <a:ext cx="3235350" cy="29301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/>
          <p:nvPr>
            <p:ph type="subTitle" idx="3" hasCustomPrompt="1"/>
            <p:custDataLst>
              <p:tags r:id="rId9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 lnSpcReduction="10000"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1"/>
            <p:custDataLst>
              <p:tags r:id="rId10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441474"/>
            <a:ext cx="4389120" cy="39750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2" Type="http://schemas.openxmlformats.org/officeDocument/2006/relationships/theme" Target="../theme/theme2.xml"/><Relationship Id="rId21" Type="http://schemas.openxmlformats.org/officeDocument/2006/relationships/tags" Target="../tags/tag174.xml"/><Relationship Id="rId20" Type="http://schemas.openxmlformats.org/officeDocument/2006/relationships/tags" Target="../tags/tag173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172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24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tags" Target="../tags/tag17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3.xml"/><Relationship Id="rId4" Type="http://schemas.openxmlformats.org/officeDocument/2006/relationships/image" Target="../media/image7.png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5.xml"/><Relationship Id="rId2" Type="http://schemas.openxmlformats.org/officeDocument/2006/relationships/image" Target="../media/image8.png"/><Relationship Id="rId1" Type="http://schemas.openxmlformats.org/officeDocument/2006/relationships/tags" Target="../tags/tag19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7.xml"/><Relationship Id="rId2" Type="http://schemas.openxmlformats.org/officeDocument/2006/relationships/image" Target="../media/image9.png"/><Relationship Id="rId1" Type="http://schemas.openxmlformats.org/officeDocument/2006/relationships/tags" Target="../tags/tag19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9.xml"/><Relationship Id="rId2" Type="http://schemas.openxmlformats.org/officeDocument/2006/relationships/image" Target="../media/image10.png"/><Relationship Id="rId1" Type="http://schemas.openxmlformats.org/officeDocument/2006/relationships/tags" Target="../tags/tag19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1.xml"/><Relationship Id="rId2" Type="http://schemas.openxmlformats.org/officeDocument/2006/relationships/image" Target="../media/image11.png"/><Relationship Id="rId1" Type="http://schemas.openxmlformats.org/officeDocument/2006/relationships/tags" Target="../tags/tag20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/>
          <p:nvPr>
            <p:ph type="sub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</a:rPr>
              <a:t>陈果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POSTMAN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234295" y="457200"/>
            <a:ext cx="1659467" cy="1066800"/>
          </a:xfrm>
          <a:prstGeom prst="rect">
            <a:avLst/>
          </a:prstGeom>
          <a:noFill/>
        </p:spPr>
        <p:txBody>
          <a:bodyPr wrap="square" lIns="0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4800" b="1" spc="6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800" b="1" spc="6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>
            <a:endCxn id="31" idx="2"/>
          </p:cNvCxnSpPr>
          <p:nvPr>
            <p:custDataLst>
              <p:tags r:id="rId2"/>
            </p:custDataLst>
          </p:nvPr>
        </p:nvCxnSpPr>
        <p:spPr>
          <a:xfrm>
            <a:off x="1889760" y="2618105"/>
            <a:ext cx="5715" cy="23723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>
            <a:off x="1656089" y="2474612"/>
            <a:ext cx="448945" cy="449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>
            <p:custDataLst>
              <p:tags r:id="rId4"/>
            </p:custDataLst>
          </p:nvPr>
        </p:nvSpPr>
        <p:spPr>
          <a:xfrm>
            <a:off x="1656089" y="3545222"/>
            <a:ext cx="448945" cy="449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>
            <p:custDataLst>
              <p:tags r:id="rId5"/>
            </p:custDataLst>
          </p:nvPr>
        </p:nvSpPr>
        <p:spPr>
          <a:xfrm>
            <a:off x="1656089" y="4580907"/>
            <a:ext cx="448945" cy="449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1676409" y="2514617"/>
            <a:ext cx="438150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1676409" y="3585227"/>
            <a:ext cx="438150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b="1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8"/>
            </p:custDataLst>
          </p:nvPr>
        </p:nvSpPr>
        <p:spPr>
          <a:xfrm>
            <a:off x="1676409" y="4620912"/>
            <a:ext cx="438150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b="1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2231399" y="2514617"/>
            <a:ext cx="3416935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zh-CN" altLang="en-US" sz="16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什么是</a:t>
            </a:r>
            <a:r>
              <a:rPr lang="en-US" altLang="zh-CN" sz="16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POSTMAN</a:t>
            </a:r>
            <a:endParaRPr lang="en-US" altLang="zh-CN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10"/>
            </p:custDataLst>
          </p:nvPr>
        </p:nvSpPr>
        <p:spPr>
          <a:xfrm>
            <a:off x="2231399" y="3585227"/>
            <a:ext cx="3416935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zh-CN" altLang="en-US" sz="16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POSTMAN安装</a:t>
            </a:r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11"/>
            </p:custDataLst>
          </p:nvPr>
        </p:nvSpPr>
        <p:spPr>
          <a:xfrm>
            <a:off x="2231399" y="4620912"/>
            <a:ext cx="3416935" cy="3695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zh-CN" altLang="en-US" sz="16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POSTMAN使用</a:t>
            </a:r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什么是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POSTMAN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522102" y="1481594"/>
            <a:ext cx="10970221" cy="4758728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POSTMAN是什么？</a:t>
            </a:r>
            <a:endParaRPr lang="zh-CN" altLang="en-US" sz="1600" dirty="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 dirty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Postman一款非常流行的API调试工具，Postman简单方便，而且功能强大。它可以发送几乎所有类型的HTTP请求！</a:t>
            </a:r>
            <a:endParaRPr lang="zh-CN" altLang="en-US" sz="1600" dirty="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16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51635" y="2670175"/>
            <a:ext cx="6155055" cy="35921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56972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POSTMAN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+mn-ea"/>
              </a:rPr>
              <a:t>安装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330" y="1361440"/>
            <a:ext cx="10179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官网下载：地址：https://www.getpostman.com/downloads/，选择页面中的“Download”，根据自己电脑配置，选择32位下载还是64位下载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15" y="2108835"/>
            <a:ext cx="8034020" cy="44983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56972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+mn-ea"/>
              </a:rPr>
              <a:t>POSTMAN</a:t>
            </a:r>
            <a:r>
              <a:rPr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使用</a:t>
            </a:r>
            <a:endParaRPr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" y="1390650"/>
            <a:ext cx="8964295" cy="48094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56972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+mn-ea"/>
              </a:rPr>
              <a:t>GET</a:t>
            </a:r>
            <a:r>
              <a:rPr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请求</a:t>
            </a:r>
            <a:endParaRPr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195" y="1276350"/>
            <a:ext cx="94221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GET</a:t>
            </a:r>
            <a:r>
              <a:rPr lang="zh-CN" altLang="en-US"/>
              <a:t>请求：点击Params，输入参数及value，可输入多个，即时显示在URL链接上，</a:t>
            </a:r>
            <a:endParaRPr lang="zh-CN" altLang="en-US"/>
          </a:p>
          <a:p>
            <a:r>
              <a:rPr lang="zh-CN" altLang="en-US"/>
              <a:t>所以，GET请求的请求头与请求参数如在接口文档中无特别声明时，可以不填。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5" y="2275205"/>
            <a:ext cx="6201410" cy="3616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56972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+mn-ea"/>
              </a:rPr>
              <a:t>POST</a:t>
            </a:r>
            <a:r>
              <a:rPr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请求</a:t>
            </a:r>
            <a:endParaRPr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9310" y="1475105"/>
            <a:ext cx="9422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+mn-ea"/>
              </a:rPr>
              <a:t>POST</a:t>
            </a:r>
            <a:r>
              <a:rPr lang="zh-CN" altLang="en-US"/>
              <a:t>请求：选择</a:t>
            </a:r>
            <a:r>
              <a:rPr lang="en-US" altLang="zh-CN">
                <a:sym typeface="+mn-ea"/>
              </a:rPr>
              <a:t>Content-Type</a:t>
            </a:r>
            <a:r>
              <a:rPr lang="zh-CN" altLang="en-US">
                <a:sym typeface="+mn-ea"/>
              </a:rPr>
              <a:t>类型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点击下方增加参数。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5" y="2101850"/>
            <a:ext cx="6761480" cy="38423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THANKS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副标题 4"/>
          <p:cNvSpPr txBox="1"/>
          <p:nvPr>
            <p:custDataLst>
              <p:tags r:id="rId2"/>
            </p:custDataLst>
          </p:nvPr>
        </p:nvSpPr>
        <p:spPr>
          <a:xfrm>
            <a:off x="3682365" y="3336486"/>
            <a:ext cx="4827270" cy="94833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sz="2400" spc="30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cs typeface="微软雅黑" panose="020B0503020204020204" charset="-122"/>
                <a:sym typeface="+mn-ea"/>
              </a:rPr>
              <a:t>陈果</a:t>
            </a:r>
            <a:endParaRPr lang="zh-CN" altLang="en-US" sz="2400" spc="300" noProof="0" dirty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uLnTx/>
              <a:uFillTx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193369_1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6"/>
  <p:tag name="KSO_WM_UNIT_DEC_AREA_ID" val="f4d3847e41d1483f942de839b8aa2b24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eb8928913ff4cb3bda9672799e28665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65a0e6fe07b54a058cbc2f808809c042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af8d58cf1c244323b2caeb374394578b"/>
  <p:tag name="KSO_WM_UNIT_TEXT_FILL_FORE_SCHEMECOLOR_INDEX_BRIGHTNESS" val="0.15"/>
  <p:tag name="KSO_WM_UNIT_TEXT_FILL_FORE_SCHEMECOLOR_INDEX" val="13"/>
  <p:tag name="KSO_WM_UNIT_TEXT_FILL_TYPE" val="1"/>
  <p:tag name="KSO_WM_TEMPLATE_ASSEMBLE_XID" val="5fc707002574a1ee74b6d70a"/>
  <p:tag name="KSO_WM_TEMPLATE_ASSEMBLE_GROUPID" val="5f89533aa61ec3b552848325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4be160d7d8af4002999ddef74de9d9d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2836b807cdd441780a26b9f7297a38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c329a8080e9f4bc8bc29ba1d7fc329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6f93af9d0d412eba71468c6ed98f7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193369_2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7"/>
  <p:tag name="KSO_WM_UNIT_DEC_AREA_ID" val="f3aa6694cbb24ef091167da9fdf7fb4a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b03ad89013e48d7825aa363212a11e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d4cd5be6540b4e9dafbcfd3e8c38ff9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b5c6ab51ea2439f94f9070f6b250ddb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4be160d7d8af4002999ddef74de9d9d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2836b807cdd441780a26b9f7297a38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c329a8080e9f4bc8bc29ba1d7fc329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6f93af9d0d412eba71468c6ed98f70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4be160d7d8af4002999ddef74de9d9d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2836b807cdd441780a26b9f7297a38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c329a8080e9f4bc8bc29ba1d7fc329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6f93af9d0d412eba71468c6ed98f7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4be160d7d8af4002999ddef74de9d9d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2836b807cdd441780a26b9f7297a38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c329a8080e9f4bc8bc29ba1d7fc329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6f93af9d0d412eba71468c6ed98f7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4be160d7d8af4002999ddef74de9d9d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2836b807cdd441780a26b9f7297a38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193369_1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6"/>
  <p:tag name="KSO_WM_UNIT_DEC_AREA_ID" val="f5afde0c9b5d46149fdff9f43361a7fa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5588a0df69e46cfa3c694a5442fd993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THANKS"/>
  <p:tag name="KSO_WM_UNIT_DEFAULT_FONT" val="24;80;4"/>
  <p:tag name="KSO_WM_UNIT_BLOCK" val="0"/>
  <p:tag name="KSO_WM_UNIT_DEC_AREA_ID" val="29d931bbccae4e79a9c5d395ee684df6"/>
  <p:tag name="KSO_WM_CHIP_GROUPID" val="5ebdf5a90ac41c4a0a525507"/>
  <p:tag name="KSO_WM_CHIP_XID" val="5ebdf5a90ac41c4a0a525508"/>
  <p:tag name="KSO_WM_CHIP_FILLAREA_FILL_RULE" val="{&quot;fill_align&quot;:&quot;cm&quot;,&quot;fill_mode&quot;:&quot;adaptive&quot;,&quot;sacle_strategy&quot;:&quot;smart&quot;}"/>
  <p:tag name="KSO_WM_ASSEMBLE_CHIP_INDEX" val="c35d8afa0f0641e58b128f4a92c6b79a"/>
  <p:tag name="KSO_WM_UNIT_TEXT_FILL_FORE_SCHEMECOLOR_INDEX_BRIGHTNESS" val="0.15"/>
  <p:tag name="KSO_WM_UNIT_TEXT_FILL_FORE_SCHEMECOLOR_INDEX" val="13"/>
  <p:tag name="KSO_WM_UNIT_TEXT_FILL_TYPE" val="1"/>
  <p:tag name="KSO_WM_TEMPLATE_ASSEMBLE_XID" val="5fc707002574a1ee74b6d783"/>
  <p:tag name="KSO_WM_TEMPLATE_ASSEMBLE_GROUPID" val="5f89533aa61ec3b552848325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4be160d7d8af4002999ddef74de9d9d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2836b807cdd441780a26b9f7297a381"/>
  <p:tag name="KSO_WM_SLIDE_BACKGROUND_TYPE" val="general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c329a8080e9f4bc8bc29ba1d7fc329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6f93af9d0d412eba71468c6ed98f70"/>
  <p:tag name="KSO_WM_SLIDE_BACKGROUND_TYPE" val="general"/>
</p:tagLst>
</file>

<file path=ppt/tags/tag114.xml><?xml version="1.0" encoding="utf-8"?>
<p:tagLst xmlns:p="http://schemas.openxmlformats.org/presentationml/2006/main">
  <p:tag name="KSO_WM_SLIDE_BACKGROUND_TYPE" val="general"/>
</p:tagLst>
</file>

<file path=ppt/tags/tag115.xml><?xml version="1.0" encoding="utf-8"?>
<p:tagLst xmlns:p="http://schemas.openxmlformats.org/presentationml/2006/main">
  <p:tag name="KSO_WM_SLIDE_BACKGROUND_TYPE" val="general"/>
</p:tagLst>
</file>

<file path=ppt/tags/tag116.xml><?xml version="1.0" encoding="utf-8"?>
<p:tagLst xmlns:p="http://schemas.openxmlformats.org/presentationml/2006/main">
  <p:tag name="KSO_WM_SLIDE_BACKGROUND_TYPE" val="general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193369_5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a"/>
  <p:tag name="KSO_WM_UNIT_DEC_AREA_ID" val="de5d050641134af7bfc35b200c0bfee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2ca6c33378b433c9987d483ef71231c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ae3ec25338ab45da8773043f5ee1799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957dd40e6de48549da8a625bfa4ef1d"/>
  <p:tag name="KSO_WM_SLIDE_BACKGROUND_TYPE" val="frame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c329a8080e9f4bc8bc29ba1d7fc329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6f93af9d0d412eba71468c6ed98f70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a13207d989764fb18af1f9ed1b27275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6e21fe21dd14bf9ba702965027f3f69"/>
  <p:tag name="KSO_WM_SLIDE_BACKGROUND_TYPE" val="frame"/>
</p:tagLst>
</file>

<file path=ppt/tags/tag121.xml><?xml version="1.0" encoding="utf-8"?>
<p:tagLst xmlns:p="http://schemas.openxmlformats.org/presentationml/2006/main">
  <p:tag name="KSO_WM_SLIDE_BACKGROUND_TYPE" val="frame"/>
</p:tagLst>
</file>

<file path=ppt/tags/tag122.xml><?xml version="1.0" encoding="utf-8"?>
<p:tagLst xmlns:p="http://schemas.openxmlformats.org/presentationml/2006/main">
  <p:tag name="KSO_WM_SLIDE_BACKGROUND_TYPE" val="frame"/>
</p:tagLst>
</file>

<file path=ppt/tags/tag123.xml><?xml version="1.0" encoding="utf-8"?>
<p:tagLst xmlns:p="http://schemas.openxmlformats.org/presentationml/2006/main">
  <p:tag name="KSO_WM_SLIDE_BACKGROUND_TYPE" val="frame"/>
</p:tagLst>
</file>

<file path=ppt/tags/tag124.xml><?xml version="1.0" encoding="utf-8"?>
<p:tagLst xmlns:p="http://schemas.openxmlformats.org/presentationml/2006/main">
  <p:tag name="KSO_WM_SLIDE_BACKGROUND_TYPE" val="frame"/>
</p:tagLst>
</file>

<file path=ppt/tags/tag125.xml><?xml version="1.0" encoding="utf-8"?>
<p:tagLst xmlns:p="http://schemas.openxmlformats.org/presentationml/2006/main">
  <p:tag name="KSO_WM_SLIDE_BACKGROUND_TYPE" val="frame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193369_5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a"/>
  <p:tag name="KSO_WM_UNIT_DEC_AREA_ID" val="02ba235584e647d4a0a1d3d070bf248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bc06f7ae4d768774a580b7209c10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7f5e687088b540bb9b799232ea9f9ee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7f3a910c6b744cfbba63084cf374b8b"/>
  <p:tag name="KSO_WM_SLIDE_BACKGROUND_TYPE" val="leftRight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bd1b77fe287c4061840418aab782dac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e95c3f7fade42868c786f7fb0587bbb"/>
  <p:tag name="KSO_WM_SLIDE_BACKGROUND_TYPE" val="leftRight"/>
</p:tagLst>
</file>

<file path=ppt/tags/tag129.xml><?xml version="1.0" encoding="utf-8"?>
<p:tagLst xmlns:p="http://schemas.openxmlformats.org/presentationml/2006/main">
  <p:tag name="KSO_WM_SLIDE_BACKGROUND_TYPE" val="leftRigh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4be160d7d8af4002999ddef74de9d9d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2836b807cdd441780a26b9f7297a381"/>
</p:tagLst>
</file>

<file path=ppt/tags/tag130.xml><?xml version="1.0" encoding="utf-8"?>
<p:tagLst xmlns:p="http://schemas.openxmlformats.org/presentationml/2006/main">
  <p:tag name="KSO_WM_SLIDE_BACKGROUND_TYPE" val="leftRight"/>
</p:tagLst>
</file>

<file path=ppt/tags/tag131.xml><?xml version="1.0" encoding="utf-8"?>
<p:tagLst xmlns:p="http://schemas.openxmlformats.org/presentationml/2006/main">
  <p:tag name="KSO_WM_SLIDE_BACKGROUND_TYPE" val="leftRight"/>
</p:tagLst>
</file>

<file path=ppt/tags/tag132.xml><?xml version="1.0" encoding="utf-8"?>
<p:tagLst xmlns:p="http://schemas.openxmlformats.org/presentationml/2006/main">
  <p:tag name="KSO_WM_SLIDE_BACKGROUND_TYPE" val="leftRight"/>
</p:tagLst>
</file>

<file path=ppt/tags/tag133.xml><?xml version="1.0" encoding="utf-8"?>
<p:tagLst xmlns:p="http://schemas.openxmlformats.org/presentationml/2006/main">
  <p:tag name="KSO_WM_SLIDE_BACKGROUND_TYPE" val="leftRight"/>
</p:tagLst>
</file>

<file path=ppt/tags/tag134.xml><?xml version="1.0" encoding="utf-8"?>
<p:tagLst xmlns:p="http://schemas.openxmlformats.org/presentationml/2006/main">
  <p:tag name="KSO_WM_SLIDE_BACKGROUND_TYPE" val="leftRigh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193369_5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a"/>
  <p:tag name="KSO_WM_UNIT_DEC_AREA_ID" val="63f5eb76751648dd80648f181bf0807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d85219971504d2588845e5a59d4113a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c50177351d254946b79e3c36bfeb2dd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bbafaa7d0734045ae5ca38d9192aef4"/>
  <p:tag name="KSO_WM_SLIDE_BACKGROUND_TYPE" val="topBottom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eff82c9a3d3c4b32b3d7ab81de0dd14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c6fd89621a441daaff437e504e81d18"/>
  <p:tag name="KSO_WM_SLIDE_BACKGROUND_TYPE" val="topBottom"/>
</p:tagLst>
</file>

<file path=ppt/tags/tag138.xml><?xml version="1.0" encoding="utf-8"?>
<p:tagLst xmlns:p="http://schemas.openxmlformats.org/presentationml/2006/main">
  <p:tag name="KSO_WM_SLIDE_BACKGROUND_TYPE" val="topBottom"/>
</p:tagLst>
</file>

<file path=ppt/tags/tag139.xml><?xml version="1.0" encoding="utf-8"?>
<p:tagLst xmlns:p="http://schemas.openxmlformats.org/presentationml/2006/main">
  <p:tag name="KSO_WM_SLIDE_BACKGROUND_TYPE" val="topBottom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c329a8080e9f4bc8bc29ba1d7fc329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6f93af9d0d412eba71468c6ed98f70"/>
</p:tagLst>
</file>

<file path=ppt/tags/tag140.xml><?xml version="1.0" encoding="utf-8"?>
<p:tagLst xmlns:p="http://schemas.openxmlformats.org/presentationml/2006/main">
  <p:tag name="KSO_WM_SLIDE_BACKGROUND_TYPE" val="topBottom"/>
</p:tagLst>
</file>

<file path=ppt/tags/tag141.xml><?xml version="1.0" encoding="utf-8"?>
<p:tagLst xmlns:p="http://schemas.openxmlformats.org/presentationml/2006/main">
  <p:tag name="KSO_WM_SLIDE_BACKGROUND_TYPE" val="topBottom"/>
</p:tagLst>
</file>

<file path=ppt/tags/tag142.xml><?xml version="1.0" encoding="utf-8"?>
<p:tagLst xmlns:p="http://schemas.openxmlformats.org/presentationml/2006/main">
  <p:tag name="KSO_WM_SLIDE_BACKGROUND_TYPE" val="topBottom"/>
</p:tagLst>
</file>

<file path=ppt/tags/tag143.xml><?xml version="1.0" encoding="utf-8"?>
<p:tagLst xmlns:p="http://schemas.openxmlformats.org/presentationml/2006/main">
  <p:tag name="KSO_WM_SLIDE_BACKGROUND_TYPE" val="topBottom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193369_5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a"/>
  <p:tag name="KSO_WM_UNIT_DEC_AREA_ID" val="767caab2b57142c69ec581af993635d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7c628c5fd854d70a2acc6012bcfb6eb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1a43789570d74ac3a1e65c032305ddb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3b93354aec44d3aabf3726faafc767c"/>
  <p:tag name="KSO_WM_SLIDE_BACKGROUND_TYPE" val="bottomTop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84759e1341694a38ab737490466222d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6faca16ab034643a916f22d7e6baa84"/>
  <p:tag name="KSO_WM_SLIDE_BACKGROUND_TYPE" val="bottomTop"/>
</p:tagLst>
</file>

<file path=ppt/tags/tag147.xml><?xml version="1.0" encoding="utf-8"?>
<p:tagLst xmlns:p="http://schemas.openxmlformats.org/presentationml/2006/main">
  <p:tag name="KSO_WM_SLIDE_BACKGROUND_TYPE" val="bottomTop"/>
</p:tagLst>
</file>

<file path=ppt/tags/tag148.xml><?xml version="1.0" encoding="utf-8"?>
<p:tagLst xmlns:p="http://schemas.openxmlformats.org/presentationml/2006/main">
  <p:tag name="KSO_WM_SLIDE_BACKGROUND_TYPE" val="bottomTop"/>
</p:tagLst>
</file>

<file path=ppt/tags/tag149.xml><?xml version="1.0" encoding="utf-8"?>
<p:tagLst xmlns:p="http://schemas.openxmlformats.org/presentationml/2006/main">
  <p:tag name="KSO_WM_SLIDE_BACKGROUND_TYPE" val="bottomTop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193369_2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7"/>
  <p:tag name="KSO_WM_UNIT_DEC_AREA_ID" val="f3aa6694cbb24ef091167da9fdf7fb4a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b03ad89013e48d7825aa363212a11e0"/>
</p:tagLst>
</file>

<file path=ppt/tags/tag150.xml><?xml version="1.0" encoding="utf-8"?>
<p:tagLst xmlns:p="http://schemas.openxmlformats.org/presentationml/2006/main">
  <p:tag name="KSO_WM_SLIDE_BACKGROUND_TYPE" val="bottomTop"/>
</p:tagLst>
</file>

<file path=ppt/tags/tag151.xml><?xml version="1.0" encoding="utf-8"?>
<p:tagLst xmlns:p="http://schemas.openxmlformats.org/presentationml/2006/main">
  <p:tag name="KSO_WM_SLIDE_BACKGROUND_TYPE" val="bottomTop"/>
</p:tagLst>
</file>

<file path=ppt/tags/tag152.xml><?xml version="1.0" encoding="utf-8"?>
<p:tagLst xmlns:p="http://schemas.openxmlformats.org/presentationml/2006/main">
  <p:tag name="KSO_WM_SLIDE_BACKGROUND_TYPE" val="bottomTop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193369_5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a"/>
  <p:tag name="KSO_WM_UNIT_DEC_AREA_ID" val="34352a702cfa4e4594208c246c9c9d5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4665281be824c5a88dbd9aa9f96e047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671deec7086f48a2aeb358ca48604a6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a428bb839664c87a6a0a150170faea5"/>
  <p:tag name="KSO_WM_SLIDE_BACKGROUND_TYPE" val="navigation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3bd19bc160584f50927ccb244821f0f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f861cdb11c84c649776b0015ef8ffa4"/>
  <p:tag name="KSO_WM_SLIDE_BACKGROUND_TYPE" val="navigation"/>
</p:tagLst>
</file>

<file path=ppt/tags/tag156.xml><?xml version="1.0" encoding="utf-8"?>
<p:tagLst xmlns:p="http://schemas.openxmlformats.org/presentationml/2006/main">
  <p:tag name="KSO_WM_SLIDE_BACKGROUND_TYPE" val="navigation"/>
</p:tagLst>
</file>

<file path=ppt/tags/tag157.xml><?xml version="1.0" encoding="utf-8"?>
<p:tagLst xmlns:p="http://schemas.openxmlformats.org/presentationml/2006/main">
  <p:tag name="KSO_WM_SLIDE_BACKGROUND_TYPE" val="navigation"/>
</p:tagLst>
</file>

<file path=ppt/tags/tag158.xml><?xml version="1.0" encoding="utf-8"?>
<p:tagLst xmlns:p="http://schemas.openxmlformats.org/presentationml/2006/main">
  <p:tag name="KSO_WM_SLIDE_BACKGROUND_TYPE" val="navigation"/>
</p:tagLst>
</file>

<file path=ppt/tags/tag159.xml><?xml version="1.0" encoding="utf-8"?>
<p:tagLst xmlns:p="http://schemas.openxmlformats.org/presentationml/2006/main">
  <p:tag name="KSO_WM_SLIDE_BACKGROUND_TYPE" val="navigation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d4cd5be6540b4e9dafbcfd3e8c38ff9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b5c6ab51ea2439f94f9070f6b250ddb"/>
</p:tagLst>
</file>

<file path=ppt/tags/tag160.xml><?xml version="1.0" encoding="utf-8"?>
<p:tagLst xmlns:p="http://schemas.openxmlformats.org/presentationml/2006/main">
  <p:tag name="KSO_WM_SLIDE_BACKGROUND_TYPE" val="navigation"/>
</p:tagLst>
</file>

<file path=ppt/tags/tag161.xml><?xml version="1.0" encoding="utf-8"?>
<p:tagLst xmlns:p="http://schemas.openxmlformats.org/presentationml/2006/main">
  <p:tag name="KSO_WM_SLIDE_BACKGROUND_TYPE" val="navigation"/>
</p:tagLst>
</file>

<file path=ppt/tags/tag162.xml><?xml version="1.0" encoding="utf-8"?>
<p:tagLst xmlns:p="http://schemas.openxmlformats.org/presentationml/2006/main">
  <p:tag name="KSO_WM_SLIDE_BACKGROUND_TYPE" val="navigation"/>
</p:tagLst>
</file>

<file path=ppt/tags/tag163.xml><?xml version="1.0" encoding="utf-8"?>
<p:tagLst xmlns:p="http://schemas.openxmlformats.org/presentationml/2006/main">
  <p:tag name="KSO_WM_SLIDE_BACKGROUND_TYPE" val="navigation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193369_5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a"/>
  <p:tag name="KSO_WM_UNIT_DEC_AREA_ID" val="6ce7714df2e941f1a397f2e150fe79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77d687c0d7b4dfda935fb0d21ca7b2f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8834dc0765fd4297838c6a16f7bcc8d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e9f9e1b5e974d1eb66b05c6838b0a02"/>
  <p:tag name="KSO_WM_SLIDE_BACKGROUND_TYPE" val="belt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8543c4653f25405a94dcaced4485380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3cb28bf5970474a9ca530896c7933ca"/>
  <p:tag name="KSO_WM_SLIDE_BACKGROUND_TYPE" val="belt"/>
</p:tagLst>
</file>

<file path=ppt/tags/tag167.xml><?xml version="1.0" encoding="utf-8"?>
<p:tagLst xmlns:p="http://schemas.openxmlformats.org/presentationml/2006/main">
  <p:tag name="KSO_WM_SLIDE_BACKGROUND_TYPE" val="belt"/>
</p:tagLst>
</file>

<file path=ppt/tags/tag168.xml><?xml version="1.0" encoding="utf-8"?>
<p:tagLst xmlns:p="http://schemas.openxmlformats.org/presentationml/2006/main">
  <p:tag name="KSO_WM_SLIDE_BACKGROUND_TYPE" val="belt"/>
</p:tagLst>
</file>

<file path=ppt/tags/tag169.xml><?xml version="1.0" encoding="utf-8"?>
<p:tagLst xmlns:p="http://schemas.openxmlformats.org/presentationml/2006/main">
  <p:tag name="KSO_WM_SLIDE_BACKGROUND_TYPE" val="bel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4be160d7d8af4002999ddef74de9d9d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2836b807cdd441780a26b9f7297a381"/>
</p:tagLst>
</file>

<file path=ppt/tags/tag170.xml><?xml version="1.0" encoding="utf-8"?>
<p:tagLst xmlns:p="http://schemas.openxmlformats.org/presentationml/2006/main">
  <p:tag name="KSO_WM_SLIDE_BACKGROUND_TYPE" val="belt"/>
</p:tagLst>
</file>

<file path=ppt/tags/tag171.xml><?xml version="1.0" encoding="utf-8"?>
<p:tagLst xmlns:p="http://schemas.openxmlformats.org/presentationml/2006/main">
  <p:tag name="KSO_WM_SLIDE_BACKGROUND_TYPE" val="belt"/>
</p:tagLst>
</file>

<file path=ppt/tags/tag172.xml><?xml version="1.0" encoding="utf-8"?>
<p:tagLst xmlns:p="http://schemas.openxmlformats.org/presentationml/2006/main">
  <p:tag name="KSO_WM_TEMPLATE_CATEGORY" val="custom"/>
  <p:tag name="KSO_WM_TEMPLATE_INDEX" val="20193369"/>
</p:tagLst>
</file>

<file path=ppt/tags/tag173.xml><?xml version="1.0" encoding="utf-8"?>
<p:tagLst xmlns:p="http://schemas.openxmlformats.org/presentationml/2006/main">
  <p:tag name="KSO_WM_TEMPLATE_CATEGORY" val="custom"/>
  <p:tag name="KSO_WM_TEMPLATE_INDEX" val="20193369"/>
</p:tagLst>
</file>

<file path=ppt/tags/tag17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193369"/>
</p:tagLst>
</file>

<file path=ppt/tags/tag175.xml><?xml version="1.0" encoding="utf-8"?>
<p:tagLst xmlns:p="http://schemas.openxmlformats.org/presentationml/2006/main">
  <p:tag name="KSO_WM_UNIT_DEFAULT_FONT" val="18;28;2"/>
  <p:tag name="KSO_WM_UNIT_BLOCK" val="0"/>
  <p:tag name="KSO_WM_UNIT_ISCONTENTSTITLE" val="0"/>
  <p:tag name="KSO_WM_UNIT_ISNUMDGMTITLE" val="0"/>
  <p:tag name="KSO_WM_UNIT_PRESET_TEXT" val="单/击/此/处/添/加/副/标/题/内/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1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CHIP_GROUPID" val="5ebd04330ac41c4a0a525403"/>
  <p:tag name="KSO_WM_CHIP_XID" val="5ebd04330ac41c4a0a525404"/>
  <p:tag name="KSO_WM_UNIT_DEC_AREA_ID" val="5aabcd1e88a5440da8ff89074f5f2b52"/>
  <p:tag name="KSO_WM_CHIP_FILLAREA_FILL_RULE" val="{&quot;fill_align&quot;:&quot;cm&quot;,&quot;fill_mode&quot;:&quot;adaptive&quot;,&quot;sacle_strategy&quot;:&quot;smart&quot;}"/>
  <p:tag name="KSO_WM_ASSEMBLE_CHIP_INDEX" val="5ca2adca4df04b7885162caf1532e030"/>
  <p:tag name="KSO_WM_UNIT_TEXT_FILL_FORE_SCHEMECOLOR_INDEX_BRIGHTNESS" val="0.35"/>
  <p:tag name="KSO_WM_UNIT_TEXT_FILL_FORE_SCHEMECOLOR_INDEX" val="13"/>
  <p:tag name="KSO_WM_UNIT_TEXT_FILL_TYPE" val="1"/>
</p:tagLst>
</file>

<file path=ppt/tags/tag176.xml><?xml version="1.0" encoding="utf-8"?>
<p:tagLst xmlns:p="http://schemas.openxmlformats.org/presentationml/2006/main">
  <p:tag name="KSO_WM_UNIT_DEFAULT_FONT" val="60;74;4"/>
  <p:tag name="KSO_WM_UNIT_BLOCK" val="0"/>
  <p:tag name="KSO_WM_UNIT_ISCONTENTSTITLE" val="0"/>
  <p:tag name="KSO_WM_UNIT_ISNUMDGMTITLE" val="0"/>
  <p:tag name="KSO_WM_UNIT_PRESET_TEXT" val="月度工作总结报告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CHIP_GROUPID" val="5ebd04330ac41c4a0a525403"/>
  <p:tag name="KSO_WM_CHIP_XID" val="5ebd04330ac41c4a0a525404"/>
  <p:tag name="KSO_WM_UNIT_DEC_AREA_ID" val="1a9e574939b444eb8fa68bbac7cc4199"/>
  <p:tag name="KSO_WM_CHIP_FILLAREA_FILL_RULE" val="{&quot;fill_align&quot;:&quot;cm&quot;,&quot;fill_mode&quot;:&quot;adaptive&quot;,&quot;sacle_strategy&quot;:&quot;smart&quot;}"/>
  <p:tag name="KSO_WM_ASSEMBLE_CHIP_INDEX" val="5ca2adca4df04b7885162caf1532e030"/>
  <p:tag name="KSO_WM_UNIT_TEXT_FILL_FORE_SCHEMECOLOR_INDEX_BRIGHTNESS" val="0.15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193369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193369"/>
  <p:tag name="KSO_WM_SLIDE_LAYOUT" val="a_b"/>
  <p:tag name="KSO_WM_SLIDE_LAYOUT_CNT" val="1_1"/>
  <p:tag name="KSO_WM_CHIP_GROUPID" val="5ebf6661ddc3daf3fef3f760"/>
  <p:tag name="KSO_WM_SLIDE_LAYOUT_INFO" val="{&quot;id&quot;:&quot;2020-12-02T11:16:38&quot;,&quot;maxSize&quot;:{&quot;size1&quot;:57.413352005570012},&quot;minSize&quot;:{&quot;size1&quot;:37.913352005570019},&quot;normalSize&quot;:{&quot;size1&quot;:49.51335200557002},&quot;subLayout&quot;:[{&quot;id&quot;:&quot;2020-12-02T11:16:38&quot;,&quot;margin&quot;:{&quot;bottom&quot;:0.15363384783267975,&quot;left&quot;:4.5896391868591309,&quot;right&quot;:4.5824065208435059,&quot;top&quot;:6.188326358795166},&quot;type&quot;:0},{&quot;id&quot;:&quot;2020-12-02T11:16:38&quot;,&quot;margin&quot;:{&quot;bottom&quot;:6.188331127166748,&quot;left&quot;:4.5896391868591309,&quot;right&quot;:4.5824065208435059,&quot;top&quot;:0.21678297221660614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c707002574a1ee74b6d724"/>
  <p:tag name="KSO_WM_TEMPLATE_ASSEMBLE_GROUPID" val="5f89533aa61ec3b552848325"/>
  <p:tag name="KSO_WM_TEMPLATE_THUMBS_INDEX" val="1、7、11、12、13、54"/>
</p:tagLst>
</file>

<file path=ppt/tags/tag17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4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CHIP_GROUPID" val="5ec7ae378193540dcf6eab6a"/>
  <p:tag name="KSO_WM_CHIP_XID" val="5ec7ae378193540dcf6eab6b"/>
  <p:tag name="KSO_WM_UNIT_DEC_AREA_ID" val="7617a547bfa44ef98fc9d62d8e7564b2"/>
  <p:tag name="KSO_WM_CHIP_FILLAREA_FILL_RULE" val="{&quot;fill_align&quot;:&quot;cm&quot;,&quot;fill_mode&quot;:&quot;adaptive&quot;,&quot;sacle_strategy&quot;:&quot;smart&quot;}"/>
  <p:tag name="KSO_WM_ASSEMBLE_CHIP_INDEX" val="6c1075b8ff0e44b59a5529f641a9c968"/>
  <p:tag name="KSO_WM_UNIT_TEXT_FILL_FORE_SCHEMECOLOR_INDEX_BRIGHTNESS" val="0"/>
  <p:tag name="KSO_WM_UNIT_TEXT_FILL_FORE_SCHEMECOLOR_INDEX" val="5"/>
  <p:tag name="KSO_WM_UNIT_TEXT_FILL_TYPE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69_4*l_i*1_1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CHIP_GROUPID" val="5f7087080ff15d9a40ebdc94"/>
  <p:tag name="KSO_WM_CHIP_XID" val="5f7087080ff15d9a40ebdc97"/>
  <p:tag name="KSO_WM_UNIT_DEC_AREA_ID" val="1da3abdbc3f647be8a85710cd65a99e6"/>
  <p:tag name="KSO_WM_CHIP_FILLAREA_FILL_RULE" val="{&quot;fill_align&quot;:&quot;lm&quot;,&quot;fill_mode&quot;:&quot;adaptive&quot;,&quot;sacle_strategy&quot;:&quot;stretch&quot;}"/>
  <p:tag name="KSO_WM_UNIT_DEC_SUPPORTCHANGEPIC" val="0"/>
  <p:tag name="KSO_WM_UNIT_DEC_CHANGEPICRESERVED" val="0"/>
  <p:tag name="KSO_WM_ASSEMBLE_CHIP_INDEX" val="9116d91b2748453b8ff6f455d96c0aeb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c329a8080e9f4bc8bc29ba1d7fc329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6f93af9d0d412eba71468c6ed98f70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69_4*l_h_i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CHIP_GROUPID" val="5f7087080ff15d9a40ebdc94"/>
  <p:tag name="KSO_WM_CHIP_XID" val="5f7087080ff15d9a40ebdc97"/>
  <p:tag name="KSO_WM_UNIT_DEC_AREA_ID" val="10258b76f6524f4fb1b4291c6e21246c"/>
  <p:tag name="KSO_WM_CHIP_FILLAREA_FILL_RULE" val="{&quot;fill_align&quot;:&quot;lm&quot;,&quot;fill_mode&quot;:&quot;adaptive&quot;,&quot;sacle_strategy&quot;:&quot;stretch&quot;}"/>
  <p:tag name="KSO_WM_UNIT_DEC_SUPPORTCHANGEPIC" val="0"/>
  <p:tag name="KSO_WM_UNIT_DEC_CHANGEPICRESERVED" val="0"/>
  <p:tag name="KSO_WM_ASSEMBLE_CHIP_INDEX" val="9116d91b2748453b8ff6f455d96c0ae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69_4*l_h_i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CHIP_GROUPID" val="5f7087080ff15d9a40ebdc94"/>
  <p:tag name="KSO_WM_CHIP_XID" val="5f7087080ff15d9a40ebdc97"/>
  <p:tag name="KSO_WM_UNIT_DEC_AREA_ID" val="2a7c1be5507e423bac8b986c3b6acce0"/>
  <p:tag name="KSO_WM_CHIP_FILLAREA_FILL_RULE" val="{&quot;fill_align&quot;:&quot;lm&quot;,&quot;fill_mode&quot;:&quot;adaptive&quot;,&quot;sacle_strategy&quot;:&quot;stretch&quot;}"/>
  <p:tag name="KSO_WM_UNIT_DEC_SUPPORTCHANGEPIC" val="0"/>
  <p:tag name="KSO_WM_UNIT_DEC_CHANGEPICRESERVED" val="0"/>
  <p:tag name="KSO_WM_ASSEMBLE_CHIP_INDEX" val="9116d91b2748453b8ff6f455d96c0ae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69_4*l_h_i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CHIP_GROUPID" val="5f7087080ff15d9a40ebdc94"/>
  <p:tag name="KSO_WM_CHIP_XID" val="5f7087080ff15d9a40ebdc97"/>
  <p:tag name="KSO_WM_UNIT_DEC_AREA_ID" val="8bff9bacc27b471fa3c9be59bd7c2865"/>
  <p:tag name="KSO_WM_CHIP_FILLAREA_FILL_RULE" val="{&quot;fill_align&quot;:&quot;lm&quot;,&quot;fill_mode&quot;:&quot;adaptive&quot;,&quot;sacle_strategy&quot;:&quot;stretch&quot;}"/>
  <p:tag name="KSO_WM_UNIT_DEC_SUPPORTCHANGEPIC" val="0"/>
  <p:tag name="KSO_WM_UNIT_DEC_CHANGEPICRESERVED" val="0"/>
  <p:tag name="KSO_WM_ASSEMBLE_CHIP_INDEX" val="9116d91b2748453b8ff6f455d96c0ae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69_4*l_h_i*1_1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CHIP_GROUPID" val="5f7087080ff15d9a40ebdc94"/>
  <p:tag name="KSO_WM_CHIP_XID" val="5f7087080ff15d9a40ebdc97"/>
  <p:tag name="KSO_WM_UNIT_DEC_AREA_ID" val="2de046598f7946328ed40383a8a27580"/>
  <p:tag name="KSO_WM_CHIP_FILLAREA_FILL_RULE" val="{&quot;fill_align&quot;:&quot;lm&quot;,&quot;fill_mode&quot;:&quot;adaptive&quot;,&quot;sacle_strategy&quot;:&quot;stretch&quot;}"/>
  <p:tag name="KSO_WM_UNIT_DEC_SUPPORTCHANGEPIC" val="0"/>
  <p:tag name="KSO_WM_UNIT_DEC_CHANGEPICRESERVED" val="0"/>
  <p:tag name="KSO_WM_ASSEMBLE_CHIP_INDEX" val="9116d91b2748453b8ff6f455d96c0aeb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69_4*l_h_i*1_2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CHIP_GROUPID" val="5f7087080ff15d9a40ebdc94"/>
  <p:tag name="KSO_WM_CHIP_XID" val="5f7087080ff15d9a40ebdc97"/>
  <p:tag name="KSO_WM_UNIT_DEC_AREA_ID" val="e9432129771a4c8e91783d983749b962"/>
  <p:tag name="KSO_WM_CHIP_FILLAREA_FILL_RULE" val="{&quot;fill_align&quot;:&quot;lm&quot;,&quot;fill_mode&quot;:&quot;adaptive&quot;,&quot;sacle_strategy&quot;:&quot;stretch&quot;}"/>
  <p:tag name="KSO_WM_UNIT_DEC_SUPPORTCHANGEPIC" val="0"/>
  <p:tag name="KSO_WM_UNIT_DEC_CHANGEPICRESERVED" val="0"/>
  <p:tag name="KSO_WM_ASSEMBLE_CHIP_INDEX" val="9116d91b2748453b8ff6f455d96c0aeb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69_4*l_h_i*1_3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2"/>
  <p:tag name="KSO_WM_CHIP_GROUPID" val="5f7087080ff15d9a40ebdc94"/>
  <p:tag name="KSO_WM_CHIP_XID" val="5f7087080ff15d9a40ebdc97"/>
  <p:tag name="KSO_WM_UNIT_DEC_AREA_ID" val="40129e990ff14e1cb7c0035495b19617"/>
  <p:tag name="KSO_WM_CHIP_FILLAREA_FILL_RULE" val="{&quot;fill_align&quot;:&quot;lm&quot;,&quot;fill_mode&quot;:&quot;adaptive&quot;,&quot;sacle_strategy&quot;:&quot;stretch&quot;}"/>
  <p:tag name="KSO_WM_UNIT_DEC_SUPPORTCHANGEPIC" val="0"/>
  <p:tag name="KSO_WM_UNIT_DEC_CHANGEPICRESERVED" val="0"/>
  <p:tag name="KSO_WM_ASSEMBLE_CHIP_INDEX" val="9116d91b2748453b8ff6f455d96c0aeb"/>
  <p:tag name="KSO_WM_UNIT_TEXT_FILL_FORE_SCHEMECOLOR_INDEX_BRIGHTNESS" val="0"/>
  <p:tag name="KSO_WM_UNIT_TEXT_FILL_FORE_SCHEMECOLOR_INDEX" val="14"/>
  <p:tag name="KSO_WM_UNIT_TEXT_FILL_TYPE" val="1"/>
  <p:tag name="KSO_WM_UNIT_VALUE" val="1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69_4*l_h_f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UNIT_PRESET_TEXT" val="在此输入你想要阐述的观点。"/>
  <p:tag name="KSO_WM_UNIT_VALUE" val="16"/>
  <p:tag name="KSO_WM_CHIP_GROUPID" val="5f7087080ff15d9a40ebdc94"/>
  <p:tag name="KSO_WM_CHIP_XID" val="5f7087080ff15d9a40ebdc97"/>
  <p:tag name="KSO_WM_UNIT_DEC_AREA_ID" val="c8b82037dcdc42c3935397d0d9a0768a"/>
  <p:tag name="KSO_WM_CHIP_FILLAREA_FILL_RULE" val="{&quot;fill_align&quot;:&quot;lm&quot;,&quot;fill_mode&quot;:&quot;adaptive&quot;,&quot;sacle_strategy&quot;:&quot;stretch&quot;}"/>
  <p:tag name="KSO_WM_ASSEMBLE_CHIP_INDEX" val="9116d91b2748453b8ff6f455d96c0aeb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69_4*l_h_f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UNIT_PRESET_TEXT" val="在此输入你想要阐述的观点。"/>
  <p:tag name="KSO_WM_UNIT_VALUE" val="16"/>
  <p:tag name="KSO_WM_CHIP_GROUPID" val="5f7087080ff15d9a40ebdc94"/>
  <p:tag name="KSO_WM_CHIP_XID" val="5f7087080ff15d9a40ebdc97"/>
  <p:tag name="KSO_WM_UNIT_DEC_AREA_ID" val="260c5681bcfa4a96be99dba70d6dbd74"/>
  <p:tag name="KSO_WM_CHIP_FILLAREA_FILL_RULE" val="{&quot;fill_align&quot;:&quot;lm&quot;,&quot;fill_mode&quot;:&quot;adaptive&quot;,&quot;sacle_strategy&quot;:&quot;stretch&quot;}"/>
  <p:tag name="KSO_WM_ASSEMBLE_CHIP_INDEX" val="9116d91b2748453b8ff6f455d96c0aeb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69_4*l_h_f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UNIT_PRESET_TEXT" val="在此输入你想要阐述的观点。"/>
  <p:tag name="KSO_WM_UNIT_VALUE" val="16"/>
  <p:tag name="KSO_WM_CHIP_GROUPID" val="5f7087080ff15d9a40ebdc94"/>
  <p:tag name="KSO_WM_CHIP_XID" val="5f7087080ff15d9a40ebdc97"/>
  <p:tag name="KSO_WM_UNIT_DEC_AREA_ID" val="a5005459415443cbbb0018f180a40cd0"/>
  <p:tag name="KSO_WM_CHIP_FILLAREA_FILL_RULE" val="{&quot;fill_align&quot;:&quot;lm&quot;,&quot;fill_mode&quot;:&quot;adaptive&quot;,&quot;sacle_strategy&quot;:&quot;stretch&quot;}"/>
  <p:tag name="KSO_WM_ASSEMBLE_CHIP_INDEX" val="9116d91b2748453b8ff6f455d96c0aeb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CHIP_INFOS" val="{&quot;layout_type&quot;:&quot;forleft1&quot;,&quot;slide_type&quot;:[&quot;contents&quot;],&quot;aspect_ratio&quot;:&quot;16:9&quot;}"/>
  <p:tag name="KSO_WM_CHIP_XID" val="5ebe041a0ac41c4a0a525586"/>
  <p:tag name="KSO_WM_CHIP_FILLPROP" val="[[{&quot;fill_id&quot;:&quot;d79d01ab9c5b48b2b2cbf77aa60cbef5&quot;,&quot;fill_align&quot;:&quot;lm&quot;,&quot;text_align&quot;:&quot;l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cm&quot;,&quot;text_align&quot;:&quot;lm&quot;,&quot;text_direction&quot;:&quot;horizontal&quot;,&quot;chip_types&quot;:[&quot;diagram&quot;]}]]"/>
  <p:tag name="KSO_WM_SLIDE_ID" val="custom20193369_4"/>
  <p:tag name="KSO_WM_TEMPLATE_SUBCATEGORY" val="21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SLIDE_SIZE" val="396*384"/>
  <p:tag name="KSO_WM_SLIDE_POSITION" val="122*36"/>
  <p:tag name="KSO_WM_TAG_VERSION" val="1.0"/>
  <p:tag name="KSO_WM_BEAUTIFY_FLAG" val="#wm#"/>
  <p:tag name="KSO_WM_TEMPLATE_CATEGORY" val="custom"/>
  <p:tag name="KSO_WM_TEMPLATE_INDEX" val="20193369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c707002574a1ee74b6d7de"/>
  <p:tag name="KSO_WM_TEMPLATE_ASSEMBLE_GROUPID" val="5f89533aa61ec3b552848325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4be160d7d8af4002999ddef74de9d9d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2836b807cdd441780a26b9f7297a381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1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11*f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UNIT_PLACING_PICTURE_USER_VIEWPORT" val="{&quot;height&quot;:10110,&quot;width&quot;:17325}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  <p:tag name="KSO_WM_SLIDE_ID" val="custom20193369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1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  <p:tag name="KSO_WM_SLIDE_ID" val="custom20193369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1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  <p:tag name="KSO_WM_SLIDE_ID" val="custom20193369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1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  <p:tag name="KSO_WM_SLIDE_ID" val="custom20193369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2.xml><?xml version="1.0" encoding="utf-8"?>
<p:tagLst xmlns:p="http://schemas.openxmlformats.org/presentationml/2006/main">
  <p:tag name="KSO_WM_UNIT_DEFAULT_FONT" val="18;28;2"/>
  <p:tag name="KSO_WM_UNIT_BLOCK" val="0"/>
  <p:tag name="KSO_WM_UNIT_ISCONTENTSTITLE" val="0"/>
  <p:tag name="KSO_WM_UNIT_ISNUMDGMTITLE" val="0"/>
  <p:tag name="KSO_WM_UNIT_PRESET_TEXT" val="单/击/此/处/添/加/副/标/题/内/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1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CHIP_GROUPID" val="5ebd04330ac41c4a0a525403"/>
  <p:tag name="KSO_WM_CHIP_XID" val="5ebd04330ac41c4a0a525404"/>
  <p:tag name="KSO_WM_UNIT_DEC_AREA_ID" val="5aabcd1e88a5440da8ff89074f5f2b52"/>
  <p:tag name="KSO_WM_CHIP_FILLAREA_FILL_RULE" val="{&quot;fill_align&quot;:&quot;cm&quot;,&quot;fill_mode&quot;:&quot;adaptive&quot;,&quot;sacle_strategy&quot;:&quot;smart&quot;}"/>
  <p:tag name="KSO_WM_ASSEMBLE_CHIP_INDEX" val="5ca2adca4df04b7885162caf1532e030"/>
  <p:tag name="KSO_WM_UNIT_TEXT_FILL_FORE_SCHEMECOLOR_INDEX_BRIGHTNESS" val="0.35"/>
  <p:tag name="KSO_WM_UNIT_TEXT_FILL_FORE_SCHEMECOLOR_INDEX" val="13"/>
  <p:tag name="KSO_WM_UNIT_TEXT_FILL_TYPE" val="1"/>
  <p:tag name="KSO_WM_TEMPLATE_ASSEMBLE_XID" val="5fc707002574a1ee74b6d724"/>
  <p:tag name="KSO_WM_TEMPLATE_ASSEMBLE_GROUPID" val="5f89533aa61ec3b552848325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c329a8080e9f4bc8bc29ba1d7fc329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6f93af9d0d412eba71468c6ed98f70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1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  <p:tag name="KSO_WM_SLIDE_ID" val="custom20193369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54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THANKS"/>
  <p:tag name="KSO_WM_UNIT_DEFAULT_FONT" val="24;80;4"/>
  <p:tag name="KSO_WM_UNIT_BLOCK" val="0"/>
  <p:tag name="KSO_WM_UNIT_DEC_AREA_ID" val="29d931bbccae4e79a9c5d395ee684df6"/>
  <p:tag name="KSO_WM_CHIP_GROUPID" val="5ebdf5a90ac41c4a0a525507"/>
  <p:tag name="KSO_WM_CHIP_XID" val="5ebdf5a90ac41c4a0a525508"/>
  <p:tag name="KSO_WM_CHIP_FILLAREA_FILL_RULE" val="{&quot;fill_align&quot;:&quot;cm&quot;,&quot;fill_mode&quot;:&quot;adaptive&quot;,&quot;sacle_strategy&quot;:&quot;smart&quot;}"/>
  <p:tag name="KSO_WM_ASSEMBLE_CHIP_INDEX" val="c35d8afa0f0641e58b128f4a92c6b79a"/>
  <p:tag name="KSO_WM_UNIT_TEXT_FILL_FORE_SCHEMECOLOR_INDEX_BRIGHTNESS" val="0.15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SUBTYPE" val="b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54*f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汇报人姓名"/>
  <p:tag name="KSO_WM_UNIT_DEFAULT_FONT" val="18;24;2"/>
  <p:tag name="KSO_WM_UNIT_BLOCK" val="0"/>
  <p:tag name="KSO_WM_UNIT_DEC_AREA_ID" val="c8a4700acf4b45f296013b52b3feb9c5"/>
  <p:tag name="KSO_WM_CHIP_GROUPID" val="5ebdf5a90ac41c4a0a525507"/>
  <p:tag name="KSO_WM_CHIP_XID" val="5ebdf5a90ac41c4a0a525508"/>
  <p:tag name="KSO_WM_CHIP_FILLAREA_FILL_RULE" val="{&quot;fill_align&quot;:&quot;cm&quot;,&quot;fill_mode&quot;:&quot;adaptive&quot;,&quot;sacle_strategy&quot;:&quot;smart&quot;}"/>
  <p:tag name="KSO_WM_ASSEMBLE_CHIP_INDEX" val="c35d8afa0f0641e58b128f4a92c6b79a"/>
  <p:tag name="KSO_WM_UNIT_TEXT_FILL_FORE_SCHEMECOLOR_INDEX_BRIGHTNESS" val="0.35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  <p:tag name="KSO_WM_CHIP_INFOS" val="{&quot;layout_type&quot;:&quot;formiddle2&quot;,&quot;slide_type&quot;:[&quot;endPage&quot;],&quot;aspect_ratio&quot;:&quot;16:9&quot;}"/>
  <p:tag name="KSO_WM_CHIP_XID" val="5ec34a930ac41c4a0a525d3d"/>
  <p:tag name="KSO_WM_CHIP_FILLPROP" val="[[{&quot;fill_id&quot;:&quot;f18f9d743206485e8e29b94e1f05c59e&quot;,&quot;fill_align&quot;:&quot;cm&quot;,&quot;text_align&quot;:&quot;cm&quot;,&quot;text_direction&quot;:&quot;horizontal&quot;,&quot;chip_types&quot;:[&quot;text&quot;,&quot;header&quot;]}]]"/>
  <p:tag name="KSO_WM_SLIDE_ID" val="custom20193369_54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54"/>
  <p:tag name="KSO_WM_SLIDE_SIZE" val="500*250"/>
  <p:tag name="KSO_WM_SLIDE_POSITION" val="230*120"/>
  <p:tag name="KSO_WM_TAG_VERSION" val="1.0"/>
  <p:tag name="KSO_WM_SLIDE_LAYOUT" val="a_f"/>
  <p:tag name="KSO_WM_SLIDE_LAYOUT_CNT" val="1_1"/>
  <p:tag name="KSO_WM_CHIP_GROUPID" val="5ebf6661ddc3daf3fef3f760"/>
  <p:tag name="KSO_WM_SLIDE_LAYOUT_INFO" val="{&quot;id&quot;:&quot;2020-12-02T11:17:16&quot;,&quot;maxSize&quot;:{&quot;size1&quot;:52.405280558268231},&quot;minSize&quot;:{&quot;size1&quot;:40.505280558268225},&quot;normalSize&quot;:{&quot;size1&quot;:47.105280558268234},&quot;subLayout&quot;:[{&quot;id&quot;:&quot;2020-12-02T11:17:16&quot;,&quot;margin&quot;:{&quot;bottom&quot;:0.2558734118938446,&quot;left&quot;:8.1138887405395508,&quot;right&quot;:8.1138887405395508,&quot;top&quot;:5.3839325904846191},&quot;type&quot;:0},{&quot;id&quot;:&quot;2020-12-02T11:17:16&quot;,&quot;margin&quot;:{&quot;bottom&quot;:7.1477193832397461,&quot;left&quot;:8.1138887405395508,&quot;right&quot;:8.1138887405395508,&quot;top&quot;:0.29446011781692505},&quot;type&quot;:0}],&quot;type&quot;:0}"/>
  <p:tag name="KSO_WM_SLIDE_BK_DARK_LIGHT" val="2"/>
  <p:tag name="KSO_WM_SLIDE_BACKGROUND_TYPE" val="general"/>
  <p:tag name="KSO_WM_SLIDE_SUPPORT_FEATURE_TYPE" val="0"/>
  <p:tag name="KSO_WM_TEMPLATE_ASSEMBLE_XID" val="5fc707002574a1ee74b6d783"/>
  <p:tag name="KSO_WM_TEMPLATE_ASSEMBLE_GROUPID" val="5f89533aa61ec3b552848325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4be160d7d8af4002999ddef74de9d9d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2836b807cdd441780a26b9f7297a38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c329a8080e9f4bc8bc29ba1d7fc329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6f93af9d0d412eba71468c6ed98f7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193369_1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6"/>
  <p:tag name="KSO_WM_UNIT_DEC_AREA_ID" val="f5afde0c9b5d46149fdff9f43361a7fa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5588a0df69e46cfa3c694a5442fd993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THANKS"/>
  <p:tag name="KSO_WM_UNIT_DEFAULT_FONT" val="24;80;4"/>
  <p:tag name="KSO_WM_UNIT_BLOCK" val="0"/>
  <p:tag name="KSO_WM_UNIT_DEC_AREA_ID" val="29d931bbccae4e79a9c5d395ee684df6"/>
  <p:tag name="KSO_WM_CHIP_GROUPID" val="5ebdf5a90ac41c4a0a525507"/>
  <p:tag name="KSO_WM_CHIP_XID" val="5ebdf5a90ac41c4a0a525508"/>
  <p:tag name="KSO_WM_CHIP_FILLAREA_FILL_RULE" val="{&quot;fill_align&quot;:&quot;cm&quot;,&quot;fill_mode&quot;:&quot;adaptive&quot;,&quot;sacle_strategy&quot;:&quot;smart&quot;}"/>
  <p:tag name="KSO_WM_ASSEMBLE_CHIP_INDEX" val="c35d8afa0f0641e58b128f4a92c6b79a"/>
  <p:tag name="KSO_WM_UNIT_TEXT_FILL_FORE_SCHEMECOLOR_INDEX_BRIGHTNESS" val="0.15"/>
  <p:tag name="KSO_WM_UNIT_TEXT_FILL_FORE_SCHEMECOLOR_INDEX" val="13"/>
  <p:tag name="KSO_WM_UNIT_TEXT_FILL_TYPE" val="1"/>
  <p:tag name="KSO_WM_TEMPLATE_ASSEMBLE_XID" val="5fc707002574a1ee74b6d783"/>
  <p:tag name="KSO_WM_TEMPLATE_ASSEMBLE_GROUPID" val="5f89533aa61ec3b552848325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4be160d7d8af4002999ddef74de9d9d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2836b807cdd441780a26b9f7297a381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c329a8080e9f4bc8bc29ba1d7fc329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6f93af9d0d412eba71468c6ed98f70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DEFAULT_FONT" val="60;74;4"/>
  <p:tag name="KSO_WM_UNIT_BLOCK" val="0"/>
  <p:tag name="KSO_WM_UNIT_ISCONTENTSTITLE" val="0"/>
  <p:tag name="KSO_WM_UNIT_ISNUMDGMTITLE" val="0"/>
  <p:tag name="KSO_WM_UNIT_PRESET_TEXT" val="月度工作总结报告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CHIP_GROUPID" val="5ebd04330ac41c4a0a525403"/>
  <p:tag name="KSO_WM_CHIP_XID" val="5ebd04330ac41c4a0a525404"/>
  <p:tag name="KSO_WM_UNIT_DEC_AREA_ID" val="1a9e574939b444eb8fa68bbac7cc4199"/>
  <p:tag name="KSO_WM_CHIP_FILLAREA_FILL_RULE" val="{&quot;fill_align&quot;:&quot;cm&quot;,&quot;fill_mode&quot;:&quot;adaptive&quot;,&quot;sacle_strategy&quot;:&quot;smart&quot;}"/>
  <p:tag name="KSO_WM_ASSEMBLE_CHIP_INDEX" val="5ca2adca4df04b7885162caf1532e030"/>
  <p:tag name="KSO_WM_UNIT_TEXT_FILL_FORE_SCHEMECOLOR_INDEX_BRIGHTNESS" val="0.15"/>
  <p:tag name="KSO_WM_UNIT_TEXT_FILL_FORE_SCHEMECOLOR_INDEX" val="13"/>
  <p:tag name="KSO_WM_UNIT_TEXT_FILL_TYPE" val="1"/>
  <p:tag name="KSO_WM_TEMPLATE_ASSEMBLE_XID" val="5fc707002574a1ee74b6d724"/>
  <p:tag name="KSO_WM_TEMPLATE_ASSEMBLE_GROUPID" val="5f89533aa61ec3b552848325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193369_5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a"/>
  <p:tag name="KSO_WM_UNIT_DEC_AREA_ID" val="de5d050641134af7bfc35b200c0bfee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2ca6c33378b433c9987d483ef71231c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ae3ec25338ab45da8773043f5ee1799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957dd40e6de48549da8a625bfa4ef1d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a13207d989764fb18af1f9ed1b27275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6e21fe21dd14bf9ba702965027f3f6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193369_5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a"/>
  <p:tag name="KSO_WM_UNIT_DEC_AREA_ID" val="02ba235584e647d4a0a1d3d070bf248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b1bc06f7ae4d768774a580b7209c10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4be160d7d8af4002999ddef74de9d9d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2836b807cdd441780a26b9f7297a38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7f5e687088b540bb9b799232ea9f9ee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7f3a910c6b744cfbba63084cf374b8b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bd1b77fe287c4061840418aab782dac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e95c3f7fade42868c786f7fb0587bbb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193369_5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a"/>
  <p:tag name="KSO_WM_UNIT_DEC_AREA_ID" val="63f5eb76751648dd80648f181bf0807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d85219971504d2588845e5a59d4113a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c50177351d254946b79e3c36bfeb2dd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bbafaa7d0734045ae5ca38d9192aef4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c329a8080e9f4bc8bc29ba1d7fc329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6f93af9d0d412eba71468c6ed98f7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eff82c9a3d3c4b32b3d7ab81de0dd14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c6fd89621a441daaff437e504e81d18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193369_5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a"/>
  <p:tag name="KSO_WM_UNIT_DEC_AREA_ID" val="767caab2b57142c69ec581af993635d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7c628c5fd854d70a2acc6012bcfb6eb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1a43789570d74ac3a1e65c032305ddb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3b93354aec44d3aabf3726faafc767c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84759e1341694a38ab737490466222d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6faca16ab034643a916f22d7e6baa84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193369_2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7"/>
  <p:tag name="KSO_WM_UNIT_DEC_AREA_ID" val="44e3f55086e84637aa782df76899a9d4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92d361cf853490eb38176805d15f9f9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193369_5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a"/>
  <p:tag name="KSO_WM_UNIT_DEC_AREA_ID" val="34352a702cfa4e4594208c246c9c9d5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4665281be824c5a88dbd9aa9f96e047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671deec7086f48a2aeb358ca48604a6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a428bb839664c87a6a0a150170faea5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3bd19bc160584f50927ccb244821f0f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f861cdb11c84c649776b0015ef8ffa4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b9a8251b9650487c84dd0188ec0fc9b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524846fe0d34283a7876e077b9faf7c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193369_5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a"/>
  <p:tag name="KSO_WM_UNIT_DEC_AREA_ID" val="6ce7714df2e941f1a397f2e150fe79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77d687c0d7b4dfda935fb0d21ca7b2f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8834dc0765fd4297838c6a16f7bcc8d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e9f9e1b5e974d1eb66b05c6838b0a02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8543c4653f25405a94dcaced4485380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3cb28bf5970474a9ca530896c7933ca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22f831d14d514931a01b0d9982f05b1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fdae8dd506d4721aae727d249c57ab5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193369"/>
</p:tagLst>
</file>

<file path=ppt/tags/tag86.xml><?xml version="1.0" encoding="utf-8"?>
<p:tagLst xmlns:p="http://schemas.openxmlformats.org/presentationml/2006/main">
  <p:tag name="KSO_WM_TEMPLATE_CATEGORY" val="custom"/>
  <p:tag name="KSO_WM_TEMPLATE_INDEX" val="20193369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193369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193369_1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6"/>
  <p:tag name="KSO_WM_UNIT_DEC_AREA_ID" val="f4d3847e41d1483f942de839b8aa2b24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eb8928913ff4cb3bda9672799e28665"/>
</p:tagLst>
</file>

<file path=ppt/tags/tag89.xml><?xml version="1.0" encoding="utf-8"?>
<p:tagLst xmlns:p="http://schemas.openxmlformats.org/presentationml/2006/main">
  <p:tag name="KSO_WM_UNIT_DEFAULT_FONT" val="18;28;2"/>
  <p:tag name="KSO_WM_UNIT_BLOCK" val="0"/>
  <p:tag name="KSO_WM_UNIT_ISCONTENTSTITLE" val="0"/>
  <p:tag name="KSO_WM_UNIT_ISNUMDGMTITLE" val="0"/>
  <p:tag name="KSO_WM_UNIT_PRESET_TEXT" val="单/击/此/处/添/加/副/标/题/内/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1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CHIP_GROUPID" val="5ebd04330ac41c4a0a525403"/>
  <p:tag name="KSO_WM_CHIP_XID" val="5ebd04330ac41c4a0a525404"/>
  <p:tag name="KSO_WM_UNIT_DEC_AREA_ID" val="5aabcd1e88a5440da8ff89074f5f2b52"/>
  <p:tag name="KSO_WM_CHIP_FILLAREA_FILL_RULE" val="{&quot;fill_align&quot;:&quot;cm&quot;,&quot;fill_mode&quot;:&quot;adaptive&quot;,&quot;sacle_strategy&quot;:&quot;smart&quot;}"/>
  <p:tag name="KSO_WM_ASSEMBLE_CHIP_INDEX" val="5ca2adca4df04b7885162caf1532e030"/>
  <p:tag name="KSO_WM_UNIT_TEXT_FILL_FORE_SCHEMECOLOR_INDEX_BRIGHTNESS" val="0.35"/>
  <p:tag name="KSO_WM_UNIT_TEXT_FILL_FORE_SCHEMECOLOR_INDEX" val="13"/>
  <p:tag name="KSO_WM_UNIT_TEXT_FILL_TYPE" val="1"/>
  <p:tag name="KSO_WM_TEMPLATE_ASSEMBLE_XID" val="5fc707002574a1ee74b6d724"/>
  <p:tag name="KSO_WM_TEMPLATE_ASSEMBLE_GROUPID" val="5f89533aa61ec3b552848325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1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542b2b21c3cc432f8d1ceade8a4789b8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af8d58cf1c244323b2caeb374394578b"/>
  <p:tag name="KSO_WM_UNIT_TEXT_FILL_FORE_SCHEMECOLOR_INDEX_BRIGHTNESS" val="0.35"/>
  <p:tag name="KSO_WM_UNIT_TEXT_FILL_FORE_SCHEMECOLOR_INDEX" val="13"/>
  <p:tag name="KSO_WM_UNIT_TEXT_FILL_TYPE" val="1"/>
  <p:tag name="KSO_WM_TEMPLATE_ASSEMBLE_XID" val="5fc707002574a1ee74b6d70a"/>
  <p:tag name="KSO_WM_TEMPLATE_ASSEMBLE_GROUPID" val="5f89533aa61ec3b552848325"/>
</p:tagLst>
</file>

<file path=ppt/tags/tag90.xml><?xml version="1.0" encoding="utf-8"?>
<p:tagLst xmlns:p="http://schemas.openxmlformats.org/presentationml/2006/main">
  <p:tag name="KSO_WM_UNIT_DEFAULT_FONT" val="60;74;4"/>
  <p:tag name="KSO_WM_UNIT_BLOCK" val="0"/>
  <p:tag name="KSO_WM_UNIT_ISCONTENTSTITLE" val="0"/>
  <p:tag name="KSO_WM_UNIT_ISNUMDGMTITLE" val="0"/>
  <p:tag name="KSO_WM_UNIT_PRESET_TEXT" val="月度工作总结报告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CHIP_GROUPID" val="5ebd04330ac41c4a0a525403"/>
  <p:tag name="KSO_WM_CHIP_XID" val="5ebd04330ac41c4a0a525404"/>
  <p:tag name="KSO_WM_UNIT_DEC_AREA_ID" val="1a9e574939b444eb8fa68bbac7cc4199"/>
  <p:tag name="KSO_WM_CHIP_FILLAREA_FILL_RULE" val="{&quot;fill_align&quot;:&quot;cm&quot;,&quot;fill_mode&quot;:&quot;adaptive&quot;,&quot;sacle_strategy&quot;:&quot;smart&quot;}"/>
  <p:tag name="KSO_WM_ASSEMBLE_CHIP_INDEX" val="5ca2adca4df04b7885162caf1532e030"/>
  <p:tag name="KSO_WM_UNIT_TEXT_FILL_FORE_SCHEMECOLOR_INDEX_BRIGHTNESS" val="0.15"/>
  <p:tag name="KSO_WM_UNIT_TEXT_FILL_FORE_SCHEMECOLOR_INDEX" val="13"/>
  <p:tag name="KSO_WM_UNIT_TEXT_FILL_TYPE" val="1"/>
  <p:tag name="KSO_WM_TEMPLATE_ASSEMBLE_XID" val="5fc707002574a1ee74b6d724"/>
  <p:tag name="KSO_WM_TEMPLATE_ASSEMBLE_GROUPID" val="5f89533aa61ec3b552848325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4be160d7d8af4002999ddef74de9d9d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2836b807cdd441780a26b9f7297a38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c329a8080e9f4bc8bc29ba1d7fc329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6f93af9d0d412eba71468c6ed98f70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193369_2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7"/>
  <p:tag name="KSO_WM_UNIT_DEC_AREA_ID" val="44e3f55086e84637aa782df76899a9d4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92d361cf853490eb38176805d15f9f9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b9a8251b9650487c84dd0188ec0fc9b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524846fe0d34283a7876e077b9faf7c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22f831d14d514931a01b0d9982f05b1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fdae8dd506d4721aae727d249c57ab5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1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542b2b21c3cc432f8d1ceade8a4789b8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af8d58cf1c244323b2caeb374394578b"/>
  <p:tag name="KSO_WM_UNIT_TEXT_FILL_FORE_SCHEMECOLOR_INDEX_BRIGHTNESS" val="0.35"/>
  <p:tag name="KSO_WM_UNIT_TEXT_FILL_FORE_SCHEMECOLOR_INDEX" val="13"/>
  <p:tag name="KSO_WM_UNIT_TEXT_FILL_TYPE" val="1"/>
  <p:tag name="KSO_WM_TEMPLATE_ASSEMBLE_XID" val="5fc707002574a1ee74b6d70a"/>
  <p:tag name="KSO_WM_TEMPLATE_ASSEMBLE_GROUPID" val="5f89533aa61ec3b552848325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65a0e6fe07b54a058cbc2f808809c042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af8d58cf1c244323b2caeb374394578b"/>
  <p:tag name="KSO_WM_UNIT_TEXT_FILL_FORE_SCHEMECOLOR_INDEX_BRIGHTNESS" val="0.15"/>
  <p:tag name="KSO_WM_UNIT_TEXT_FILL_FORE_SCHEMECOLOR_INDEX" val="13"/>
  <p:tag name="KSO_WM_UNIT_TEXT_FILL_TYPE" val="1"/>
  <p:tag name="KSO_WM_TEMPLATE_ASSEMBLE_XID" val="5fc707002574a1ee74b6d70a"/>
  <p:tag name="KSO_WM_TEMPLATE_ASSEMBLE_GROUPID" val="5f89533aa61ec3b552848325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3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8"/>
  <p:tag name="KSO_WM_UNIT_DEC_AREA_ID" val="4be160d7d8af4002999ddef74de9d9d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2836b807cdd441780a26b9f7297a38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193369_4*i*1"/>
  <p:tag name="KSO_WM_TEMPLATE_CATEGORY" val="chip"/>
  <p:tag name="KSO_WM_TEMPLATE_INDEX" val="20193369"/>
  <p:tag name="KSO_WM_UNIT_LAYERLEVEL" val="1"/>
  <p:tag name="KSO_WM_TAG_VERSION" val="1.0"/>
  <p:tag name="KSO_WM_BEAUTIFY_FLAG" val="#wm#"/>
  <p:tag name="KSO_WM_CHIP_GROUPID" val="5f89533aa61ec3b552848325"/>
  <p:tag name="KSO_WM_CHIP_XID" val="5f89533aa61ec3b552848329"/>
  <p:tag name="KSO_WM_UNIT_DEC_AREA_ID" val="c329a8080e9f4bc8bc29ba1d7fc329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6f93af9d0d412eba71468c6ed98f70"/>
</p:tagLst>
</file>

<file path=ppt/theme/theme1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D4D9ED"/>
      </a:dk2>
      <a:lt2>
        <a:srgbClr val="EAECF5"/>
      </a:lt2>
      <a:accent1>
        <a:srgbClr val="485AB5"/>
      </a:accent1>
      <a:accent2>
        <a:srgbClr val="186FAA"/>
      </a:accent2>
      <a:accent3>
        <a:srgbClr val="1A7B76"/>
      </a:accent3>
      <a:accent4>
        <a:srgbClr val="407B49"/>
      </a:accent4>
      <a:accent5>
        <a:srgbClr val="7B733A"/>
      </a:accent5>
      <a:accent6>
        <a:srgbClr val="B269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4D9ED"/>
      </a:dk2>
      <a:lt2>
        <a:srgbClr val="EAECF5"/>
      </a:lt2>
      <a:accent1>
        <a:srgbClr val="485AB5"/>
      </a:accent1>
      <a:accent2>
        <a:srgbClr val="186FAA"/>
      </a:accent2>
      <a:accent3>
        <a:srgbClr val="1A7B76"/>
      </a:accent3>
      <a:accent4>
        <a:srgbClr val="407B49"/>
      </a:accent4>
      <a:accent5>
        <a:srgbClr val="7B733A"/>
      </a:accent5>
      <a:accent6>
        <a:srgbClr val="B269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演示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2_Office 主题​​</vt:lpstr>
      <vt:lpstr>POSTMAN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wanglihui</dc:creator>
  <cp:lastModifiedBy>WPS_1616576170</cp:lastModifiedBy>
  <cp:revision>16</cp:revision>
  <dcterms:created xsi:type="dcterms:W3CDTF">2021-03-24T10:07:00Z</dcterms:created>
  <dcterms:modified xsi:type="dcterms:W3CDTF">2021-04-11T07:19:43Z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4E12CAA3827442FBAFF847E8E76FDD1F</vt:lpwstr>
  </property>
</Properties>
</file>