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14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6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6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5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6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8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7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EA67-CA75-4954-9F5A-442AC3711ADC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F392-A3D0-41A1-B3F8-194CF3CC7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0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467100" y="596900"/>
            <a:ext cx="5613400" cy="54991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35550" y="2095500"/>
            <a:ext cx="2476500" cy="25019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036733" y="3116647"/>
            <a:ext cx="474134" cy="459606"/>
            <a:chOff x="8991600" y="551630"/>
            <a:chExt cx="2544147" cy="2496370"/>
          </a:xfrm>
        </p:grpSpPr>
        <p:sp>
          <p:nvSpPr>
            <p:cNvPr id="6" name="椭圆 5"/>
            <p:cNvSpPr/>
            <p:nvPr/>
          </p:nvSpPr>
          <p:spPr>
            <a:xfrm>
              <a:off x="8991600" y="698500"/>
              <a:ext cx="2438400" cy="2349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9642475" y="1473200"/>
              <a:ext cx="3556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0560050" y="1473200"/>
              <a:ext cx="3556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 rot="8298353">
              <a:off x="9265622" y="551630"/>
              <a:ext cx="2270125" cy="1993900"/>
            </a:xfrm>
            <a:prstGeom prst="arc">
              <a:avLst>
                <a:gd name="adj1" fmla="val 16200000"/>
                <a:gd name="adj2" fmla="val 31774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箭头连接符 11"/>
          <p:cNvCxnSpPr>
            <a:stCxn id="6" idx="0"/>
            <a:endCxn id="5" idx="0"/>
          </p:cNvCxnSpPr>
          <p:nvPr/>
        </p:nvCxnSpPr>
        <p:spPr>
          <a:xfrm flipV="1">
            <a:off x="6263947" y="2095500"/>
            <a:ext cx="9853" cy="1048187"/>
          </a:xfrm>
          <a:prstGeom prst="straightConnector1">
            <a:avLst/>
          </a:prstGeom>
          <a:ln>
            <a:headEnd type="none" w="lg" len="lg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4" idx="6"/>
          </p:cNvCxnSpPr>
          <p:nvPr/>
        </p:nvCxnSpPr>
        <p:spPr>
          <a:xfrm flipV="1">
            <a:off x="6491160" y="3346450"/>
            <a:ext cx="2589340" cy="100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694809" y="2582172"/>
            <a:ext cx="88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Step</a:t>
            </a:r>
            <a:endParaRPr lang="zh-CN" altLang="en-US" i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7012534" y="3451225"/>
            <a:ext cx="88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Visual</a:t>
            </a:r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048877" y="3576253"/>
                <a:ext cx="459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77" y="3576253"/>
                <a:ext cx="459724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5322957" y="3590754"/>
            <a:ext cx="474134" cy="459606"/>
            <a:chOff x="8991600" y="551630"/>
            <a:chExt cx="2544147" cy="2496370"/>
          </a:xfrm>
        </p:grpSpPr>
        <p:sp>
          <p:nvSpPr>
            <p:cNvPr id="35" name="椭圆 34"/>
            <p:cNvSpPr/>
            <p:nvPr/>
          </p:nvSpPr>
          <p:spPr>
            <a:xfrm>
              <a:off x="8991600" y="698500"/>
              <a:ext cx="2438400" cy="2349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642475" y="1473200"/>
              <a:ext cx="3556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0560050" y="1473200"/>
              <a:ext cx="3556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/>
            <p:cNvSpPr/>
            <p:nvPr/>
          </p:nvSpPr>
          <p:spPr>
            <a:xfrm rot="8298353">
              <a:off x="9265622" y="551630"/>
              <a:ext cx="2270125" cy="1993900"/>
            </a:xfrm>
            <a:prstGeom prst="arc">
              <a:avLst>
                <a:gd name="adj1" fmla="val 16200000"/>
                <a:gd name="adj2" fmla="val 31774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5305516" y="3998922"/>
                <a:ext cx="459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𝒏𝒆𝒙𝒕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516" y="3998922"/>
                <a:ext cx="459724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632" r="-88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7217750" y="1588513"/>
            <a:ext cx="474134" cy="459606"/>
            <a:chOff x="8991600" y="551630"/>
            <a:chExt cx="2544147" cy="2496370"/>
          </a:xfrm>
        </p:grpSpPr>
        <p:sp>
          <p:nvSpPr>
            <p:cNvPr id="41" name="椭圆 40"/>
            <p:cNvSpPr/>
            <p:nvPr/>
          </p:nvSpPr>
          <p:spPr>
            <a:xfrm>
              <a:off x="8991600" y="698500"/>
              <a:ext cx="2438400" cy="2349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9642475" y="1473200"/>
              <a:ext cx="3556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10560050" y="1473200"/>
              <a:ext cx="3556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 rot="8298353">
              <a:off x="9265622" y="551630"/>
              <a:ext cx="2270125" cy="1993900"/>
            </a:xfrm>
            <a:prstGeom prst="arc">
              <a:avLst>
                <a:gd name="adj1" fmla="val 16200000"/>
                <a:gd name="adj2" fmla="val 31774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7574638" y="1795005"/>
                <a:ext cx="459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638" y="1795005"/>
                <a:ext cx="45972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4000" r="-45333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/>
          <p:cNvGrpSpPr/>
          <p:nvPr/>
        </p:nvGrpSpPr>
        <p:grpSpPr>
          <a:xfrm>
            <a:off x="4100745" y="1758183"/>
            <a:ext cx="474134" cy="459606"/>
            <a:chOff x="8991600" y="551630"/>
            <a:chExt cx="2544147" cy="2496370"/>
          </a:xfrm>
        </p:grpSpPr>
        <p:sp>
          <p:nvSpPr>
            <p:cNvPr id="47" name="椭圆 46"/>
            <p:cNvSpPr/>
            <p:nvPr/>
          </p:nvSpPr>
          <p:spPr>
            <a:xfrm>
              <a:off x="8991600" y="698500"/>
              <a:ext cx="2438400" cy="2349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642475" y="1473200"/>
              <a:ext cx="3556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10560050" y="1473200"/>
              <a:ext cx="355600" cy="381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49"/>
            <p:cNvSpPr/>
            <p:nvPr/>
          </p:nvSpPr>
          <p:spPr>
            <a:xfrm rot="8298353">
              <a:off x="9265622" y="551630"/>
              <a:ext cx="2270125" cy="1993900"/>
            </a:xfrm>
            <a:prstGeom prst="arc">
              <a:avLst>
                <a:gd name="adj1" fmla="val 16200000"/>
                <a:gd name="adj2" fmla="val 31774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4457633" y="1964675"/>
                <a:ext cx="459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633" y="1964675"/>
                <a:ext cx="45972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632" r="-43421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十字星 51"/>
          <p:cNvSpPr/>
          <p:nvPr/>
        </p:nvSpPr>
        <p:spPr>
          <a:xfrm>
            <a:off x="4215509" y="4318000"/>
            <a:ext cx="421343" cy="279400"/>
          </a:xfrm>
          <a:prstGeom prst="star4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>
            <a:stCxn id="6" idx="3"/>
            <a:endCxn id="52" idx="3"/>
          </p:cNvCxnSpPr>
          <p:nvPr/>
        </p:nvCxnSpPr>
        <p:spPr>
          <a:xfrm flipH="1">
            <a:off x="4636852" y="3512905"/>
            <a:ext cx="1466430" cy="9447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4426180" y="4452339"/>
                <a:ext cx="459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180" y="4452339"/>
                <a:ext cx="45972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667" r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44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370801" y="1862666"/>
            <a:ext cx="6858799" cy="3420533"/>
            <a:chOff x="1370801" y="1862667"/>
            <a:chExt cx="5916881" cy="27045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065867" y="1862667"/>
              <a:ext cx="5181600" cy="1495445"/>
              <a:chOff x="2065867" y="1862667"/>
              <a:chExt cx="5181600" cy="149544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2641600" y="2827867"/>
                <a:ext cx="135466" cy="16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065867" y="1862667"/>
                <a:ext cx="5181600" cy="1495445"/>
                <a:chOff x="2065867" y="1862667"/>
                <a:chExt cx="5181600" cy="1495445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 flipV="1">
                  <a:off x="2065867" y="2252133"/>
                  <a:ext cx="694266" cy="7450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2760133" y="1862667"/>
                  <a:ext cx="931334" cy="40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/>
              </p:nvCxnSpPr>
              <p:spPr>
                <a:xfrm flipH="1">
                  <a:off x="3437467" y="1862667"/>
                  <a:ext cx="254001" cy="40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3437467" y="2269067"/>
                  <a:ext cx="2252133" cy="152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5689600" y="2421467"/>
                  <a:ext cx="1100667" cy="5757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6807200" y="2827867"/>
                  <a:ext cx="440267" cy="1693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 flipH="1">
                  <a:off x="6826934" y="2827866"/>
                  <a:ext cx="420533" cy="5302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2065867" y="2997200"/>
                  <a:ext cx="406400" cy="1693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组合 27"/>
            <p:cNvGrpSpPr/>
            <p:nvPr/>
          </p:nvGrpSpPr>
          <p:grpSpPr>
            <a:xfrm flipV="1">
              <a:off x="2065867" y="2997201"/>
              <a:ext cx="5221815" cy="1569966"/>
              <a:chOff x="2065867" y="1862667"/>
              <a:chExt cx="5181600" cy="1473199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V="1">
                <a:off x="2065867" y="2252133"/>
                <a:ext cx="694266" cy="7450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V="1">
                <a:off x="2760133" y="1862667"/>
                <a:ext cx="931334" cy="406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3437467" y="1862667"/>
                <a:ext cx="254001" cy="406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437467" y="2269067"/>
                <a:ext cx="2252133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5689600" y="2421467"/>
                <a:ext cx="1100667" cy="5757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6807200" y="2827867"/>
                <a:ext cx="440267" cy="1693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6790267" y="2827867"/>
                <a:ext cx="453679" cy="507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065867" y="2997200"/>
                <a:ext cx="406400" cy="1693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弧形 36"/>
            <p:cNvSpPr/>
            <p:nvPr/>
          </p:nvSpPr>
          <p:spPr>
            <a:xfrm rot="2332103">
              <a:off x="1370801" y="2186816"/>
              <a:ext cx="1803400" cy="2298100"/>
            </a:xfrm>
            <a:prstGeom prst="arc">
              <a:avLst>
                <a:gd name="adj1" fmla="val 15250573"/>
                <a:gd name="adj2" fmla="val 15301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箭头连接符 42"/>
          <p:cNvCxnSpPr/>
          <p:nvPr/>
        </p:nvCxnSpPr>
        <p:spPr>
          <a:xfrm>
            <a:off x="3318933" y="3754039"/>
            <a:ext cx="45987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778803" y="2814848"/>
            <a:ext cx="1335064" cy="1715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感知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行为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行为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  <a:ea typeface="+mj-ea"/>
              </a:rPr>
              <a:t>评价</a:t>
            </a:r>
            <a:endParaRPr lang="en-US" altLang="zh-CN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执行</a:t>
            </a:r>
          </a:p>
        </p:txBody>
      </p:sp>
      <p:sp>
        <p:nvSpPr>
          <p:cNvPr id="45" name="矩形 44"/>
          <p:cNvSpPr/>
          <p:nvPr/>
        </p:nvSpPr>
        <p:spPr>
          <a:xfrm>
            <a:off x="5113867" y="2814848"/>
            <a:ext cx="965200" cy="939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参数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5113867" y="3752145"/>
            <a:ext cx="2336800" cy="4972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 rot="12555382">
            <a:off x="4660432" y="1334064"/>
            <a:ext cx="906870" cy="376353"/>
            <a:chOff x="1370801" y="1862667"/>
            <a:chExt cx="5916881" cy="2704500"/>
          </a:xfrm>
        </p:grpSpPr>
        <p:grpSp>
          <p:nvGrpSpPr>
            <p:cNvPr id="50" name="组合 49"/>
            <p:cNvGrpSpPr/>
            <p:nvPr/>
          </p:nvGrpSpPr>
          <p:grpSpPr>
            <a:xfrm>
              <a:off x="2065867" y="1862667"/>
              <a:ext cx="5181600" cy="1495445"/>
              <a:chOff x="2065867" y="1862667"/>
              <a:chExt cx="5181600" cy="1495445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41600" y="2827867"/>
                <a:ext cx="135466" cy="16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2065867" y="1862667"/>
                <a:ext cx="5181600" cy="1495445"/>
                <a:chOff x="2065867" y="1862667"/>
                <a:chExt cx="5181600" cy="1495445"/>
              </a:xfrm>
            </p:grpSpPr>
            <p:cxnSp>
              <p:nvCxnSpPr>
                <p:cNvPr id="63" name="直接连接符 62"/>
                <p:cNvCxnSpPr/>
                <p:nvPr/>
              </p:nvCxnSpPr>
              <p:spPr>
                <a:xfrm flipV="1">
                  <a:off x="2065867" y="2252133"/>
                  <a:ext cx="694266" cy="7450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 flipV="1">
                  <a:off x="2760133" y="1862667"/>
                  <a:ext cx="931334" cy="40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flipH="1">
                  <a:off x="3437467" y="1862667"/>
                  <a:ext cx="254001" cy="40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>
                  <a:off x="3437467" y="2269067"/>
                  <a:ext cx="2252133" cy="152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/>
                <p:nvPr/>
              </p:nvCxnSpPr>
              <p:spPr>
                <a:xfrm>
                  <a:off x="5689600" y="2421467"/>
                  <a:ext cx="1100667" cy="5757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flipV="1">
                  <a:off x="6807200" y="2827867"/>
                  <a:ext cx="440267" cy="1693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 flipH="1">
                  <a:off x="6826934" y="2827866"/>
                  <a:ext cx="420533" cy="5302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>
                  <a:off x="2065867" y="2997200"/>
                  <a:ext cx="406400" cy="1693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组合 50"/>
            <p:cNvGrpSpPr/>
            <p:nvPr/>
          </p:nvGrpSpPr>
          <p:grpSpPr>
            <a:xfrm flipV="1">
              <a:off x="2065867" y="2997201"/>
              <a:ext cx="5221815" cy="1569966"/>
              <a:chOff x="2065867" y="1862667"/>
              <a:chExt cx="5181600" cy="1473199"/>
            </a:xfrm>
          </p:grpSpPr>
          <p:cxnSp>
            <p:nvCxnSpPr>
              <p:cNvPr id="53" name="直接连接符 52"/>
              <p:cNvCxnSpPr/>
              <p:nvPr/>
            </p:nvCxnSpPr>
            <p:spPr>
              <a:xfrm flipV="1">
                <a:off x="2065867" y="2252133"/>
                <a:ext cx="694266" cy="7450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2760133" y="1862667"/>
                <a:ext cx="931334" cy="406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3437467" y="1862667"/>
                <a:ext cx="254001" cy="406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3437467" y="2269067"/>
                <a:ext cx="2252133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689600" y="2421467"/>
                <a:ext cx="1100667" cy="5757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6807200" y="2827867"/>
                <a:ext cx="440267" cy="1693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6790267" y="2827867"/>
                <a:ext cx="453679" cy="507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2065867" y="2997200"/>
                <a:ext cx="406400" cy="1693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弧形 51"/>
            <p:cNvSpPr/>
            <p:nvPr/>
          </p:nvSpPr>
          <p:spPr>
            <a:xfrm rot="2332103">
              <a:off x="1370801" y="2186816"/>
              <a:ext cx="1803400" cy="2298100"/>
            </a:xfrm>
            <a:prstGeom prst="arc">
              <a:avLst>
                <a:gd name="adj1" fmla="val 15250573"/>
                <a:gd name="adj2" fmla="val 15301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 rot="3744398">
            <a:off x="7261850" y="4841977"/>
            <a:ext cx="906870" cy="376353"/>
            <a:chOff x="1370801" y="1862667"/>
            <a:chExt cx="5916881" cy="2704500"/>
          </a:xfrm>
        </p:grpSpPr>
        <p:grpSp>
          <p:nvGrpSpPr>
            <p:cNvPr id="72" name="组合 71"/>
            <p:cNvGrpSpPr/>
            <p:nvPr/>
          </p:nvGrpSpPr>
          <p:grpSpPr>
            <a:xfrm>
              <a:off x="2065867" y="1862667"/>
              <a:ext cx="5181600" cy="1495445"/>
              <a:chOff x="2065867" y="1862667"/>
              <a:chExt cx="5181600" cy="1495445"/>
            </a:xfrm>
          </p:grpSpPr>
          <p:sp>
            <p:nvSpPr>
              <p:cNvPr id="83" name="椭圆 82"/>
              <p:cNvSpPr/>
              <p:nvPr/>
            </p:nvSpPr>
            <p:spPr>
              <a:xfrm>
                <a:off x="2641600" y="2827867"/>
                <a:ext cx="135466" cy="1693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2065867" y="1862667"/>
                <a:ext cx="5181600" cy="1495445"/>
                <a:chOff x="2065867" y="1862667"/>
                <a:chExt cx="5181600" cy="1495445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 flipV="1">
                  <a:off x="2065867" y="2252133"/>
                  <a:ext cx="694266" cy="74506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flipV="1">
                  <a:off x="2760133" y="1862667"/>
                  <a:ext cx="931334" cy="40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flipH="1">
                  <a:off x="3437467" y="1862667"/>
                  <a:ext cx="254001" cy="406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3437467" y="2269067"/>
                  <a:ext cx="2252133" cy="152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5689600" y="2421467"/>
                  <a:ext cx="1100667" cy="5757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flipV="1">
                  <a:off x="6807200" y="2827867"/>
                  <a:ext cx="440267" cy="1693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flipH="1">
                  <a:off x="6826934" y="2827866"/>
                  <a:ext cx="420533" cy="53024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2065867" y="2997200"/>
                  <a:ext cx="406400" cy="16933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3" name="组合 72"/>
            <p:cNvGrpSpPr/>
            <p:nvPr/>
          </p:nvGrpSpPr>
          <p:grpSpPr>
            <a:xfrm flipV="1">
              <a:off x="2065867" y="2997201"/>
              <a:ext cx="5221815" cy="1569966"/>
              <a:chOff x="2065867" y="1862667"/>
              <a:chExt cx="5181600" cy="1473199"/>
            </a:xfrm>
          </p:grpSpPr>
          <p:cxnSp>
            <p:nvCxnSpPr>
              <p:cNvPr id="75" name="直接连接符 74"/>
              <p:cNvCxnSpPr/>
              <p:nvPr/>
            </p:nvCxnSpPr>
            <p:spPr>
              <a:xfrm flipV="1">
                <a:off x="2065867" y="2252133"/>
                <a:ext cx="694266" cy="7450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V="1">
                <a:off x="2760133" y="1862667"/>
                <a:ext cx="931334" cy="406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3437467" y="1862667"/>
                <a:ext cx="254001" cy="406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3437467" y="2269067"/>
                <a:ext cx="2252133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5689600" y="2421467"/>
                <a:ext cx="1100667" cy="5757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flipV="1">
                <a:off x="6807200" y="2827867"/>
                <a:ext cx="440267" cy="1693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6790267" y="2827867"/>
                <a:ext cx="453679" cy="5079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2065867" y="2997200"/>
                <a:ext cx="406400" cy="1693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" name="弧形 73"/>
            <p:cNvSpPr/>
            <p:nvPr/>
          </p:nvSpPr>
          <p:spPr>
            <a:xfrm rot="2332103">
              <a:off x="1370801" y="2186816"/>
              <a:ext cx="1803400" cy="2298100"/>
            </a:xfrm>
            <a:prstGeom prst="arc">
              <a:avLst>
                <a:gd name="adj1" fmla="val 15250573"/>
                <a:gd name="adj2" fmla="val 15301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6647588" y="1577936"/>
            <a:ext cx="11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 smtClean="0"/>
              <a:t>环境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6280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ss</cp:lastModifiedBy>
  <cp:revision>5</cp:revision>
  <dcterms:created xsi:type="dcterms:W3CDTF">2018-04-10T06:24:32Z</dcterms:created>
  <dcterms:modified xsi:type="dcterms:W3CDTF">2018-04-10T09:22:34Z</dcterms:modified>
</cp:coreProperties>
</file>