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3"/>
  </p:notesMasterIdLst>
  <p:sldIdLst>
    <p:sldId id="300" r:id="rId3"/>
    <p:sldId id="303" r:id="rId4"/>
    <p:sldId id="326" r:id="rId5"/>
    <p:sldId id="304" r:id="rId6"/>
    <p:sldId id="327" r:id="rId7"/>
    <p:sldId id="305" r:id="rId8"/>
    <p:sldId id="329" r:id="rId9"/>
    <p:sldId id="328" r:id="rId10"/>
    <p:sldId id="306" r:id="rId11"/>
    <p:sldId id="31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1"/>
    <p:restoredTop sz="87539"/>
  </p:normalViewPr>
  <p:slideViewPr>
    <p:cSldViewPr snapToGrid="0" snapToObjects="1">
      <p:cViewPr varScale="1">
        <p:scale>
          <a:sx n="82" d="100"/>
          <a:sy n="82" d="100"/>
        </p:scale>
        <p:origin x="192" y="368"/>
      </p:cViewPr>
      <p:guideLst>
        <p:guide orient="horz" pos="981"/>
        <p:guide pos="688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9C0CC-7CAC-FD47-AC0E-FB79009A3B0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902C3-08E5-1146-A3A6-8A7FCB08E7B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29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02C3-08E5-1146-A3A6-8A7FCB08E7B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27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02C3-08E5-1146-A3A6-8A7FCB08E7B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307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02C3-08E5-1146-A3A6-8A7FCB08E7B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01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902C3-08E5-1146-A3A6-8A7FCB08E7B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045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B9421-22C0-C44A-9AD9-50BEA3073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5CF8E7-03A0-4546-8F56-6EC651942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1BACF0-1202-5046-832B-904EE64D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D79F6-FB25-6446-AA71-E3C63560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01E3CB-9094-1643-8108-88D26D43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北邮logo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EAF4DD-E7BE-9047-BD22-A5BBF2FF9566}"/>
              </a:ext>
            </a:extLst>
          </p:cNvPr>
          <p:cNvSpPr/>
          <p:nvPr userDrawn="1"/>
        </p:nvSpPr>
        <p:spPr>
          <a:xfrm>
            <a:off x="0" y="0"/>
            <a:ext cx="12192000" cy="7493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3338AA-4388-4A44-8419-56B3F0D35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4A9BBDBD-6C74-874F-BB94-6A9AECB09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8404" y="84018"/>
            <a:ext cx="3455193" cy="599048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19704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EAF4DD-E7BE-9047-BD22-A5BBF2FF9566}"/>
              </a:ext>
            </a:extLst>
          </p:cNvPr>
          <p:cNvSpPr/>
          <p:nvPr userDrawn="1"/>
        </p:nvSpPr>
        <p:spPr>
          <a:xfrm>
            <a:off x="0" y="0"/>
            <a:ext cx="12192000" cy="7493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3338AA-4388-4A44-8419-56B3F0D35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4A9BBDBD-6C74-874F-BB94-6A9AECB09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8404" y="84018"/>
            <a:ext cx="3455193" cy="599048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27932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EAF4DD-E7BE-9047-BD22-A5BBF2FF9566}"/>
              </a:ext>
            </a:extLst>
          </p:cNvPr>
          <p:cNvSpPr/>
          <p:nvPr userDrawn="1"/>
        </p:nvSpPr>
        <p:spPr>
          <a:xfrm>
            <a:off x="0" y="0"/>
            <a:ext cx="12192000" cy="7493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3338AA-4388-4A44-8419-56B3F0D35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9" y="82263"/>
            <a:ext cx="2263849" cy="599049"/>
          </a:xfrm>
          <a:prstGeom prst="rect">
            <a:avLst/>
          </a:prstGeom>
        </p:spPr>
      </p:pic>
      <p:sp>
        <p:nvSpPr>
          <p:cNvPr id="9" name="标题 8">
            <a:extLst>
              <a:ext uri="{FF2B5EF4-FFF2-40B4-BE49-F238E27FC236}">
                <a16:creationId xmlns:a16="http://schemas.microsoft.com/office/drawing/2014/main" id="{4A9BBDBD-6C74-874F-BB94-6A9AECB09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8404" y="84018"/>
            <a:ext cx="3455193" cy="599048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70225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DC27A-E573-4445-8526-1D037616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7D081C-DFA8-0A48-A9C1-343D0C2B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1169B9-2255-EA43-8C3E-041B6BCD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FF91D7-D1E8-B245-AEEC-8CE91445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47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8608D-86DB-BB4D-A1B9-9E7C176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A1D34-A2ED-D842-A970-C3DBEF89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848D6-3709-2D43-BCB8-69C3BC27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9CB22-80D4-094A-95B5-A5F5EAFE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2DA8C-98A9-3341-AD7D-0A78AE01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883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AB85C-F190-C449-9A96-BD170F82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E99E9C-45C1-C34B-8B9C-516CE595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6E57C-83F8-E84A-B627-8D822EBB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175B-4826-C740-819F-C6D6402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DA052-6A2C-3944-8FDB-27AF175A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958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57C0-B820-A741-A23E-CE5D9904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B54ED-D5C6-6948-843D-86F830C8F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49C0A-9BC3-F54E-A600-030F9B52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BF95B-5BD7-C14D-955F-7FFCEFFA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809C4-A36A-B643-9C00-C0300496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BB130-FED6-BF45-8346-D746C86E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99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291B2-BEEF-2B45-90A2-47C337B4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6718C-4D9E-1D43-8619-B2AA87D9D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776C23-5F34-CF4D-9F20-0F02AFA7F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1ED117-6888-0448-B48B-2C2BDC20F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A1E1FB-66EE-A548-9FC7-2BE1514E1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CB3BD9-1CEA-5D45-B46E-887D9324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260BD2-D63F-9C4E-9D56-D703B66A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07BFF-6DB4-9446-8815-71D5009C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135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7DD69-9669-4D44-9B7E-C77B8EED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8B470-D3AD-B345-B148-F8983BDF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477D7-BBE5-514F-A70E-3B1E708B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35636E-B6BE-F743-9542-1150CCF7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21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C7C63C-E3A4-9D43-8479-941E9FC8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44078E-AF44-7D40-BC92-F858357D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A8947-672F-D24C-BB2E-339646C4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59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57270-B00C-D741-8E05-026D33AD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0B9F5-5C93-6A48-A0A6-65AD19C1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2CAA55-6A5F-044A-993E-D935B75F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B5D91-1B5D-6547-A53F-71ABE804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42400-66BA-4D4F-9C9A-D8F950CB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150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33D67-972F-EE49-AF1E-2F4B6481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79665-0932-CE4C-BE7A-05D33096B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F4E127-AF02-5448-81DF-35B8A11E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BD15B-E3A3-AA40-B605-AEA1BEAB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C395E-7C06-7D44-BC6B-6443BEE7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E5CD7-27AA-564F-B1D1-7D9FE470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572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B5CA1-0BA1-1145-A086-9CF6CFB1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26E6EA-9297-3D45-B45C-9CB87D481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F8174-66D8-9741-8CDE-BD5E4820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67D23-4202-D142-99B7-ACD68440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4FC61-2A55-C84F-BB29-78CDFFEC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442C8-6999-C547-B90B-C4293880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1901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11759-A669-B146-80BC-799EB735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216B5-5857-1B4D-9914-1E3AA937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37835-8497-C74D-9306-D179BA70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4D6DD-2627-2242-A7B5-0FD45C6B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3ED7A-9C24-8E48-9D26-890DEE05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990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C2E694-7566-E04F-9ECA-A69B77EC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90F66-2A3E-6447-AB05-2C6C854F0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731542-AF91-444C-871C-6AB12431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F988A-002E-1B47-86FC-2ABA7DE3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00BCC-D36F-CE45-BBA8-7948433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5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1400-8FD0-4543-99F6-86DD0213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F69E4E-AED0-9445-8260-483483CA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70FB2-0F26-3544-84BA-8F3C6B9B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49806-B710-9240-9256-EBC351F3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9E0A5-9D15-CE4A-B084-D0623BE7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026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F54EE-9E2D-3647-9093-B9B3A6B4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DFE74-B0A6-194F-A254-34EA20FD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3EA6DA-15DB-8F4B-834F-FC961F2E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A2F9B-95DD-314C-BEC9-59D4DD99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7A0533-8F1C-1B48-98FC-1FB6029B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88CE3-3F2D-174A-BAD0-2A4871BD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36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545A7-B525-8C44-B1D2-E9076662C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E704D-D417-5C4E-9BB6-C9328C1B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9D05B-4248-A340-BEFE-A337057DC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CC3D66-AA04-FF4F-8CD0-12E7CA24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20716-5CA1-3A4F-9291-08216739F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B972B1-4A0D-F44D-87AD-9401C63C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9AB64-110A-F141-8888-8EEE367B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35A8F-DC0C-F14A-A018-D946293F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1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F5CE3-51B6-554C-A3E0-1746CC4E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1E9662-43FF-0E4F-925F-6A82AF98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1D38A-B2AB-754F-9FAB-5F9FB6C1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010D9-38BD-D44E-8E65-20225EFD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15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24DAED-FA85-3847-BB4C-DCBE0CCB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BBDF68-F5A5-0741-BB48-8396C970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3E498-1042-DF43-8310-77F9F0EA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69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0D47B-0E6A-D74F-805D-E9DF0681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48FCE-24BF-B245-85CB-F90A3144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FC47D-EA7F-7B46-8F58-114415C45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76F78-D584-A945-A12E-3105D530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FF488D-8B7F-C44D-A954-E296B68C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E58798-8192-4847-8A5D-DA6E770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1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47BF-032F-CD48-8E56-643807EA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47099A-8CF1-184B-912C-6D99726E6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E62C2E-C57D-4F43-A700-8F39D4AAB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1447F-C2E9-624C-9FD6-AA261131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67A3E-12A1-AD4F-A377-7AC3485F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30990-A3B4-5147-B2BD-6672F53C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34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3078A-D846-3149-8338-1408FD17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8529A-BE4B-754F-8785-218F5BBC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67489-83EE-B546-8345-4278B6C1E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41DCD-6BC6-CD48-9478-539036131FF6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84F352-3A61-D144-BEB2-A73942ADD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70094-CF35-544F-A4E4-E1A63405B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4292-9BEE-124A-AEFD-B2086A693E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77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8F51A-909E-1846-A7FF-0863A765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9E15C-6AE2-6D46-8176-F2D94C5F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16B0F-30C7-2C48-BF92-0C2DECF4F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A09B5-924C-7C4B-9FA9-9E8076272A02}" type="datetimeFigureOut">
              <a:rPr kumimoji="1" lang="zh-CN" altLang="en-US" smtClean="0"/>
              <a:t>2020/6/1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470756-5CCA-B04A-A73C-9013BF04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685BBC-B271-E649-A613-8E07C555F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A96D-AF7B-134A-AC5C-49072BCC3DB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8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97FA205-A612-B849-9C2D-6146F3AF9D42}"/>
              </a:ext>
            </a:extLst>
          </p:cNvPr>
          <p:cNvSpPr txBox="1"/>
          <p:nvPr/>
        </p:nvSpPr>
        <p:spPr>
          <a:xfrm>
            <a:off x="1537994" y="2321469"/>
            <a:ext cx="911601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600" b="1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单击此处添加答辩题目</a:t>
            </a:r>
            <a:endParaRPr kumimoji="1" lang="en-US" altLang="zh-CN" sz="4600" b="1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600" b="1" dirty="0">
                <a:solidFill>
                  <a:srgbClr val="5B9BD5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第二行标题</a:t>
            </a:r>
            <a:endParaRPr kumimoji="1" lang="en-US" altLang="zh-CN" sz="4600" b="1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0C7377D-2044-F142-94F7-4FB81186ED98}"/>
              </a:ext>
            </a:extLst>
          </p:cNvPr>
          <p:cNvSpPr/>
          <p:nvPr/>
        </p:nvSpPr>
        <p:spPr>
          <a:xfrm>
            <a:off x="6003635" y="2875466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0CBAAD-3473-9745-8C65-73841FB077D0}"/>
              </a:ext>
            </a:extLst>
          </p:cNvPr>
          <p:cNvSpPr/>
          <p:nvPr/>
        </p:nvSpPr>
        <p:spPr>
          <a:xfrm>
            <a:off x="3924300" y="4598159"/>
            <a:ext cx="4343400" cy="4082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汇报人：</a:t>
            </a:r>
            <a:r>
              <a:rPr kumimoji="1" lang="zh-CN" altLang="en-US" sz="2200" b="1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***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   指导老师：***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47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7D4891-1969-8C42-AB5D-2577E6912623}"/>
              </a:ext>
            </a:extLst>
          </p:cNvPr>
          <p:cNvSpPr txBox="1"/>
          <p:nvPr/>
        </p:nvSpPr>
        <p:spPr>
          <a:xfrm>
            <a:off x="2807369" y="2644170"/>
            <a:ext cx="6577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2506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A2AA91-BEEF-6E43-92AC-E43D820F9982}"/>
              </a:ext>
            </a:extLst>
          </p:cNvPr>
          <p:cNvSpPr/>
          <p:nvPr/>
        </p:nvSpPr>
        <p:spPr>
          <a:xfrm>
            <a:off x="0" y="0"/>
            <a:ext cx="42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BE5FE8C-7C15-3747-ADF6-84AAAED159EE}"/>
              </a:ext>
            </a:extLst>
          </p:cNvPr>
          <p:cNvSpPr/>
          <p:nvPr/>
        </p:nvSpPr>
        <p:spPr>
          <a:xfrm>
            <a:off x="3812400" y="2332412"/>
            <a:ext cx="799200" cy="804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F34891-153A-F743-A789-438FE977E3C7}"/>
              </a:ext>
            </a:extLst>
          </p:cNvPr>
          <p:cNvSpPr/>
          <p:nvPr/>
        </p:nvSpPr>
        <p:spPr>
          <a:xfrm>
            <a:off x="3812400" y="337802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02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9A63CF-FBE4-EF44-BD49-43C91DCF2E45}"/>
              </a:ext>
            </a:extLst>
          </p:cNvPr>
          <p:cNvSpPr/>
          <p:nvPr/>
        </p:nvSpPr>
        <p:spPr>
          <a:xfrm>
            <a:off x="3812400" y="442364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70E0CC-02D2-D647-A0AB-FA9B270460FA}"/>
              </a:ext>
            </a:extLst>
          </p:cNvPr>
          <p:cNvSpPr/>
          <p:nvPr/>
        </p:nvSpPr>
        <p:spPr>
          <a:xfrm>
            <a:off x="3812400" y="546925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9AFB6B-9965-EA42-9007-D958024313C5}"/>
              </a:ext>
            </a:extLst>
          </p:cNvPr>
          <p:cNvSpPr txBox="1"/>
          <p:nvPr/>
        </p:nvSpPr>
        <p:spPr>
          <a:xfrm>
            <a:off x="4816698" y="2498501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rgbClr val="5B9BD5">
                    <a:lumMod val="50000"/>
                  </a:srgb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内容与意义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9F9FE-A71E-7645-9698-3AF7B313AF0A}"/>
              </a:ext>
            </a:extLst>
          </p:cNvPr>
          <p:cNvSpPr txBox="1"/>
          <p:nvPr/>
        </p:nvSpPr>
        <p:spPr>
          <a:xfrm>
            <a:off x="4816698" y="3545824"/>
            <a:ext cx="679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CA96CD-DD62-A144-8C85-3CFDC0572A73}"/>
              </a:ext>
            </a:extLst>
          </p:cNvPr>
          <p:cNvSpPr txBox="1"/>
          <p:nvPr/>
        </p:nvSpPr>
        <p:spPr>
          <a:xfrm>
            <a:off x="4816698" y="4593147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B2EF06-BA4F-BB43-8200-8918E2A4BE62}"/>
              </a:ext>
            </a:extLst>
          </p:cNvPr>
          <p:cNvSpPr txBox="1"/>
          <p:nvPr/>
        </p:nvSpPr>
        <p:spPr>
          <a:xfrm>
            <a:off x="4816698" y="5640470"/>
            <a:ext cx="34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进展与展望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8D31F2-683B-284D-8C21-7E5CB844CB5B}"/>
              </a:ext>
            </a:extLst>
          </p:cNvPr>
          <p:cNvSpPr txBox="1"/>
          <p:nvPr/>
        </p:nvSpPr>
        <p:spPr>
          <a:xfrm>
            <a:off x="2499544" y="1708795"/>
            <a:ext cx="1022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ZongYi-M05S" panose="02000000000000000000" pitchFamily="2" charset="-122"/>
                <a:ea typeface="FZZongYi-M05S" panose="02000000000000000000" pitchFamily="2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EB2A3-5250-784C-BCF8-6FD36A74116D}"/>
              </a:ext>
            </a:extLst>
          </p:cNvPr>
          <p:cNvSpPr txBox="1"/>
          <p:nvPr/>
        </p:nvSpPr>
        <p:spPr>
          <a:xfrm>
            <a:off x="591047" y="273456"/>
            <a:ext cx="30771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C</a:t>
            </a: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ontents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12C400-C684-5846-97F1-5907605CB29F}"/>
              </a:ext>
            </a:extLst>
          </p:cNvPr>
          <p:cNvCxnSpPr/>
          <p:nvPr/>
        </p:nvCxnSpPr>
        <p:spPr>
          <a:xfrm>
            <a:off x="1692876" y="1662277"/>
            <a:ext cx="2519124" cy="0"/>
          </a:xfrm>
          <a:prstGeom prst="line">
            <a:avLst/>
          </a:prstGeom>
          <a:ln w="31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2C8F4-2DA2-2846-BBCD-5E67007C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6EE383-1926-D54D-8EC4-3778DB2912B9}"/>
              </a:ext>
            </a:extLst>
          </p:cNvPr>
          <p:cNvSpPr txBox="1"/>
          <p:nvPr/>
        </p:nvSpPr>
        <p:spPr>
          <a:xfrm>
            <a:off x="245610" y="1147081"/>
            <a:ext cx="1437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kumimoji="1" lang="en-US" altLang="zh-CN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200" b="1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6F7AAEE-7CA6-B442-8A58-D001550B1136}"/>
              </a:ext>
            </a:extLst>
          </p:cNvPr>
          <p:cNvSpPr txBox="1"/>
          <p:nvPr/>
        </p:nvSpPr>
        <p:spPr>
          <a:xfrm>
            <a:off x="245607" y="4153131"/>
            <a:ext cx="1437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kumimoji="1" lang="en-US" altLang="zh-CN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200" b="1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E3031AA-098D-634A-B176-3E76302404A6}"/>
              </a:ext>
            </a:extLst>
          </p:cNvPr>
          <p:cNvSpPr/>
          <p:nvPr/>
        </p:nvSpPr>
        <p:spPr>
          <a:xfrm>
            <a:off x="225468" y="1647732"/>
            <a:ext cx="5452001" cy="149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单击此处输入第一部分内容，文本框宽度可调节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单击此处输入第二部分内容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单击此处输入第三部分内容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单击此处输入第四部分内容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369BB8-09F0-1E4D-A59E-5B46E7B0F46D}"/>
              </a:ext>
            </a:extLst>
          </p:cNvPr>
          <p:cNvSpPr/>
          <p:nvPr/>
        </p:nvSpPr>
        <p:spPr>
          <a:xfrm>
            <a:off x="225468" y="4737778"/>
            <a:ext cx="5452001" cy="1499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单击此处输入第一部分内容，文本框宽度可调节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单击此处输入第二部分内容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单击此处输入第三部分内容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lnSpc>
                <a:spcPct val="130000"/>
              </a:lnSpc>
              <a:buFont typeface="Wingdings" pitchFamily="2" charset="2"/>
              <a:buChar char="Ø"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单击此处输入第四部分内容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84DED84-29BF-E147-B526-8630B1AC20F8}"/>
              </a:ext>
            </a:extLst>
          </p:cNvPr>
          <p:cNvSpPr/>
          <p:nvPr/>
        </p:nvSpPr>
        <p:spPr>
          <a:xfrm>
            <a:off x="6521465" y="1161369"/>
            <a:ext cx="5314950" cy="5090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图片放在这，注意与左侧对齐</a:t>
            </a:r>
          </a:p>
        </p:txBody>
      </p:sp>
    </p:spTree>
    <p:extLst>
      <p:ext uri="{BB962C8B-B14F-4D97-AF65-F5344CB8AC3E}">
        <p14:creationId xmlns:p14="http://schemas.microsoft.com/office/powerpoint/2010/main" val="314030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A2AA91-BEEF-6E43-92AC-E43D820F9982}"/>
              </a:ext>
            </a:extLst>
          </p:cNvPr>
          <p:cNvSpPr/>
          <p:nvPr/>
        </p:nvSpPr>
        <p:spPr>
          <a:xfrm>
            <a:off x="0" y="0"/>
            <a:ext cx="42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BE5FE8C-7C15-3747-ADF6-84AAAED159EE}"/>
              </a:ext>
            </a:extLst>
          </p:cNvPr>
          <p:cNvSpPr/>
          <p:nvPr/>
        </p:nvSpPr>
        <p:spPr>
          <a:xfrm>
            <a:off x="3812400" y="233241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F34891-153A-F743-A789-438FE977E3C7}"/>
              </a:ext>
            </a:extLst>
          </p:cNvPr>
          <p:cNvSpPr/>
          <p:nvPr/>
        </p:nvSpPr>
        <p:spPr>
          <a:xfrm>
            <a:off x="3812400" y="3378027"/>
            <a:ext cx="799200" cy="804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02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9A63CF-FBE4-EF44-BD49-43C91DCF2E45}"/>
              </a:ext>
            </a:extLst>
          </p:cNvPr>
          <p:cNvSpPr/>
          <p:nvPr/>
        </p:nvSpPr>
        <p:spPr>
          <a:xfrm>
            <a:off x="3812400" y="442364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70E0CC-02D2-D647-A0AB-FA9B270460FA}"/>
              </a:ext>
            </a:extLst>
          </p:cNvPr>
          <p:cNvSpPr/>
          <p:nvPr/>
        </p:nvSpPr>
        <p:spPr>
          <a:xfrm>
            <a:off x="3812400" y="546925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9AFB6B-9965-EA42-9007-D958024313C5}"/>
              </a:ext>
            </a:extLst>
          </p:cNvPr>
          <p:cNvSpPr txBox="1"/>
          <p:nvPr/>
        </p:nvSpPr>
        <p:spPr>
          <a:xfrm>
            <a:off x="4816698" y="2498501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内容与意义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9F9FE-A71E-7645-9698-3AF7B313AF0A}"/>
              </a:ext>
            </a:extLst>
          </p:cNvPr>
          <p:cNvSpPr txBox="1"/>
          <p:nvPr/>
        </p:nvSpPr>
        <p:spPr>
          <a:xfrm>
            <a:off x="4816698" y="3545824"/>
            <a:ext cx="679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CA96CD-DD62-A144-8C85-3CFDC0572A73}"/>
              </a:ext>
            </a:extLst>
          </p:cNvPr>
          <p:cNvSpPr txBox="1"/>
          <p:nvPr/>
        </p:nvSpPr>
        <p:spPr>
          <a:xfrm>
            <a:off x="4816698" y="4593147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B2EF06-BA4F-BB43-8200-8918E2A4BE62}"/>
              </a:ext>
            </a:extLst>
          </p:cNvPr>
          <p:cNvSpPr txBox="1"/>
          <p:nvPr/>
        </p:nvSpPr>
        <p:spPr>
          <a:xfrm>
            <a:off x="4816698" y="5640470"/>
            <a:ext cx="34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进展与展望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8D31F2-683B-284D-8C21-7E5CB844CB5B}"/>
              </a:ext>
            </a:extLst>
          </p:cNvPr>
          <p:cNvSpPr txBox="1"/>
          <p:nvPr/>
        </p:nvSpPr>
        <p:spPr>
          <a:xfrm>
            <a:off x="2499544" y="1708795"/>
            <a:ext cx="1022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ZongYi-M05S" panose="02000000000000000000" pitchFamily="2" charset="-122"/>
                <a:ea typeface="FZZongYi-M05S" panose="02000000000000000000" pitchFamily="2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EB2A3-5250-784C-BCF8-6FD36A74116D}"/>
              </a:ext>
            </a:extLst>
          </p:cNvPr>
          <p:cNvSpPr txBox="1"/>
          <p:nvPr/>
        </p:nvSpPr>
        <p:spPr>
          <a:xfrm>
            <a:off x="591047" y="273456"/>
            <a:ext cx="30771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C</a:t>
            </a: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ontents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12C400-C684-5846-97F1-5907605CB29F}"/>
              </a:ext>
            </a:extLst>
          </p:cNvPr>
          <p:cNvCxnSpPr/>
          <p:nvPr/>
        </p:nvCxnSpPr>
        <p:spPr>
          <a:xfrm>
            <a:off x="1692876" y="1662277"/>
            <a:ext cx="2519124" cy="0"/>
          </a:xfrm>
          <a:prstGeom prst="line">
            <a:avLst/>
          </a:prstGeom>
          <a:ln w="31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48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AF003-A135-0847-91A6-3F93D44E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D39186B-6FF8-924E-9256-AFBFBB98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7847"/>
              </p:ext>
            </p:extLst>
          </p:nvPr>
        </p:nvGraphicFramePr>
        <p:xfrm>
          <a:off x="1114971" y="4109463"/>
          <a:ext cx="9906015" cy="7716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02005">
                  <a:extLst>
                    <a:ext uri="{9D8B030D-6E8A-4147-A177-3AD203B41FA5}">
                      <a16:colId xmlns:a16="http://schemas.microsoft.com/office/drawing/2014/main" val="2206194821"/>
                    </a:ext>
                  </a:extLst>
                </a:gridCol>
                <a:gridCol w="3302005">
                  <a:extLst>
                    <a:ext uri="{9D8B030D-6E8A-4147-A177-3AD203B41FA5}">
                      <a16:colId xmlns:a16="http://schemas.microsoft.com/office/drawing/2014/main" val="1767264880"/>
                    </a:ext>
                  </a:extLst>
                </a:gridCol>
                <a:gridCol w="3302005">
                  <a:extLst>
                    <a:ext uri="{9D8B030D-6E8A-4147-A177-3AD203B41FA5}">
                      <a16:colId xmlns:a16="http://schemas.microsoft.com/office/drawing/2014/main" val="3377667823"/>
                    </a:ext>
                  </a:extLst>
                </a:gridCol>
              </a:tblGrid>
              <a:tr h="39078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alt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实验</a:t>
                      </a:r>
                      <a:r>
                        <a:rPr lang="en-US" alt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99716"/>
                  </a:ext>
                </a:extLst>
              </a:tr>
              <a:tr h="38085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准确率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21624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B167C53-A67E-D246-870B-D5557889A68B}"/>
              </a:ext>
            </a:extLst>
          </p:cNvPr>
          <p:cNvSpPr txBox="1"/>
          <p:nvPr/>
        </p:nvSpPr>
        <p:spPr>
          <a:xfrm>
            <a:off x="1002677" y="3509721"/>
            <a:ext cx="2972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 </a:t>
            </a:r>
            <a:endParaRPr kumimoji="1" lang="zh-CN" altLang="en-US" sz="2200" b="1" dirty="0">
              <a:solidFill>
                <a:schemeClr val="accent5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3DDFC2-FB60-C749-BE8A-4185DB9A6F04}"/>
              </a:ext>
            </a:extLst>
          </p:cNvPr>
          <p:cNvSpPr txBox="1"/>
          <p:nvPr/>
        </p:nvSpPr>
        <p:spPr>
          <a:xfrm>
            <a:off x="1002677" y="1123596"/>
            <a:ext cx="1668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F65760-5819-E54E-B7AB-27DC2C8263F1}"/>
              </a:ext>
            </a:extLst>
          </p:cNvPr>
          <p:cNvSpPr txBox="1"/>
          <p:nvPr/>
        </p:nvSpPr>
        <p:spPr>
          <a:xfrm>
            <a:off x="1002677" y="5039576"/>
            <a:ext cx="19229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2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</a:t>
            </a:r>
            <a:endParaRPr kumimoji="1" lang="zh-CN" altLang="en-US" sz="2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164AD2-4C90-154D-8356-FC6E1B3CB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018967"/>
              </p:ext>
            </p:extLst>
          </p:nvPr>
        </p:nvGraphicFramePr>
        <p:xfrm>
          <a:off x="5209905" y="2205302"/>
          <a:ext cx="5832000" cy="12028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20619482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6726488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377667823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95657678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8097781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968712699"/>
                    </a:ext>
                  </a:extLst>
                </a:gridCol>
              </a:tblGrid>
              <a:tr h="3007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分类 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zh-CN" altLang="en-US" sz="1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endParaRPr kumimoji="0" lang="zh-CN" alt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类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总</a:t>
                      </a: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人</a:t>
                      </a: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99716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总人</a:t>
                      </a: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数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2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733426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训练集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2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2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43628"/>
                  </a:ext>
                </a:extLst>
              </a:tr>
              <a:tr h="30070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600" b="0" i="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测试集</a:t>
                      </a:r>
                      <a:endParaRPr lang="zh-CN" sz="1200" b="0" i="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2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12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29814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540FBD65-CEAF-F14F-B4F6-F2D691B35289}"/>
              </a:ext>
            </a:extLst>
          </p:cNvPr>
          <p:cNvSpPr/>
          <p:nvPr/>
        </p:nvSpPr>
        <p:spPr>
          <a:xfrm>
            <a:off x="1007514" y="5490876"/>
            <a:ext cx="10013471" cy="779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实验</a:t>
            </a:r>
            <a:r>
              <a:rPr kumimoji="1"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kumimoji="1"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的预测较为准确，可以用于实际的应用。</a:t>
            </a:r>
            <a:endParaRPr kumimoji="1"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lvl="0" indent="-285750">
              <a:lnSpc>
                <a:spcPct val="13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实验</a:t>
            </a:r>
            <a:r>
              <a:rPr kumimoji="1"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kumimoji="1"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的预测准确度不太高，可能样本数量的限制使得实验的误差增大，因此还有待进一步研究。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31D625-592C-614C-B17C-41BCA79C472B}"/>
              </a:ext>
            </a:extLst>
          </p:cNvPr>
          <p:cNvSpPr/>
          <p:nvPr/>
        </p:nvSpPr>
        <p:spPr>
          <a:xfrm>
            <a:off x="995931" y="1551657"/>
            <a:ext cx="3970906" cy="185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步骤</a:t>
            </a:r>
            <a:r>
              <a:rPr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的主要内容</a:t>
            </a:r>
            <a:endParaRPr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步骤</a:t>
            </a:r>
            <a:r>
              <a:rPr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的主要内容</a:t>
            </a:r>
            <a:endParaRPr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步骤</a:t>
            </a:r>
            <a:r>
              <a:rPr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的主要内容</a:t>
            </a:r>
            <a:endParaRPr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步骤</a:t>
            </a:r>
            <a:r>
              <a:rPr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的主要内容</a:t>
            </a:r>
            <a:endParaRPr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lvl="0" indent="-342900">
              <a:lnSpc>
                <a:spcPct val="130000"/>
              </a:lnSpc>
              <a:buAutoNum type="arabicPeriod"/>
            </a:pP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步骤</a:t>
            </a:r>
            <a:r>
              <a:rPr lang="en-US" altLang="zh-CN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5</a:t>
            </a:r>
            <a:r>
              <a:rPr lang="zh-CN" altLang="en-US" dirty="0">
                <a:solidFill>
                  <a:prstClr val="blac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的主要内容</a:t>
            </a:r>
            <a:endParaRPr lang="en-US" altLang="zh-CN" dirty="0">
              <a:solidFill>
                <a:prstClr val="blac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2C698E-1BC0-E646-91BD-C346B550A672}"/>
              </a:ext>
            </a:extLst>
          </p:cNvPr>
          <p:cNvSpPr txBox="1"/>
          <p:nvPr/>
        </p:nvSpPr>
        <p:spPr>
          <a:xfrm>
            <a:off x="6390095" y="1564617"/>
            <a:ext cx="3471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实验的样本分布 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64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A2AA91-BEEF-6E43-92AC-E43D820F9982}"/>
              </a:ext>
            </a:extLst>
          </p:cNvPr>
          <p:cNvSpPr/>
          <p:nvPr/>
        </p:nvSpPr>
        <p:spPr>
          <a:xfrm>
            <a:off x="0" y="0"/>
            <a:ext cx="42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BE5FE8C-7C15-3747-ADF6-84AAAED159EE}"/>
              </a:ext>
            </a:extLst>
          </p:cNvPr>
          <p:cNvSpPr/>
          <p:nvPr/>
        </p:nvSpPr>
        <p:spPr>
          <a:xfrm>
            <a:off x="3812400" y="233241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F34891-153A-F743-A789-438FE977E3C7}"/>
              </a:ext>
            </a:extLst>
          </p:cNvPr>
          <p:cNvSpPr/>
          <p:nvPr/>
        </p:nvSpPr>
        <p:spPr>
          <a:xfrm>
            <a:off x="3812400" y="337802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02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9A63CF-FBE4-EF44-BD49-43C91DCF2E45}"/>
              </a:ext>
            </a:extLst>
          </p:cNvPr>
          <p:cNvSpPr/>
          <p:nvPr/>
        </p:nvSpPr>
        <p:spPr>
          <a:xfrm>
            <a:off x="3812400" y="4423642"/>
            <a:ext cx="799200" cy="804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70E0CC-02D2-D647-A0AB-FA9B270460FA}"/>
              </a:ext>
            </a:extLst>
          </p:cNvPr>
          <p:cNvSpPr/>
          <p:nvPr/>
        </p:nvSpPr>
        <p:spPr>
          <a:xfrm>
            <a:off x="3812400" y="546925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9AFB6B-9965-EA42-9007-D958024313C5}"/>
              </a:ext>
            </a:extLst>
          </p:cNvPr>
          <p:cNvSpPr txBox="1"/>
          <p:nvPr/>
        </p:nvSpPr>
        <p:spPr>
          <a:xfrm>
            <a:off x="4816698" y="2498501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内容与意义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9F9FE-A71E-7645-9698-3AF7B313AF0A}"/>
              </a:ext>
            </a:extLst>
          </p:cNvPr>
          <p:cNvSpPr txBox="1"/>
          <p:nvPr/>
        </p:nvSpPr>
        <p:spPr>
          <a:xfrm>
            <a:off x="4816698" y="3545824"/>
            <a:ext cx="679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CA96CD-DD62-A144-8C85-3CFDC0572A73}"/>
              </a:ext>
            </a:extLst>
          </p:cNvPr>
          <p:cNvSpPr txBox="1"/>
          <p:nvPr/>
        </p:nvSpPr>
        <p:spPr>
          <a:xfrm>
            <a:off x="4816698" y="4593147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B2EF06-BA4F-BB43-8200-8918E2A4BE62}"/>
              </a:ext>
            </a:extLst>
          </p:cNvPr>
          <p:cNvSpPr txBox="1"/>
          <p:nvPr/>
        </p:nvSpPr>
        <p:spPr>
          <a:xfrm>
            <a:off x="4816698" y="5640470"/>
            <a:ext cx="34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进展与展望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8D31F2-683B-284D-8C21-7E5CB844CB5B}"/>
              </a:ext>
            </a:extLst>
          </p:cNvPr>
          <p:cNvSpPr txBox="1"/>
          <p:nvPr/>
        </p:nvSpPr>
        <p:spPr>
          <a:xfrm>
            <a:off x="2499544" y="1708795"/>
            <a:ext cx="1022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ZongYi-M05S" panose="02000000000000000000" pitchFamily="2" charset="-122"/>
                <a:ea typeface="FZZongYi-M05S" panose="02000000000000000000" pitchFamily="2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EB2A3-5250-784C-BCF8-6FD36A74116D}"/>
              </a:ext>
            </a:extLst>
          </p:cNvPr>
          <p:cNvSpPr txBox="1"/>
          <p:nvPr/>
        </p:nvSpPr>
        <p:spPr>
          <a:xfrm>
            <a:off x="591047" y="273456"/>
            <a:ext cx="30771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C</a:t>
            </a: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ontents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12C400-C684-5846-97F1-5907605CB29F}"/>
              </a:ext>
            </a:extLst>
          </p:cNvPr>
          <p:cNvCxnSpPr/>
          <p:nvPr/>
        </p:nvCxnSpPr>
        <p:spPr>
          <a:xfrm>
            <a:off x="1692876" y="1662277"/>
            <a:ext cx="2519124" cy="0"/>
          </a:xfrm>
          <a:prstGeom prst="line">
            <a:avLst/>
          </a:prstGeom>
          <a:ln w="31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6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20EBD-89D9-EB4A-8B4A-97141C5E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876C4B3-F995-884C-B3A6-BD2A0CC0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730591"/>
              </p:ext>
            </p:extLst>
          </p:nvPr>
        </p:nvGraphicFramePr>
        <p:xfrm>
          <a:off x="2145775" y="1485149"/>
          <a:ext cx="7959120" cy="49591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9780">
                  <a:extLst>
                    <a:ext uri="{9D8B030D-6E8A-4147-A177-3AD203B41FA5}">
                      <a16:colId xmlns:a16="http://schemas.microsoft.com/office/drawing/2014/main" val="3430943916"/>
                    </a:ext>
                  </a:extLst>
                </a:gridCol>
                <a:gridCol w="1989780">
                  <a:extLst>
                    <a:ext uri="{9D8B030D-6E8A-4147-A177-3AD203B41FA5}">
                      <a16:colId xmlns:a16="http://schemas.microsoft.com/office/drawing/2014/main" val="2960001193"/>
                    </a:ext>
                  </a:extLst>
                </a:gridCol>
                <a:gridCol w="1989780">
                  <a:extLst>
                    <a:ext uri="{9D8B030D-6E8A-4147-A177-3AD203B41FA5}">
                      <a16:colId xmlns:a16="http://schemas.microsoft.com/office/drawing/2014/main" val="619479440"/>
                    </a:ext>
                  </a:extLst>
                </a:gridCol>
                <a:gridCol w="1989780">
                  <a:extLst>
                    <a:ext uri="{9D8B030D-6E8A-4147-A177-3AD203B41FA5}">
                      <a16:colId xmlns:a16="http://schemas.microsoft.com/office/drawing/2014/main" val="2533412939"/>
                    </a:ext>
                  </a:extLst>
                </a:gridCol>
              </a:tblGrid>
              <a:tr h="38821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序号</a:t>
                      </a:r>
                      <a:endParaRPr lang="zh-CN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正样本数</a:t>
                      </a:r>
                      <a:endParaRPr lang="zh-CN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负样本数</a:t>
                      </a:r>
                      <a:endParaRPr lang="zh-CN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样本比例</a:t>
                      </a:r>
                      <a:endParaRPr lang="zh-CN" sz="18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453877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31042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115805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54797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25110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121737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07953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29755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117092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65131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67676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79171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2049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80616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66231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6972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124618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99763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87270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59577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10:7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739909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82530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64317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5:4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1270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68375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78472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82552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16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24869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121978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2003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sz="1600" kern="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50406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96441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678694"/>
                  </a:ext>
                </a:extLst>
              </a:tr>
              <a:tr h="38090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sz="16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24288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122559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1:5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771" marR="90771" marT="0" marB="0" anchor="ctr">
                    <a:lnT w="3175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1679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EAAAB08-2CC3-3543-8D17-9E5EC2B82D31}"/>
              </a:ext>
            </a:extLst>
          </p:cNvPr>
          <p:cNvSpPr txBox="1"/>
          <p:nvPr/>
        </p:nvSpPr>
        <p:spPr>
          <a:xfrm>
            <a:off x="5243960" y="853275"/>
            <a:ext cx="170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表格模版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41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E2AAC-0F00-6547-AD20-17806AAF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6C81B3F-3162-054B-B9AA-FEEBAD7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38046"/>
              </p:ext>
            </p:extLst>
          </p:nvPr>
        </p:nvGraphicFramePr>
        <p:xfrm>
          <a:off x="2409611" y="1505441"/>
          <a:ext cx="7315200" cy="483271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726488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7766782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5657678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0977812"/>
                    </a:ext>
                  </a:extLst>
                </a:gridCol>
              </a:tblGrid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sz="14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原</a:t>
                      </a:r>
                      <a:r>
                        <a:rPr lang="zh-CN" altLang="en-US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</a:t>
                      </a:r>
                      <a:endParaRPr lang="zh-CN" sz="14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新网络</a:t>
                      </a:r>
                      <a:endParaRPr lang="zh-CN" sz="14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样本比例</a:t>
                      </a:r>
                      <a:endParaRPr lang="zh-CN" sz="1400" kern="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499716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0.354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0.455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2:5</a:t>
                      </a:r>
                      <a:endParaRPr lang="zh-CN" sz="1200" b="0" i="0" kern="10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216248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0.408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0.486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1:3</a:t>
                      </a:r>
                      <a:endParaRPr lang="zh-CN" sz="1200" b="0" i="0" kern="10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673706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0.420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0.595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1:2</a:t>
                      </a:r>
                      <a:endParaRPr lang="zh-CN" sz="1200" b="0" i="0" kern="10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81068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1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0.542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0.730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332976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1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0.660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0.745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52978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0.287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0.373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1:4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90968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1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0.653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0.829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471735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400" b="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0.648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0.811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43437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0.531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0.631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1:1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566407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0.322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0.443</a:t>
                      </a:r>
                      <a:endParaRPr lang="zh-CN" sz="1200" b="0" i="0" kern="10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2:5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441505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0.470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0.595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4:5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29439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1400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0.337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i="0" kern="10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0.450</a:t>
                      </a:r>
                      <a:endParaRPr lang="zh-CN" sz="1200" b="0" i="0" kern="10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0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2:5</a:t>
                      </a:r>
                      <a:endParaRPr lang="zh-CN" sz="1200" b="0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53636"/>
                  </a:ext>
                </a:extLst>
              </a:tr>
              <a:tr h="345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平均值</a:t>
                      </a:r>
                      <a:endParaRPr lang="zh-CN" sz="14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0.469</a:t>
                      </a:r>
                      <a:endParaRPr lang="zh-CN" sz="1400" b="1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i="0" kern="100" dirty="0">
                          <a:effectLst/>
                          <a:latin typeface="Times New Roman" panose="02020603050405020304" pitchFamily="18" charset="0"/>
                          <a:ea typeface="Microsoft YaHei Light" panose="020B0502040204020203" pitchFamily="34" charset="-122"/>
                          <a:cs typeface="Times New Roman" panose="02020603050405020304" pitchFamily="18" charset="0"/>
                        </a:rPr>
                        <a:t>0.595</a:t>
                      </a:r>
                      <a:endParaRPr lang="zh-CN" sz="1400" b="1" i="0" kern="100" dirty="0">
                        <a:effectLst/>
                        <a:latin typeface="Times New Roman" panose="02020603050405020304" pitchFamily="18" charset="0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kern="100" dirty="0"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</a:rPr>
                        <a:t>/</a:t>
                      </a:r>
                      <a:endParaRPr lang="zh-CN" sz="1200" b="1" i="0" kern="100" dirty="0"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6455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F3F009-A10A-2849-96B6-A4A01467C0CE}"/>
              </a:ext>
            </a:extLst>
          </p:cNvPr>
          <p:cNvSpPr txBox="1"/>
          <p:nvPr/>
        </p:nvSpPr>
        <p:spPr>
          <a:xfrm>
            <a:off x="5229726" y="863421"/>
            <a:ext cx="1674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表格模版</a:t>
            </a:r>
            <a:r>
              <a:rPr lang="en-US" altLang="zh-CN" sz="2400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891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A2AA91-BEEF-6E43-92AC-E43D820F9982}"/>
              </a:ext>
            </a:extLst>
          </p:cNvPr>
          <p:cNvSpPr/>
          <p:nvPr/>
        </p:nvSpPr>
        <p:spPr>
          <a:xfrm>
            <a:off x="0" y="0"/>
            <a:ext cx="421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BE5FE8C-7C15-3747-ADF6-84AAAED159EE}"/>
              </a:ext>
            </a:extLst>
          </p:cNvPr>
          <p:cNvSpPr/>
          <p:nvPr/>
        </p:nvSpPr>
        <p:spPr>
          <a:xfrm>
            <a:off x="3812400" y="233241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01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F34891-153A-F743-A789-438FE977E3C7}"/>
              </a:ext>
            </a:extLst>
          </p:cNvPr>
          <p:cNvSpPr/>
          <p:nvPr/>
        </p:nvSpPr>
        <p:spPr>
          <a:xfrm>
            <a:off x="3812400" y="3378027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02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49A63CF-FBE4-EF44-BD49-43C91DCF2E45}"/>
              </a:ext>
            </a:extLst>
          </p:cNvPr>
          <p:cNvSpPr/>
          <p:nvPr/>
        </p:nvSpPr>
        <p:spPr>
          <a:xfrm>
            <a:off x="3812400" y="4423642"/>
            <a:ext cx="799200" cy="80409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03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770E0CC-02D2-D647-A0AB-FA9B270460FA}"/>
              </a:ext>
            </a:extLst>
          </p:cNvPr>
          <p:cNvSpPr/>
          <p:nvPr/>
        </p:nvSpPr>
        <p:spPr>
          <a:xfrm>
            <a:off x="3812400" y="5469257"/>
            <a:ext cx="799200" cy="804093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04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9AFB6B-9965-EA42-9007-D958024313C5}"/>
              </a:ext>
            </a:extLst>
          </p:cNvPr>
          <p:cNvSpPr txBox="1"/>
          <p:nvPr/>
        </p:nvSpPr>
        <p:spPr>
          <a:xfrm>
            <a:off x="4816698" y="2498501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内容与意义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D9F9FE-A71E-7645-9698-3AF7B313AF0A}"/>
              </a:ext>
            </a:extLst>
          </p:cNvPr>
          <p:cNvSpPr txBox="1"/>
          <p:nvPr/>
        </p:nvSpPr>
        <p:spPr>
          <a:xfrm>
            <a:off x="4816698" y="3545824"/>
            <a:ext cx="679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研究内容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CA96CD-DD62-A144-8C85-3CFDC0572A73}"/>
              </a:ext>
            </a:extLst>
          </p:cNvPr>
          <p:cNvSpPr txBox="1"/>
          <p:nvPr/>
        </p:nvSpPr>
        <p:spPr>
          <a:xfrm>
            <a:off x="4816698" y="4593147"/>
            <a:ext cx="175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bg1">
                    <a:lumMod val="6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研究成果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B2EF06-BA4F-BB43-8200-8918E2A4BE62}"/>
              </a:ext>
            </a:extLst>
          </p:cNvPr>
          <p:cNvSpPr txBox="1"/>
          <p:nvPr/>
        </p:nvSpPr>
        <p:spPr>
          <a:xfrm>
            <a:off x="4816698" y="5640470"/>
            <a:ext cx="345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zh-CN" altLang="en-US" sz="2400" b="1" dirty="0">
                <a:solidFill>
                  <a:schemeClr val="accent5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进展与展望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8D31F2-683B-284D-8C21-7E5CB844CB5B}"/>
              </a:ext>
            </a:extLst>
          </p:cNvPr>
          <p:cNvSpPr txBox="1"/>
          <p:nvPr/>
        </p:nvSpPr>
        <p:spPr>
          <a:xfrm>
            <a:off x="2499544" y="1708795"/>
            <a:ext cx="102213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ZZongYi-M05S" panose="02000000000000000000" pitchFamily="2" charset="-122"/>
                <a:ea typeface="FZZongYi-M05S" panose="02000000000000000000" pitchFamily="2" charset="-122"/>
                <a:cs typeface="+mn-cs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5EB2A3-5250-784C-BCF8-6FD36A74116D}"/>
              </a:ext>
            </a:extLst>
          </p:cNvPr>
          <p:cNvSpPr txBox="1"/>
          <p:nvPr/>
        </p:nvSpPr>
        <p:spPr>
          <a:xfrm>
            <a:off x="591047" y="273456"/>
            <a:ext cx="307718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C</a:t>
            </a:r>
            <a:r>
              <a:rPr kumimoji="1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 pitchFamily="18" charset="0"/>
                <a:ea typeface="等线" panose="02010600030101010101" pitchFamily="2" charset="-122"/>
                <a:cs typeface="+mn-cs"/>
              </a:rPr>
              <a:t>ontents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512C400-C684-5846-97F1-5907605CB29F}"/>
              </a:ext>
            </a:extLst>
          </p:cNvPr>
          <p:cNvCxnSpPr/>
          <p:nvPr/>
        </p:nvCxnSpPr>
        <p:spPr>
          <a:xfrm>
            <a:off x="1692876" y="1662277"/>
            <a:ext cx="2519124" cy="0"/>
          </a:xfrm>
          <a:prstGeom prst="line">
            <a:avLst/>
          </a:prstGeom>
          <a:ln w="3175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10004</TotalTime>
  <Words>400</Words>
  <Application>Microsoft Macintosh PowerPoint</Application>
  <PresentationFormat>宽屏</PresentationFormat>
  <Paragraphs>210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等线</vt:lpstr>
      <vt:lpstr>等线 Light</vt:lpstr>
      <vt:lpstr>宋体</vt:lpstr>
      <vt:lpstr>宋体</vt:lpstr>
      <vt:lpstr>微软雅黑</vt:lpstr>
      <vt:lpstr>微软雅黑</vt:lpstr>
      <vt:lpstr>FZZongYi-M05S</vt:lpstr>
      <vt:lpstr>Microsoft YaHei Light</vt:lpstr>
      <vt:lpstr>Arial</vt:lpstr>
      <vt:lpstr>Calibri</vt:lpstr>
      <vt:lpstr>Calisto MT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136</cp:revision>
  <dcterms:created xsi:type="dcterms:W3CDTF">2020-05-17T05:00:49Z</dcterms:created>
  <dcterms:modified xsi:type="dcterms:W3CDTF">2020-06-01T04:17:51Z</dcterms:modified>
</cp:coreProperties>
</file>