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70" r:id="rId3"/>
    <p:sldId id="399" r:id="rId4"/>
    <p:sldId id="382" r:id="rId5"/>
    <p:sldId id="379" r:id="rId6"/>
    <p:sldId id="385" r:id="rId7"/>
    <p:sldId id="386" r:id="rId8"/>
    <p:sldId id="387" r:id="rId9"/>
    <p:sldId id="388" r:id="rId10"/>
    <p:sldId id="390" r:id="rId11"/>
    <p:sldId id="398" r:id="rId12"/>
    <p:sldId id="394" r:id="rId13"/>
    <p:sldId id="389" r:id="rId14"/>
    <p:sldId id="383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F0A"/>
    <a:srgbClr val="BFE5EB"/>
    <a:srgbClr val="FFFFFF"/>
    <a:srgbClr val="1F61A9"/>
    <a:srgbClr val="014099"/>
    <a:srgbClr val="3992CF"/>
    <a:srgbClr val="009BCC"/>
    <a:srgbClr val="2897A0"/>
    <a:srgbClr val="2C869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535B8-AC85-459B-A687-169A6819FC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DAFAE-CE97-4B8E-AE9C-25B4D28BAE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60560" y="5619115"/>
            <a:ext cx="2234565" cy="842010"/>
          </a:xfrm>
          <a:prstGeom prst="rect">
            <a:avLst/>
          </a:prstGeom>
        </p:spPr>
      </p:pic>
      <p:pic>
        <p:nvPicPr>
          <p:cNvPr id="4" name="图片 3" descr="资源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445" y="753110"/>
            <a:ext cx="5160010" cy="5090160"/>
          </a:xfrm>
          <a:prstGeom prst="rect">
            <a:avLst/>
          </a:prstGeom>
        </p:spPr>
      </p:pic>
      <p:sp>
        <p:nvSpPr>
          <p:cNvPr id="8" name="椭圆 7"/>
          <p:cNvSpPr/>
          <p:nvPr userDrawn="1"/>
        </p:nvSpPr>
        <p:spPr>
          <a:xfrm>
            <a:off x="1104900" y="1437640"/>
            <a:ext cx="3721100" cy="3721100"/>
          </a:xfrm>
          <a:prstGeom prst="ellipse">
            <a:avLst/>
          </a:prstGeom>
          <a:solidFill>
            <a:srgbClr val="1F61A9"/>
          </a:solidFill>
          <a:ln w="12700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椭圆 13"/>
          <p:cNvSpPr/>
          <p:nvPr userDrawn="1"/>
        </p:nvSpPr>
        <p:spPr>
          <a:xfrm>
            <a:off x="434340" y="787400"/>
            <a:ext cx="628650" cy="628650"/>
          </a:xfrm>
          <a:prstGeom prst="ellipse">
            <a:avLst/>
          </a:prstGeom>
          <a:solidFill>
            <a:srgbClr val="3992CF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0" name="椭圆 29"/>
          <p:cNvSpPr/>
          <p:nvPr userDrawn="1"/>
        </p:nvSpPr>
        <p:spPr>
          <a:xfrm>
            <a:off x="4826000" y="5044440"/>
            <a:ext cx="539750" cy="539750"/>
          </a:xfrm>
          <a:prstGeom prst="ellipse">
            <a:avLst/>
          </a:prstGeom>
          <a:solidFill>
            <a:srgbClr val="2C8693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1" name="椭圆 30"/>
          <p:cNvSpPr/>
          <p:nvPr userDrawn="1"/>
        </p:nvSpPr>
        <p:spPr>
          <a:xfrm>
            <a:off x="2023110" y="1386840"/>
            <a:ext cx="454025" cy="454025"/>
          </a:xfrm>
          <a:prstGeom prst="ellipse">
            <a:avLst/>
          </a:prstGeom>
          <a:solidFill>
            <a:srgbClr val="EF7F0A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4863465" y="1093470"/>
            <a:ext cx="257175" cy="257175"/>
          </a:xfrm>
          <a:prstGeom prst="ellipse">
            <a:avLst/>
          </a:prstGeom>
          <a:solidFill>
            <a:srgbClr val="EF7F0A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6" name="图片 5" descr="资源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7690" y="1816100"/>
            <a:ext cx="2256155" cy="2964180"/>
          </a:xfrm>
          <a:prstGeom prst="rect">
            <a:avLst/>
          </a:prstGeom>
        </p:spPr>
      </p:pic>
      <p:pic>
        <p:nvPicPr>
          <p:cNvPr id="9" name="图片 8" descr="资源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4" grpId="0" bldLvl="0" animBg="1"/>
      <p:bldP spid="30" grpId="0" bldLvl="0" animBg="1"/>
      <p:bldP spid="31" grpId="0" bldLvl="0" animBg="1"/>
      <p:bldP spid="32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57250" y="1955165"/>
            <a:ext cx="10477500" cy="3868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33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264074" y="364015"/>
            <a:ext cx="1140459" cy="1092310"/>
            <a:chOff x="264074" y="364015"/>
            <a:chExt cx="1140459" cy="1092310"/>
          </a:xfrm>
        </p:grpSpPr>
        <p:sp>
          <p:nvSpPr>
            <p:cNvPr id="25" name="椭圆 24"/>
            <p:cNvSpPr/>
            <p:nvPr userDrawn="1"/>
          </p:nvSpPr>
          <p:spPr>
            <a:xfrm>
              <a:off x="264074" y="364015"/>
              <a:ext cx="704216" cy="704216"/>
            </a:xfrm>
            <a:prstGeom prst="ellipse">
              <a:avLst/>
            </a:prstGeom>
            <a:solidFill>
              <a:srgbClr val="3992CF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椭圆 25"/>
            <p:cNvSpPr/>
            <p:nvPr userDrawn="1"/>
          </p:nvSpPr>
          <p:spPr>
            <a:xfrm flipV="1">
              <a:off x="1108076" y="915669"/>
              <a:ext cx="296457" cy="3051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76200" dir="5040000" sx="79000" sy="79000" algn="tl" rotWithShape="0">
                <a:prstClr val="black">
                  <a:alpha val="39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" name="椭圆 26"/>
            <p:cNvSpPr/>
            <p:nvPr userDrawn="1"/>
          </p:nvSpPr>
          <p:spPr>
            <a:xfrm flipV="1">
              <a:off x="1108076" y="521646"/>
              <a:ext cx="205819" cy="2118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76200" dir="5040000" sx="79000" sy="79000" algn="tl" rotWithShape="0">
                <a:prstClr val="black">
                  <a:alpha val="39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482753" y="1221376"/>
              <a:ext cx="234949" cy="234949"/>
            </a:xfrm>
            <a:prstGeom prst="ellipse">
              <a:avLst/>
            </a:prstGeom>
            <a:solidFill>
              <a:srgbClr val="EF7F0A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1704975" y="1068231"/>
            <a:ext cx="10177304" cy="45719"/>
            <a:chOff x="1704975" y="1068231"/>
            <a:chExt cx="10177304" cy="45719"/>
          </a:xfrm>
        </p:grpSpPr>
        <p:sp>
          <p:nvSpPr>
            <p:cNvPr id="30" name="矩形 29"/>
            <p:cNvSpPr/>
            <p:nvPr userDrawn="1"/>
          </p:nvSpPr>
          <p:spPr>
            <a:xfrm>
              <a:off x="2512609" y="1068231"/>
              <a:ext cx="936967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1704975" y="1068231"/>
              <a:ext cx="2111295" cy="45719"/>
            </a:xfrm>
            <a:prstGeom prst="rect">
              <a:avLst/>
            </a:prstGeom>
            <a:solidFill>
              <a:srgbClr val="399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9858629" y="4843999"/>
            <a:ext cx="2050807" cy="1494687"/>
            <a:chOff x="-5423716" y="3107055"/>
            <a:chExt cx="4266565" cy="3109595"/>
          </a:xfrm>
        </p:grpSpPr>
        <p:sp>
          <p:nvSpPr>
            <p:cNvPr id="34" name="椭圆 33"/>
            <p:cNvSpPr/>
            <p:nvPr userDrawn="1"/>
          </p:nvSpPr>
          <p:spPr>
            <a:xfrm>
              <a:off x="-1563551" y="5810250"/>
              <a:ext cx="406400" cy="406400"/>
            </a:xfrm>
            <a:prstGeom prst="ellipse">
              <a:avLst/>
            </a:prstGeom>
            <a:solidFill>
              <a:srgbClr val="EF7F0A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" name="椭圆 34"/>
            <p:cNvSpPr/>
            <p:nvPr userDrawn="1"/>
          </p:nvSpPr>
          <p:spPr>
            <a:xfrm>
              <a:off x="-5292271" y="3107055"/>
              <a:ext cx="3032125" cy="3032125"/>
            </a:xfrm>
            <a:prstGeom prst="ellipse">
              <a:avLst/>
            </a:prstGeom>
            <a:solidFill>
              <a:srgbClr val="1F61A9"/>
            </a:solidFill>
            <a:ln w="12700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8" name="椭圆 37"/>
            <p:cNvSpPr/>
            <p:nvPr userDrawn="1"/>
          </p:nvSpPr>
          <p:spPr>
            <a:xfrm>
              <a:off x="-5423716" y="4271645"/>
              <a:ext cx="406400" cy="406400"/>
            </a:xfrm>
            <a:prstGeom prst="ellipse">
              <a:avLst/>
            </a:prstGeom>
            <a:solidFill>
              <a:srgbClr val="3992CF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pic>
        <p:nvPicPr>
          <p:cNvPr id="4" name="图片 3" descr="资源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  <p:pic>
        <p:nvPicPr>
          <p:cNvPr id="10" name="图片 9" descr="资源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4450" y="5027930"/>
            <a:ext cx="854075" cy="1123950"/>
          </a:xfrm>
          <a:prstGeom prst="rect">
            <a:avLst/>
          </a:prstGeom>
        </p:spPr>
      </p:pic>
      <p:pic>
        <p:nvPicPr>
          <p:cNvPr id="5" name="图片 4" descr="资源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52940" y="4507230"/>
            <a:ext cx="2194560" cy="2165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 userDrawn="1"/>
        </p:nvGrpSpPr>
        <p:grpSpPr>
          <a:xfrm>
            <a:off x="264074" y="364015"/>
            <a:ext cx="1140459" cy="1098025"/>
            <a:chOff x="264074" y="364015"/>
            <a:chExt cx="1140459" cy="1098025"/>
          </a:xfrm>
        </p:grpSpPr>
        <p:sp>
          <p:nvSpPr>
            <p:cNvPr id="114" name="椭圆 113"/>
            <p:cNvSpPr/>
            <p:nvPr userDrawn="1"/>
          </p:nvSpPr>
          <p:spPr>
            <a:xfrm>
              <a:off x="264074" y="364015"/>
              <a:ext cx="704216" cy="704216"/>
            </a:xfrm>
            <a:prstGeom prst="ellipse">
              <a:avLst/>
            </a:prstGeom>
            <a:solidFill>
              <a:srgbClr val="3992CF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5" name="椭圆 114"/>
            <p:cNvSpPr/>
            <p:nvPr userDrawn="1"/>
          </p:nvSpPr>
          <p:spPr>
            <a:xfrm flipV="1">
              <a:off x="1108076" y="915669"/>
              <a:ext cx="296457" cy="3051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76200" dir="5040000" sx="79000" sy="79000" algn="tl" rotWithShape="0">
                <a:prstClr val="black">
                  <a:alpha val="39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6" name="椭圆 115"/>
            <p:cNvSpPr/>
            <p:nvPr userDrawn="1"/>
          </p:nvSpPr>
          <p:spPr>
            <a:xfrm flipV="1">
              <a:off x="1108076" y="521646"/>
              <a:ext cx="205819" cy="2118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76200" dir="5040000" sx="79000" sy="79000" algn="tl" rotWithShape="0">
                <a:prstClr val="black">
                  <a:alpha val="39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7" name="椭圆 116"/>
            <p:cNvSpPr/>
            <p:nvPr userDrawn="1"/>
          </p:nvSpPr>
          <p:spPr>
            <a:xfrm>
              <a:off x="473863" y="1227091"/>
              <a:ext cx="234949" cy="234949"/>
            </a:xfrm>
            <a:prstGeom prst="ellipse">
              <a:avLst/>
            </a:prstGeom>
            <a:solidFill>
              <a:srgbClr val="EF7F0A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118" name="组合 117"/>
          <p:cNvGrpSpPr/>
          <p:nvPr userDrawn="1"/>
        </p:nvGrpSpPr>
        <p:grpSpPr>
          <a:xfrm>
            <a:off x="1704975" y="1068231"/>
            <a:ext cx="10177304" cy="45719"/>
            <a:chOff x="1704975" y="1068231"/>
            <a:chExt cx="10177304" cy="45719"/>
          </a:xfrm>
        </p:grpSpPr>
        <p:sp>
          <p:nvSpPr>
            <p:cNvPr id="119" name="矩形 118"/>
            <p:cNvSpPr/>
            <p:nvPr userDrawn="1"/>
          </p:nvSpPr>
          <p:spPr>
            <a:xfrm>
              <a:off x="2512609" y="1068231"/>
              <a:ext cx="936967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1704975" y="1068231"/>
              <a:ext cx="2111295" cy="45719"/>
            </a:xfrm>
            <a:prstGeom prst="rect">
              <a:avLst/>
            </a:prstGeom>
            <a:solidFill>
              <a:srgbClr val="399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 descr="资源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60560" y="5619115"/>
            <a:ext cx="2234565" cy="842010"/>
          </a:xfrm>
          <a:prstGeom prst="rect">
            <a:avLst/>
          </a:prstGeom>
        </p:spPr>
      </p:pic>
      <p:pic>
        <p:nvPicPr>
          <p:cNvPr id="2" name="图片 1" descr="资源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  <p:pic>
        <p:nvPicPr>
          <p:cNvPr id="4" name="图片 3" descr="资源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46575" y="2381885"/>
            <a:ext cx="3500120" cy="3453130"/>
          </a:xfrm>
          <a:prstGeom prst="rect">
            <a:avLst/>
          </a:prstGeom>
        </p:spPr>
      </p:pic>
      <p:grpSp>
        <p:nvGrpSpPr>
          <p:cNvPr id="60" name="组合 59"/>
          <p:cNvGrpSpPr/>
          <p:nvPr userDrawn="1"/>
        </p:nvGrpSpPr>
        <p:grpSpPr>
          <a:xfrm>
            <a:off x="4736334" y="2891422"/>
            <a:ext cx="3429938" cy="2458184"/>
            <a:chOff x="-5496011" y="3107055"/>
            <a:chExt cx="4338860" cy="3109595"/>
          </a:xfrm>
        </p:grpSpPr>
        <p:sp>
          <p:nvSpPr>
            <p:cNvPr id="54" name="椭圆 53"/>
            <p:cNvSpPr/>
            <p:nvPr userDrawn="1"/>
          </p:nvSpPr>
          <p:spPr>
            <a:xfrm>
              <a:off x="-1563551" y="5810250"/>
              <a:ext cx="406400" cy="406400"/>
            </a:xfrm>
            <a:prstGeom prst="ellipse">
              <a:avLst/>
            </a:prstGeom>
            <a:solidFill>
              <a:srgbClr val="EF7F0A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" name="椭圆 55"/>
            <p:cNvSpPr/>
            <p:nvPr userDrawn="1"/>
          </p:nvSpPr>
          <p:spPr>
            <a:xfrm>
              <a:off x="-5292271" y="3107055"/>
              <a:ext cx="3032125" cy="3032125"/>
            </a:xfrm>
            <a:prstGeom prst="ellipse">
              <a:avLst/>
            </a:prstGeom>
            <a:solidFill>
              <a:srgbClr val="1F61A9"/>
            </a:solidFill>
            <a:ln w="12700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" name="椭圆 58"/>
            <p:cNvSpPr/>
            <p:nvPr userDrawn="1"/>
          </p:nvSpPr>
          <p:spPr>
            <a:xfrm>
              <a:off x="-5496011" y="4283694"/>
              <a:ext cx="406400" cy="406400"/>
            </a:xfrm>
            <a:prstGeom prst="ellipse">
              <a:avLst/>
            </a:prstGeom>
            <a:solidFill>
              <a:srgbClr val="3992CF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pic>
        <p:nvPicPr>
          <p:cNvPr id="10" name="图片 9" descr="资源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82260" y="3169920"/>
            <a:ext cx="1428115" cy="1877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 userDrawn="1"/>
        </p:nvGrpSpPr>
        <p:grpSpPr>
          <a:xfrm>
            <a:off x="264074" y="364015"/>
            <a:ext cx="1140459" cy="1098025"/>
            <a:chOff x="264074" y="364015"/>
            <a:chExt cx="1140459" cy="1098025"/>
          </a:xfrm>
        </p:grpSpPr>
        <p:sp>
          <p:nvSpPr>
            <p:cNvPr id="54" name="椭圆 53"/>
            <p:cNvSpPr/>
            <p:nvPr userDrawn="1"/>
          </p:nvSpPr>
          <p:spPr>
            <a:xfrm>
              <a:off x="264074" y="364015"/>
              <a:ext cx="704216" cy="704216"/>
            </a:xfrm>
            <a:prstGeom prst="ellipse">
              <a:avLst/>
            </a:prstGeom>
            <a:solidFill>
              <a:srgbClr val="3992CF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" name="椭圆 54"/>
            <p:cNvSpPr/>
            <p:nvPr userDrawn="1"/>
          </p:nvSpPr>
          <p:spPr>
            <a:xfrm flipV="1">
              <a:off x="1108076" y="915669"/>
              <a:ext cx="296457" cy="3051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76200" dir="5040000" sx="79000" sy="79000" algn="tl" rotWithShape="0">
                <a:prstClr val="black">
                  <a:alpha val="39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" name="椭圆 55"/>
            <p:cNvSpPr/>
            <p:nvPr userDrawn="1"/>
          </p:nvSpPr>
          <p:spPr>
            <a:xfrm flipV="1">
              <a:off x="1108076" y="521646"/>
              <a:ext cx="205819" cy="2118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76200" dir="5040000" sx="79000" sy="79000" algn="tl" rotWithShape="0">
                <a:prstClr val="black">
                  <a:alpha val="39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" name="椭圆 56"/>
            <p:cNvSpPr/>
            <p:nvPr userDrawn="1"/>
          </p:nvSpPr>
          <p:spPr>
            <a:xfrm>
              <a:off x="473863" y="1227091"/>
              <a:ext cx="234949" cy="234949"/>
            </a:xfrm>
            <a:prstGeom prst="ellipse">
              <a:avLst/>
            </a:prstGeom>
            <a:solidFill>
              <a:srgbClr val="EF7F0A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1704975" y="1068231"/>
            <a:ext cx="10177304" cy="45719"/>
            <a:chOff x="1704975" y="1068231"/>
            <a:chExt cx="10177304" cy="45719"/>
          </a:xfrm>
        </p:grpSpPr>
        <p:sp>
          <p:nvSpPr>
            <p:cNvPr id="59" name="矩形 58"/>
            <p:cNvSpPr/>
            <p:nvPr userDrawn="1"/>
          </p:nvSpPr>
          <p:spPr>
            <a:xfrm>
              <a:off x="2512609" y="1068231"/>
              <a:ext cx="936967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704975" y="1068231"/>
              <a:ext cx="2111295" cy="45719"/>
            </a:xfrm>
            <a:prstGeom prst="rect">
              <a:avLst/>
            </a:prstGeom>
            <a:solidFill>
              <a:srgbClr val="399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Freeform 6"/>
          <p:cNvSpPr>
            <a:spLocks noEditPoints="1"/>
          </p:cNvSpPr>
          <p:nvPr userDrawn="1"/>
        </p:nvSpPr>
        <p:spPr bwMode="auto">
          <a:xfrm>
            <a:off x="1316923" y="2457853"/>
            <a:ext cx="3646096" cy="3331916"/>
          </a:xfrm>
          <a:custGeom>
            <a:avLst/>
            <a:gdLst>
              <a:gd name="T0" fmla="*/ 1146 w 1469"/>
              <a:gd name="T1" fmla="*/ 0 h 1342"/>
              <a:gd name="T2" fmla="*/ 1469 w 1469"/>
              <a:gd name="T3" fmla="*/ 604 h 1342"/>
              <a:gd name="T4" fmla="*/ 1047 w 1469"/>
              <a:gd name="T5" fmla="*/ 1272 h 1342"/>
              <a:gd name="T6" fmla="*/ 734 w 1469"/>
              <a:gd name="T7" fmla="*/ 1342 h 1342"/>
              <a:gd name="T8" fmla="*/ 422 w 1469"/>
              <a:gd name="T9" fmla="*/ 1272 h 1342"/>
              <a:gd name="T10" fmla="*/ 0 w 1469"/>
              <a:gd name="T11" fmla="*/ 604 h 1342"/>
              <a:gd name="T12" fmla="*/ 322 w 1469"/>
              <a:gd name="T13" fmla="*/ 0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9" h="1342">
                <a:moveTo>
                  <a:pt x="1146" y="0"/>
                </a:moveTo>
                <a:cubicBezTo>
                  <a:pt x="1340" y="131"/>
                  <a:pt x="1468" y="353"/>
                  <a:pt x="1469" y="604"/>
                </a:cubicBezTo>
                <a:moveTo>
                  <a:pt x="1047" y="1272"/>
                </a:moveTo>
                <a:cubicBezTo>
                  <a:pt x="952" y="1317"/>
                  <a:pt x="846" y="1342"/>
                  <a:pt x="734" y="1342"/>
                </a:cubicBezTo>
                <a:cubicBezTo>
                  <a:pt x="623" y="1342"/>
                  <a:pt x="517" y="1317"/>
                  <a:pt x="422" y="1272"/>
                </a:cubicBezTo>
                <a:moveTo>
                  <a:pt x="0" y="604"/>
                </a:moveTo>
                <a:cubicBezTo>
                  <a:pt x="1" y="353"/>
                  <a:pt x="129" y="131"/>
                  <a:pt x="322" y="0"/>
                </a:cubicBezTo>
              </a:path>
            </a:pathLst>
          </a:custGeom>
          <a:noFill/>
          <a:ln w="12700" cap="flat">
            <a:solidFill>
              <a:srgbClr val="2897A0"/>
            </a:solidFill>
            <a:prstDash val="dash"/>
            <a:miter lim="800000"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33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思源黑体 Light" panose="020B03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3" name="图片 2" descr="资源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2620" y="201930"/>
            <a:ext cx="2419985" cy="597535"/>
          </a:xfrm>
          <a:prstGeom prst="rect">
            <a:avLst/>
          </a:prstGeom>
        </p:spPr>
      </p:pic>
      <p:pic>
        <p:nvPicPr>
          <p:cNvPr id="7" name="图片 6" descr="资源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0560" y="5619115"/>
            <a:ext cx="2234565" cy="842010"/>
          </a:xfrm>
          <a:prstGeom prst="rect">
            <a:avLst/>
          </a:prstGeom>
        </p:spPr>
      </p:pic>
      <p:pic>
        <p:nvPicPr>
          <p:cNvPr id="4" name="图片 3" descr="资源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48765" y="2458085"/>
            <a:ext cx="3181985" cy="313944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1930400" y="2895600"/>
            <a:ext cx="3117215" cy="2234565"/>
            <a:chOff x="-5496011" y="3107055"/>
            <a:chExt cx="4338860" cy="3109595"/>
          </a:xfrm>
        </p:grpSpPr>
        <p:sp>
          <p:nvSpPr>
            <p:cNvPr id="5" name="椭圆 4"/>
            <p:cNvSpPr/>
            <p:nvPr userDrawn="1"/>
          </p:nvSpPr>
          <p:spPr>
            <a:xfrm>
              <a:off x="-1563551" y="5810250"/>
              <a:ext cx="406400" cy="406400"/>
            </a:xfrm>
            <a:prstGeom prst="ellipse">
              <a:avLst/>
            </a:prstGeom>
            <a:solidFill>
              <a:srgbClr val="EF7F0A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" name="椭圆 5"/>
            <p:cNvSpPr/>
            <p:nvPr userDrawn="1"/>
          </p:nvSpPr>
          <p:spPr>
            <a:xfrm>
              <a:off x="-5292271" y="3107055"/>
              <a:ext cx="3032125" cy="3032125"/>
            </a:xfrm>
            <a:prstGeom prst="ellipse">
              <a:avLst/>
            </a:prstGeom>
            <a:solidFill>
              <a:srgbClr val="1F61A9"/>
            </a:solidFill>
            <a:ln w="12700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-5496011" y="4283694"/>
              <a:ext cx="406400" cy="406400"/>
            </a:xfrm>
            <a:prstGeom prst="ellipse">
              <a:avLst/>
            </a:prstGeom>
            <a:solidFill>
              <a:srgbClr val="3992CF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pic>
        <p:nvPicPr>
          <p:cNvPr id="10" name="图片 9" descr="资源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18410" y="3131820"/>
            <a:ext cx="1297940" cy="1706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 userDrawn="1"/>
        </p:nvGrpSpPr>
        <p:grpSpPr>
          <a:xfrm>
            <a:off x="264074" y="364015"/>
            <a:ext cx="1140459" cy="1098025"/>
            <a:chOff x="264074" y="364015"/>
            <a:chExt cx="1140459" cy="1098025"/>
          </a:xfrm>
        </p:grpSpPr>
        <p:sp>
          <p:nvSpPr>
            <p:cNvPr id="73" name="椭圆 72"/>
            <p:cNvSpPr/>
            <p:nvPr userDrawn="1"/>
          </p:nvSpPr>
          <p:spPr>
            <a:xfrm>
              <a:off x="264074" y="364015"/>
              <a:ext cx="704216" cy="704216"/>
            </a:xfrm>
            <a:prstGeom prst="ellipse">
              <a:avLst/>
            </a:prstGeom>
            <a:solidFill>
              <a:srgbClr val="3992CF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4" name="椭圆 73"/>
            <p:cNvSpPr/>
            <p:nvPr userDrawn="1"/>
          </p:nvSpPr>
          <p:spPr>
            <a:xfrm flipV="1">
              <a:off x="1108076" y="915669"/>
              <a:ext cx="296457" cy="3051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76200" dir="5040000" sx="79000" sy="79000" algn="tl" rotWithShape="0">
                <a:prstClr val="black">
                  <a:alpha val="39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5" name="椭圆 74"/>
            <p:cNvSpPr/>
            <p:nvPr userDrawn="1"/>
          </p:nvSpPr>
          <p:spPr>
            <a:xfrm flipV="1">
              <a:off x="1108076" y="521646"/>
              <a:ext cx="205819" cy="2118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76200" dir="5040000" sx="79000" sy="79000" algn="tl" rotWithShape="0">
                <a:prstClr val="black">
                  <a:alpha val="39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6" name="椭圆 75"/>
            <p:cNvSpPr/>
            <p:nvPr userDrawn="1"/>
          </p:nvSpPr>
          <p:spPr>
            <a:xfrm>
              <a:off x="473863" y="1227091"/>
              <a:ext cx="234949" cy="234949"/>
            </a:xfrm>
            <a:prstGeom prst="ellipse">
              <a:avLst/>
            </a:prstGeom>
            <a:solidFill>
              <a:srgbClr val="EF7F0A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77" name="组合 76"/>
          <p:cNvGrpSpPr/>
          <p:nvPr userDrawn="1"/>
        </p:nvGrpSpPr>
        <p:grpSpPr>
          <a:xfrm>
            <a:off x="1704975" y="1068231"/>
            <a:ext cx="10177304" cy="45719"/>
            <a:chOff x="1704975" y="1068231"/>
            <a:chExt cx="10177304" cy="45719"/>
          </a:xfrm>
        </p:grpSpPr>
        <p:sp>
          <p:nvSpPr>
            <p:cNvPr id="78" name="矩形 77"/>
            <p:cNvSpPr/>
            <p:nvPr userDrawn="1"/>
          </p:nvSpPr>
          <p:spPr>
            <a:xfrm>
              <a:off x="2512609" y="1068231"/>
              <a:ext cx="936967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1704975" y="1068231"/>
              <a:ext cx="2111295" cy="45719"/>
            </a:xfrm>
            <a:prstGeom prst="rect">
              <a:avLst/>
            </a:prstGeom>
            <a:solidFill>
              <a:srgbClr val="399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 descr="资源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60560" y="5619115"/>
            <a:ext cx="2234565" cy="842010"/>
          </a:xfrm>
          <a:prstGeom prst="rect">
            <a:avLst/>
          </a:prstGeom>
        </p:spPr>
      </p:pic>
      <p:pic>
        <p:nvPicPr>
          <p:cNvPr id="2" name="图片 1" descr="资源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  <p:pic>
        <p:nvPicPr>
          <p:cNvPr id="4" name="图片 3" descr="资源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44670" y="2563495"/>
            <a:ext cx="3500120" cy="3453130"/>
          </a:xfrm>
          <a:prstGeom prst="rect">
            <a:avLst/>
          </a:prstGeom>
        </p:spPr>
      </p:pic>
      <p:grpSp>
        <p:nvGrpSpPr>
          <p:cNvPr id="60" name="组合 59"/>
          <p:cNvGrpSpPr/>
          <p:nvPr userDrawn="1"/>
        </p:nvGrpSpPr>
        <p:grpSpPr>
          <a:xfrm>
            <a:off x="4736334" y="3072397"/>
            <a:ext cx="3429938" cy="2458184"/>
            <a:chOff x="-5496011" y="3107055"/>
            <a:chExt cx="4338860" cy="3109595"/>
          </a:xfrm>
        </p:grpSpPr>
        <p:sp>
          <p:nvSpPr>
            <p:cNvPr id="54" name="椭圆 53"/>
            <p:cNvSpPr/>
            <p:nvPr userDrawn="1"/>
          </p:nvSpPr>
          <p:spPr>
            <a:xfrm>
              <a:off x="-1563551" y="5810250"/>
              <a:ext cx="406400" cy="406400"/>
            </a:xfrm>
            <a:prstGeom prst="ellipse">
              <a:avLst/>
            </a:prstGeom>
            <a:solidFill>
              <a:srgbClr val="EF7F0A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" name="椭圆 55"/>
            <p:cNvSpPr/>
            <p:nvPr userDrawn="1"/>
          </p:nvSpPr>
          <p:spPr>
            <a:xfrm>
              <a:off x="-5292271" y="3107055"/>
              <a:ext cx="3032125" cy="3032125"/>
            </a:xfrm>
            <a:prstGeom prst="ellipse">
              <a:avLst/>
            </a:prstGeom>
            <a:solidFill>
              <a:srgbClr val="1F61A9"/>
            </a:solidFill>
            <a:ln w="12700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" name="椭圆 58"/>
            <p:cNvSpPr/>
            <p:nvPr userDrawn="1"/>
          </p:nvSpPr>
          <p:spPr>
            <a:xfrm>
              <a:off x="-5496011" y="4283694"/>
              <a:ext cx="406400" cy="406400"/>
            </a:xfrm>
            <a:prstGeom prst="ellipse">
              <a:avLst/>
            </a:prstGeom>
            <a:solidFill>
              <a:srgbClr val="3992CF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pic>
        <p:nvPicPr>
          <p:cNvPr id="10" name="图片 9" descr="资源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82260" y="3350895"/>
            <a:ext cx="1428115" cy="1877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资源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0575" y="1570990"/>
            <a:ext cx="3296285" cy="2176145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5077638" y="3640527"/>
            <a:ext cx="2147887" cy="452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965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33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defRPr/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2774465" y="4003105"/>
            <a:ext cx="1641701" cy="0"/>
            <a:chOff x="3060700" y="4724400"/>
            <a:chExt cx="5955507" cy="31432"/>
          </a:xfrm>
        </p:grpSpPr>
        <p:cxnSp>
          <p:nvCxnSpPr>
            <p:cNvPr id="27" name="直接连接符 26"/>
            <p:cNvCxnSpPr/>
            <p:nvPr userDrawn="1"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rgbClr val="BFE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rgbClr val="BFE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 userDrawn="1"/>
        </p:nvGrpSpPr>
        <p:grpSpPr>
          <a:xfrm>
            <a:off x="8043319" y="4002946"/>
            <a:ext cx="1641701" cy="0"/>
            <a:chOff x="3060700" y="4724400"/>
            <a:chExt cx="5955507" cy="31432"/>
          </a:xfrm>
        </p:grpSpPr>
        <p:cxnSp>
          <p:nvCxnSpPr>
            <p:cNvPr id="25" name="直接连接符 24"/>
            <p:cNvCxnSpPr/>
            <p:nvPr userDrawn="1"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rgbClr val="BFE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rgbClr val="BFE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 userDrawn="1"/>
        </p:nvGrpSpPr>
        <p:grpSpPr>
          <a:xfrm>
            <a:off x="5222494" y="2275261"/>
            <a:ext cx="1999178" cy="1285694"/>
            <a:chOff x="6773864" y="2462665"/>
            <a:chExt cx="4049362" cy="1157290"/>
          </a:xfrm>
        </p:grpSpPr>
        <p:sp>
          <p:nvSpPr>
            <p:cNvPr id="22" name="圆角矩形 31"/>
            <p:cNvSpPr/>
            <p:nvPr userDrawn="1"/>
          </p:nvSpPr>
          <p:spPr>
            <a:xfrm>
              <a:off x="6881469" y="2827955"/>
              <a:ext cx="3941757" cy="792000"/>
            </a:xfrm>
            <a:prstGeom prst="roundRect">
              <a:avLst/>
            </a:prstGeom>
            <a:solidFill>
              <a:srgbClr val="1F61A9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" name="文本框 32"/>
            <p:cNvSpPr txBox="1"/>
            <p:nvPr userDrawn="1"/>
          </p:nvSpPr>
          <p:spPr>
            <a:xfrm>
              <a:off x="6773864" y="2462665"/>
              <a:ext cx="1201278" cy="637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" panose="020B0500000000000000" pitchFamily="34" charset="-122"/>
              </a:endParaRPr>
            </a:p>
          </p:txBody>
        </p:sp>
      </p:grpSp>
      <p:pic>
        <p:nvPicPr>
          <p:cNvPr id="7" name="图片 6" descr="资源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0560" y="5619115"/>
            <a:ext cx="2234565" cy="842010"/>
          </a:xfrm>
          <a:prstGeom prst="rect">
            <a:avLst/>
          </a:prstGeom>
        </p:spPr>
      </p:pic>
      <p:pic>
        <p:nvPicPr>
          <p:cNvPr id="2" name="图片 1" descr="资源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16145" y="3747135"/>
            <a:ext cx="3065145" cy="6261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资源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5290" y="1415415"/>
            <a:ext cx="3816985" cy="3765550"/>
          </a:xfrm>
          <a:prstGeom prst="rect">
            <a:avLst/>
          </a:prstGeom>
        </p:spPr>
      </p:pic>
      <p:sp>
        <p:nvSpPr>
          <p:cNvPr id="8" name="椭圆 7"/>
          <p:cNvSpPr/>
          <p:nvPr userDrawn="1"/>
        </p:nvSpPr>
        <p:spPr>
          <a:xfrm>
            <a:off x="2336800" y="2021840"/>
            <a:ext cx="2514600" cy="2514600"/>
          </a:xfrm>
          <a:prstGeom prst="ellipse">
            <a:avLst/>
          </a:prstGeom>
          <a:solidFill>
            <a:srgbClr val="1F61A9"/>
          </a:solidFill>
          <a:ln w="12700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251585" y="4536440"/>
            <a:ext cx="386080" cy="386080"/>
          </a:xfrm>
          <a:prstGeom prst="ellipse">
            <a:avLst/>
          </a:prstGeom>
          <a:solidFill>
            <a:srgbClr val="3992CF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65425" y="1832610"/>
            <a:ext cx="470535" cy="470535"/>
          </a:xfrm>
          <a:prstGeom prst="ellipse">
            <a:avLst/>
          </a:prstGeom>
          <a:solidFill>
            <a:srgbClr val="2C8693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243045" y="4002380"/>
            <a:ext cx="327686" cy="327686"/>
          </a:xfrm>
          <a:prstGeom prst="ellipse">
            <a:avLst/>
          </a:prstGeom>
          <a:solidFill>
            <a:srgbClr val="EF7F0A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2" name="图片 1" descr="资源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0560" y="5619115"/>
            <a:ext cx="2234565" cy="842010"/>
          </a:xfrm>
          <a:prstGeom prst="rect">
            <a:avLst/>
          </a:prstGeom>
        </p:spPr>
      </p:pic>
      <p:pic>
        <p:nvPicPr>
          <p:cNvPr id="4" name="图片 3" descr="资源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6" grpId="0" bldLvl="0" animBg="1"/>
      <p:bldP spid="7" grpId="0" bldLvl="0" animBg="1"/>
      <p:bldP spid="9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6375" y="5292090"/>
            <a:ext cx="2099310" cy="791210"/>
          </a:xfrm>
          <a:prstGeom prst="rect">
            <a:avLst/>
          </a:prstGeom>
        </p:spPr>
      </p:pic>
      <p:sp>
        <p:nvSpPr>
          <p:cNvPr id="12" name="圆角矩形 11"/>
          <p:cNvSpPr/>
          <p:nvPr userDrawn="1"/>
        </p:nvSpPr>
        <p:spPr>
          <a:xfrm>
            <a:off x="811797" y="1580234"/>
            <a:ext cx="10569096" cy="4684495"/>
          </a:xfrm>
          <a:prstGeom prst="roundRect">
            <a:avLst>
              <a:gd name="adj" fmla="val 3914"/>
            </a:avLst>
          </a:prstGeom>
          <a:ln>
            <a:solidFill>
              <a:srgbClr val="3992C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" panose="020B0500000000000000" pitchFamily="34" charset="-122"/>
            </a:endParaRPr>
          </a:p>
        </p:txBody>
      </p:sp>
      <p:sp>
        <p:nvSpPr>
          <p:cNvPr id="42" name="椭圆 41"/>
          <p:cNvSpPr/>
          <p:nvPr userDrawn="1"/>
        </p:nvSpPr>
        <p:spPr>
          <a:xfrm flipV="1">
            <a:off x="10443478" y="1606660"/>
            <a:ext cx="148229" cy="1525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76200" dir="5040000" sx="79000" sy="79000" algn="tl" rotWithShape="0">
              <a:prstClr val="black">
                <a:alpha val="39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 dirty="0">
              <a:solidFill>
                <a:prstClr val="black"/>
              </a:solidFill>
              <a:latin typeface="思源黑体 Light" panose="020B03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502410" y="737235"/>
            <a:ext cx="1438910" cy="1438910"/>
          </a:xfrm>
          <a:prstGeom prst="ellipse">
            <a:avLst/>
          </a:prstGeom>
          <a:solidFill>
            <a:srgbClr val="1F61A9"/>
          </a:solidFill>
          <a:ln w="12700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9817100" y="1370965"/>
            <a:ext cx="387985" cy="387985"/>
          </a:xfrm>
          <a:prstGeom prst="ellipse">
            <a:avLst/>
          </a:prstGeom>
          <a:solidFill>
            <a:srgbClr val="3992CF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591165" y="1155700"/>
            <a:ext cx="284480" cy="284480"/>
          </a:xfrm>
          <a:prstGeom prst="ellipse">
            <a:avLst/>
          </a:prstGeom>
          <a:solidFill>
            <a:srgbClr val="EF7F0A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2" name="图片 1" descr="资源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  <p:pic>
        <p:nvPicPr>
          <p:cNvPr id="13" name="图片 12" descr="资源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78000" y="899160"/>
            <a:ext cx="869315" cy="1143000"/>
          </a:xfrm>
          <a:prstGeom prst="rect">
            <a:avLst/>
          </a:prstGeom>
        </p:spPr>
      </p:pic>
      <p:pic>
        <p:nvPicPr>
          <p:cNvPr id="4" name="图片 3" descr="资源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7445" y="409575"/>
            <a:ext cx="2149475" cy="2121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42" grpId="0" bldLvl="0" animBg="1"/>
      <p:bldP spid="10" grpId="0" bldLvl="0" animBg="1"/>
      <p:bldP spid="16" grpId="0" bldLvl="0" animBg="1"/>
      <p:bldP spid="17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资源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0" y="1365885"/>
            <a:ext cx="4352925" cy="4294505"/>
          </a:xfrm>
          <a:prstGeom prst="rect">
            <a:avLst/>
          </a:prstGeom>
        </p:spPr>
      </p:pic>
      <p:sp>
        <p:nvSpPr>
          <p:cNvPr id="5" name="椭圆 4"/>
          <p:cNvSpPr/>
          <p:nvPr userDrawn="1"/>
        </p:nvSpPr>
        <p:spPr>
          <a:xfrm>
            <a:off x="8059420" y="4665345"/>
            <a:ext cx="406400" cy="406400"/>
          </a:xfrm>
          <a:prstGeom prst="ellipse">
            <a:avLst/>
          </a:prstGeom>
          <a:solidFill>
            <a:srgbClr val="2C8693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椭圆 13"/>
          <p:cNvSpPr/>
          <p:nvPr userDrawn="1"/>
        </p:nvSpPr>
        <p:spPr>
          <a:xfrm>
            <a:off x="3801745" y="1476375"/>
            <a:ext cx="267335" cy="267335"/>
          </a:xfrm>
          <a:prstGeom prst="ellipse">
            <a:avLst/>
          </a:prstGeom>
          <a:solidFill>
            <a:srgbClr val="3992CF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4330700" y="1962150"/>
            <a:ext cx="3032125" cy="3032125"/>
          </a:xfrm>
          <a:prstGeom prst="ellipse">
            <a:avLst/>
          </a:prstGeom>
          <a:solidFill>
            <a:srgbClr val="1F61A9"/>
          </a:solidFill>
          <a:ln w="12700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4199255" y="3126740"/>
            <a:ext cx="406400" cy="406400"/>
          </a:xfrm>
          <a:prstGeom prst="ellipse">
            <a:avLst/>
          </a:prstGeom>
          <a:solidFill>
            <a:srgbClr val="EF7F0A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7" name="图片 6" descr="资源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0560" y="5619115"/>
            <a:ext cx="2234565" cy="842010"/>
          </a:xfrm>
          <a:prstGeom prst="rect">
            <a:avLst/>
          </a:prstGeom>
        </p:spPr>
      </p:pic>
      <p:pic>
        <p:nvPicPr>
          <p:cNvPr id="2" name="图片 1" descr="资源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  <p:pic>
        <p:nvPicPr>
          <p:cNvPr id="10" name="图片 9" descr="资源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70145" y="2326005"/>
            <a:ext cx="1753870" cy="230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4" grpId="0" bldLvl="0" animBg="1"/>
      <p:bldP spid="8" grpId="0" bldLvl="0" animBg="1"/>
      <p:bldP spid="4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资源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040" y="1645285"/>
            <a:ext cx="4394835" cy="4335780"/>
          </a:xfrm>
          <a:prstGeom prst="rect">
            <a:avLst/>
          </a:prstGeom>
        </p:spPr>
      </p:pic>
      <p:sp>
        <p:nvSpPr>
          <p:cNvPr id="4" name="椭圆 3"/>
          <p:cNvSpPr/>
          <p:nvPr userDrawn="1"/>
        </p:nvSpPr>
        <p:spPr>
          <a:xfrm>
            <a:off x="848360" y="2272033"/>
            <a:ext cx="3083560" cy="3083560"/>
          </a:xfrm>
          <a:prstGeom prst="ellipse">
            <a:avLst/>
          </a:prstGeom>
          <a:solidFill>
            <a:srgbClr val="1F61A9"/>
          </a:solidFill>
          <a:ln w="12700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64074" y="364015"/>
            <a:ext cx="704216" cy="704216"/>
          </a:xfrm>
          <a:prstGeom prst="ellipse">
            <a:avLst/>
          </a:prstGeom>
          <a:solidFill>
            <a:srgbClr val="3992CF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 flipV="1">
            <a:off x="1108076" y="915669"/>
            <a:ext cx="296457" cy="3051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76200" dir="5040000" sx="79000" sy="79000" algn="tl" rotWithShape="0">
              <a:prstClr val="black">
                <a:alpha val="39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 dirty="0">
              <a:solidFill>
                <a:prstClr val="black"/>
              </a:solidFill>
              <a:latin typeface="思源黑体 Light" panose="020B03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9" name="椭圆 8"/>
          <p:cNvSpPr/>
          <p:nvPr userDrawn="1"/>
        </p:nvSpPr>
        <p:spPr>
          <a:xfrm flipV="1">
            <a:off x="1108076" y="521646"/>
            <a:ext cx="205819" cy="2118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76200" dir="5040000" sx="79000" sy="79000" algn="tl" rotWithShape="0">
              <a:prstClr val="black">
                <a:alpha val="39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 dirty="0">
              <a:solidFill>
                <a:prstClr val="black"/>
              </a:solidFill>
              <a:latin typeface="思源黑体 Light" panose="020B03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73863" y="1227091"/>
            <a:ext cx="234949" cy="234949"/>
          </a:xfrm>
          <a:prstGeom prst="ellipse">
            <a:avLst/>
          </a:prstGeom>
          <a:solidFill>
            <a:srgbClr val="EF7F0A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704975" y="1068231"/>
            <a:ext cx="10177304" cy="45719"/>
            <a:chOff x="1704975" y="1068231"/>
            <a:chExt cx="10177304" cy="45719"/>
          </a:xfrm>
        </p:grpSpPr>
        <p:sp>
          <p:nvSpPr>
            <p:cNvPr id="12" name="矩形 11"/>
            <p:cNvSpPr/>
            <p:nvPr userDrawn="1"/>
          </p:nvSpPr>
          <p:spPr>
            <a:xfrm>
              <a:off x="2512609" y="1068231"/>
              <a:ext cx="936967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1704975" y="1068231"/>
              <a:ext cx="2111295" cy="45719"/>
            </a:xfrm>
            <a:prstGeom prst="rect">
              <a:avLst/>
            </a:prstGeom>
            <a:solidFill>
              <a:srgbClr val="399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资源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0560" y="5619115"/>
            <a:ext cx="2234565" cy="842010"/>
          </a:xfrm>
          <a:prstGeom prst="rect">
            <a:avLst/>
          </a:prstGeom>
        </p:spPr>
      </p:pic>
      <p:pic>
        <p:nvPicPr>
          <p:cNvPr id="6" name="图片 5" descr="资源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  <p:pic>
        <p:nvPicPr>
          <p:cNvPr id="15" name="图片 14" descr="资源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71295" y="2606040"/>
            <a:ext cx="1837690" cy="2414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60560" y="5619115"/>
            <a:ext cx="2234565" cy="842010"/>
          </a:xfrm>
          <a:prstGeom prst="rect">
            <a:avLst/>
          </a:prstGeom>
        </p:spPr>
      </p:pic>
      <p:pic>
        <p:nvPicPr>
          <p:cNvPr id="2" name="图片 1" descr="资源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  <p:pic>
        <p:nvPicPr>
          <p:cNvPr id="3" name="图片 2" descr="资源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890" y="2726055"/>
            <a:ext cx="4124960" cy="41236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资源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6575" y="2705735"/>
            <a:ext cx="3500120" cy="3453130"/>
          </a:xfrm>
          <a:prstGeom prst="rect">
            <a:avLst/>
          </a:prstGeom>
        </p:spPr>
      </p:pic>
      <p:sp>
        <p:nvSpPr>
          <p:cNvPr id="46" name="椭圆 45"/>
          <p:cNvSpPr/>
          <p:nvPr userDrawn="1"/>
        </p:nvSpPr>
        <p:spPr>
          <a:xfrm>
            <a:off x="264074" y="364015"/>
            <a:ext cx="704216" cy="704216"/>
          </a:xfrm>
          <a:prstGeom prst="ellipse">
            <a:avLst/>
          </a:prstGeom>
          <a:solidFill>
            <a:srgbClr val="3992CF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7" name="椭圆 46"/>
          <p:cNvSpPr/>
          <p:nvPr userDrawn="1"/>
        </p:nvSpPr>
        <p:spPr>
          <a:xfrm flipV="1">
            <a:off x="1108076" y="915669"/>
            <a:ext cx="296457" cy="3051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76200" dir="5040000" sx="79000" sy="79000" algn="tl" rotWithShape="0">
              <a:prstClr val="black">
                <a:alpha val="39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 dirty="0">
              <a:solidFill>
                <a:prstClr val="black"/>
              </a:solidFill>
              <a:latin typeface="思源黑体 Light" panose="020B03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8" name="椭圆 47"/>
          <p:cNvSpPr/>
          <p:nvPr userDrawn="1"/>
        </p:nvSpPr>
        <p:spPr>
          <a:xfrm flipV="1">
            <a:off x="1108076" y="521646"/>
            <a:ext cx="205819" cy="2118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76200" dir="5040000" sx="79000" sy="79000" algn="tl" rotWithShape="0">
              <a:prstClr val="black">
                <a:alpha val="39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 dirty="0">
              <a:solidFill>
                <a:prstClr val="black"/>
              </a:solidFill>
              <a:latin typeface="思源黑体 Light" panose="020B03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9" name="椭圆 48"/>
          <p:cNvSpPr/>
          <p:nvPr userDrawn="1"/>
        </p:nvSpPr>
        <p:spPr>
          <a:xfrm>
            <a:off x="473863" y="1227091"/>
            <a:ext cx="234949" cy="234949"/>
          </a:xfrm>
          <a:prstGeom prst="ellipse">
            <a:avLst/>
          </a:prstGeom>
          <a:solidFill>
            <a:srgbClr val="EF7F0A"/>
          </a:soli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AAB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61" name="组合 60"/>
          <p:cNvGrpSpPr/>
          <p:nvPr userDrawn="1"/>
        </p:nvGrpSpPr>
        <p:grpSpPr>
          <a:xfrm>
            <a:off x="1704975" y="1068231"/>
            <a:ext cx="10177304" cy="45719"/>
            <a:chOff x="1704975" y="1068231"/>
            <a:chExt cx="10177304" cy="45719"/>
          </a:xfrm>
        </p:grpSpPr>
        <p:sp>
          <p:nvSpPr>
            <p:cNvPr id="53" name="矩形 52"/>
            <p:cNvSpPr/>
            <p:nvPr userDrawn="1"/>
          </p:nvSpPr>
          <p:spPr>
            <a:xfrm>
              <a:off x="2512609" y="1068231"/>
              <a:ext cx="936967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1704975" y="1068231"/>
              <a:ext cx="2111295" cy="45719"/>
            </a:xfrm>
            <a:prstGeom prst="rect">
              <a:avLst/>
            </a:prstGeom>
            <a:solidFill>
              <a:srgbClr val="399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4736969" y="3215272"/>
            <a:ext cx="3429938" cy="2458184"/>
            <a:chOff x="-5496011" y="3107055"/>
            <a:chExt cx="4338860" cy="3109595"/>
          </a:xfrm>
        </p:grpSpPr>
        <p:sp>
          <p:nvSpPr>
            <p:cNvPr id="54" name="椭圆 53"/>
            <p:cNvSpPr/>
            <p:nvPr userDrawn="1"/>
          </p:nvSpPr>
          <p:spPr>
            <a:xfrm>
              <a:off x="-1563551" y="5810250"/>
              <a:ext cx="406400" cy="406400"/>
            </a:xfrm>
            <a:prstGeom prst="ellipse">
              <a:avLst/>
            </a:prstGeom>
            <a:solidFill>
              <a:srgbClr val="EF7F0A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" name="椭圆 55"/>
            <p:cNvSpPr/>
            <p:nvPr userDrawn="1"/>
          </p:nvSpPr>
          <p:spPr>
            <a:xfrm>
              <a:off x="-5292271" y="3107055"/>
              <a:ext cx="3032125" cy="3032125"/>
            </a:xfrm>
            <a:prstGeom prst="ellipse">
              <a:avLst/>
            </a:prstGeom>
            <a:solidFill>
              <a:srgbClr val="1F61A9"/>
            </a:solidFill>
            <a:ln w="12700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" name="椭圆 58"/>
            <p:cNvSpPr/>
            <p:nvPr userDrawn="1"/>
          </p:nvSpPr>
          <p:spPr>
            <a:xfrm>
              <a:off x="-5496011" y="4283694"/>
              <a:ext cx="406400" cy="406400"/>
            </a:xfrm>
            <a:prstGeom prst="ellipse">
              <a:avLst/>
            </a:prstGeom>
            <a:solidFill>
              <a:srgbClr val="3992CF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pic>
        <p:nvPicPr>
          <p:cNvPr id="7" name="图片 6" descr="资源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0560" y="5619115"/>
            <a:ext cx="2234565" cy="842010"/>
          </a:xfrm>
          <a:prstGeom prst="rect">
            <a:avLst/>
          </a:prstGeom>
        </p:spPr>
      </p:pic>
      <p:pic>
        <p:nvPicPr>
          <p:cNvPr id="2" name="图片 1" descr="资源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  <p:pic>
        <p:nvPicPr>
          <p:cNvPr id="10" name="图片 9" descr="资源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82895" y="3493770"/>
            <a:ext cx="1428115" cy="1877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7" grpId="0" bldLvl="0" animBg="1"/>
      <p:bldP spid="48" grpId="0" bldLvl="0" animBg="1"/>
      <p:bldP spid="49" grpId="0" bldLvl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资源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0" y="2105025"/>
            <a:ext cx="4752975" cy="4751705"/>
          </a:xfrm>
          <a:prstGeom prst="rect">
            <a:avLst/>
          </a:prstGeom>
        </p:spPr>
      </p:pic>
      <p:sp>
        <p:nvSpPr>
          <p:cNvPr id="3" name="TextBox 15"/>
          <p:cNvSpPr txBox="1"/>
          <p:nvPr userDrawn="1"/>
        </p:nvSpPr>
        <p:spPr>
          <a:xfrm>
            <a:off x="11755714" y="6476814"/>
            <a:ext cx="454213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050" b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1704975" y="1068231"/>
            <a:ext cx="10177304" cy="45719"/>
            <a:chOff x="1704975" y="1068231"/>
            <a:chExt cx="10177304" cy="45719"/>
          </a:xfrm>
        </p:grpSpPr>
        <p:sp>
          <p:nvSpPr>
            <p:cNvPr id="34" name="矩形 33"/>
            <p:cNvSpPr/>
            <p:nvPr userDrawn="1"/>
          </p:nvSpPr>
          <p:spPr>
            <a:xfrm>
              <a:off x="2512609" y="1068231"/>
              <a:ext cx="936967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 userDrawn="1"/>
          </p:nvSpPr>
          <p:spPr>
            <a:xfrm>
              <a:off x="1704975" y="1068231"/>
              <a:ext cx="2111295" cy="45719"/>
            </a:xfrm>
            <a:prstGeom prst="rect">
              <a:avLst/>
            </a:prstGeom>
            <a:solidFill>
              <a:srgbClr val="399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 descr="资源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0560" y="5619115"/>
            <a:ext cx="2234565" cy="842010"/>
          </a:xfrm>
          <a:prstGeom prst="rect">
            <a:avLst/>
          </a:prstGeom>
        </p:spPr>
      </p:pic>
      <p:pic>
        <p:nvPicPr>
          <p:cNvPr id="4" name="图片 3" descr="资源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264074" y="364015"/>
            <a:ext cx="1140459" cy="1098025"/>
            <a:chOff x="264074" y="364015"/>
            <a:chExt cx="1140459" cy="1098025"/>
          </a:xfrm>
        </p:grpSpPr>
        <p:sp>
          <p:nvSpPr>
            <p:cNvPr id="8" name="椭圆 7"/>
            <p:cNvSpPr/>
            <p:nvPr userDrawn="1"/>
          </p:nvSpPr>
          <p:spPr>
            <a:xfrm>
              <a:off x="264074" y="364015"/>
              <a:ext cx="704216" cy="704216"/>
            </a:xfrm>
            <a:prstGeom prst="ellipse">
              <a:avLst/>
            </a:prstGeom>
            <a:solidFill>
              <a:srgbClr val="3992CF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" name="椭圆 8"/>
            <p:cNvSpPr/>
            <p:nvPr userDrawn="1"/>
          </p:nvSpPr>
          <p:spPr>
            <a:xfrm flipV="1">
              <a:off x="1108076" y="915669"/>
              <a:ext cx="296457" cy="3051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76200" dir="5040000" sx="79000" sy="79000" algn="tl" rotWithShape="0">
                <a:prstClr val="black">
                  <a:alpha val="39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" name="椭圆 9"/>
            <p:cNvSpPr/>
            <p:nvPr userDrawn="1"/>
          </p:nvSpPr>
          <p:spPr>
            <a:xfrm flipV="1">
              <a:off x="1108076" y="521646"/>
              <a:ext cx="205819" cy="2118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76200" dir="5040000" sx="79000" sy="79000" algn="tl" rotWithShape="0">
                <a:prstClr val="black">
                  <a:alpha val="39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473863" y="1227091"/>
              <a:ext cx="234949" cy="234949"/>
            </a:xfrm>
            <a:prstGeom prst="ellipse">
              <a:avLst/>
            </a:prstGeom>
            <a:solidFill>
              <a:srgbClr val="EF7F0A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64074" y="364015"/>
            <a:ext cx="1140459" cy="1098025"/>
            <a:chOff x="264074" y="364015"/>
            <a:chExt cx="1140459" cy="1098025"/>
          </a:xfrm>
        </p:grpSpPr>
        <p:sp>
          <p:nvSpPr>
            <p:cNvPr id="6" name="椭圆 5"/>
            <p:cNvSpPr/>
            <p:nvPr userDrawn="1"/>
          </p:nvSpPr>
          <p:spPr>
            <a:xfrm>
              <a:off x="264074" y="364015"/>
              <a:ext cx="704216" cy="704216"/>
            </a:xfrm>
            <a:prstGeom prst="ellipse">
              <a:avLst/>
            </a:prstGeom>
            <a:solidFill>
              <a:srgbClr val="3992CF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" name="椭圆 6"/>
            <p:cNvSpPr/>
            <p:nvPr userDrawn="1"/>
          </p:nvSpPr>
          <p:spPr>
            <a:xfrm flipV="1">
              <a:off x="1108076" y="915669"/>
              <a:ext cx="296457" cy="3051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76200" dir="5040000" sx="79000" sy="79000" algn="tl" rotWithShape="0">
                <a:prstClr val="black">
                  <a:alpha val="39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" name="椭圆 7"/>
            <p:cNvSpPr/>
            <p:nvPr userDrawn="1"/>
          </p:nvSpPr>
          <p:spPr>
            <a:xfrm flipV="1">
              <a:off x="1108076" y="521646"/>
              <a:ext cx="205819" cy="21183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76200" dir="5040000" sx="79000" sy="79000" algn="tl" rotWithShape="0">
                <a:prstClr val="black">
                  <a:alpha val="39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473863" y="1227091"/>
              <a:ext cx="234949" cy="234949"/>
            </a:xfrm>
            <a:prstGeom prst="ellipse">
              <a:avLst/>
            </a:prstGeom>
            <a:solidFill>
              <a:srgbClr val="EF7F0A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1704975" y="1068231"/>
            <a:ext cx="10177304" cy="45719"/>
            <a:chOff x="1704975" y="1068231"/>
            <a:chExt cx="10177304" cy="45719"/>
          </a:xfrm>
        </p:grpSpPr>
        <p:sp>
          <p:nvSpPr>
            <p:cNvPr id="11" name="矩形 10"/>
            <p:cNvSpPr/>
            <p:nvPr userDrawn="1"/>
          </p:nvSpPr>
          <p:spPr>
            <a:xfrm>
              <a:off x="2512609" y="1068231"/>
              <a:ext cx="936967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704975" y="1068231"/>
              <a:ext cx="2111295" cy="45719"/>
            </a:xfrm>
            <a:prstGeom prst="rect">
              <a:avLst/>
            </a:prstGeom>
            <a:solidFill>
              <a:srgbClr val="399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弧形 19"/>
          <p:cNvSpPr/>
          <p:nvPr userDrawn="1"/>
        </p:nvSpPr>
        <p:spPr>
          <a:xfrm>
            <a:off x="-530622" y="1087281"/>
            <a:ext cx="5137018" cy="5137018"/>
          </a:xfrm>
          <a:prstGeom prst="arc">
            <a:avLst>
              <a:gd name="adj1" fmla="val 18743766"/>
              <a:gd name="adj2" fmla="val 2405686"/>
            </a:avLst>
          </a:prstGeom>
          <a:ln w="12700">
            <a:solidFill>
              <a:srgbClr val="3992C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5" tIns="45708" rIns="91415" bIns="45708"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33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67216" y="2426713"/>
            <a:ext cx="3675079" cy="2678504"/>
            <a:chOff x="-5423716" y="3107055"/>
            <a:chExt cx="4266565" cy="3109595"/>
          </a:xfrm>
        </p:grpSpPr>
        <p:sp>
          <p:nvSpPr>
            <p:cNvPr id="15" name="椭圆 14"/>
            <p:cNvSpPr/>
            <p:nvPr userDrawn="1"/>
          </p:nvSpPr>
          <p:spPr>
            <a:xfrm>
              <a:off x="-1563551" y="5810250"/>
              <a:ext cx="406400" cy="406400"/>
            </a:xfrm>
            <a:prstGeom prst="ellipse">
              <a:avLst/>
            </a:prstGeom>
            <a:solidFill>
              <a:srgbClr val="3992CF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-5292271" y="3107055"/>
              <a:ext cx="3032125" cy="3032125"/>
            </a:xfrm>
            <a:prstGeom prst="ellipse">
              <a:avLst/>
            </a:prstGeom>
            <a:solidFill>
              <a:srgbClr val="1F61A9"/>
            </a:solidFill>
            <a:ln w="12700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-5423716" y="4271645"/>
              <a:ext cx="406400" cy="406400"/>
            </a:xfrm>
            <a:prstGeom prst="ellipse">
              <a:avLst/>
            </a:prstGeom>
            <a:solidFill>
              <a:srgbClr val="EF7F0A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AB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pic>
        <p:nvPicPr>
          <p:cNvPr id="21" name="图片 20" descr="资源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515" y="1881505"/>
            <a:ext cx="3752215" cy="3702050"/>
          </a:xfrm>
          <a:prstGeom prst="rect">
            <a:avLst/>
          </a:prstGeom>
        </p:spPr>
      </p:pic>
      <p:pic>
        <p:nvPicPr>
          <p:cNvPr id="2" name="图片 1" descr="资源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0560" y="5619115"/>
            <a:ext cx="2234565" cy="842010"/>
          </a:xfrm>
          <a:prstGeom prst="rect">
            <a:avLst/>
          </a:prstGeom>
        </p:spPr>
      </p:pic>
      <p:pic>
        <p:nvPicPr>
          <p:cNvPr id="13" name="图片 12" descr="资源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  <p:pic>
        <p:nvPicPr>
          <p:cNvPr id="22" name="图片 21" descr="资源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065" y="2711450"/>
            <a:ext cx="1555115" cy="20440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资源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9380" y="2314575"/>
            <a:ext cx="4686300" cy="1031875"/>
          </a:xfrm>
          <a:prstGeom prst="rect">
            <a:avLst/>
          </a:prstGeom>
        </p:spPr>
      </p:pic>
      <p:sp>
        <p:nvSpPr>
          <p:cNvPr id="27" name="TextBox 7"/>
          <p:cNvSpPr>
            <a:spLocks noChangeArrowheads="1"/>
          </p:cNvSpPr>
          <p:nvPr userDrawn="1"/>
        </p:nvSpPr>
        <p:spPr bwMode="auto">
          <a:xfrm>
            <a:off x="6780530" y="2520853"/>
            <a:ext cx="4064635" cy="67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spc="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HCI Project</a:t>
            </a:r>
            <a:endParaRPr lang="en-US" altLang="zh-CN" sz="4400" b="1" spc="3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5781040" y="3535680"/>
            <a:ext cx="6597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黄慧惠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12010336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|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安钧文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12012109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|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 王思懿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 12010339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4002" y="415416"/>
            <a:ext cx="480901" cy="5408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7892" y="579080"/>
            <a:ext cx="4470400" cy="405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Set and Get volume by right hand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77380" y="2591435"/>
            <a:ext cx="414845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800" b="1"/>
              <a:t>method:</a:t>
            </a:r>
            <a:endParaRPr lang="en-US" altLang="zh-CN" sz="2800" b="1"/>
          </a:p>
          <a:p>
            <a:pPr algn="l">
              <a:lnSpc>
                <a:spcPct val="150000"/>
              </a:lnSpc>
            </a:pPr>
            <a:r>
              <a:rPr lang="en-US" altLang="zh-CN" sz="2800" b="1"/>
              <a:t>bool SetVolum(int volume)</a:t>
            </a:r>
            <a:endParaRPr lang="en-US" altLang="zh-CN" sz="2800" b="1"/>
          </a:p>
          <a:p>
            <a:pPr algn="l">
              <a:lnSpc>
                <a:spcPct val="150000"/>
              </a:lnSpc>
            </a:pPr>
            <a:r>
              <a:rPr lang="en-US" altLang="zh-CN" sz="2800" b="1"/>
              <a:t>int GetVolume()</a:t>
            </a:r>
            <a:endParaRPr lang="en-US" altLang="zh-CN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931545" y="2368550"/>
            <a:ext cx="5059680" cy="3322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algn="l">
              <a:lnSpc>
                <a:spcPct val="150000"/>
              </a:lnSpc>
            </a:pPr>
            <a:r>
              <a:rPr lang="en-US" altLang="zh-CN" sz="2800" b="1"/>
              <a:t>libraries:</a:t>
            </a:r>
            <a:endParaRPr lang="en-US" altLang="zh-CN" sz="2800" b="1"/>
          </a:p>
          <a:p>
            <a:pPr lvl="1" algn="l">
              <a:lnSpc>
                <a:spcPct val="150000"/>
              </a:lnSpc>
            </a:pPr>
            <a:r>
              <a:rPr lang="en-US" altLang="zh-CN" sz="2800" b="1"/>
              <a:t> #include &lt;mmdeviceapi.h&gt;</a:t>
            </a:r>
            <a:endParaRPr lang="en-US" altLang="zh-CN" sz="2800" b="1"/>
          </a:p>
          <a:p>
            <a:pPr lvl="1" algn="l">
              <a:lnSpc>
                <a:spcPct val="150000"/>
              </a:lnSpc>
            </a:pPr>
            <a:r>
              <a:rPr lang="en-US" altLang="zh-CN" sz="2800" b="1"/>
              <a:t>#include &lt;endpointvolume.h&gt;</a:t>
            </a:r>
            <a:endParaRPr lang="en-US" altLang="zh-CN" sz="2800" b="1"/>
          </a:p>
          <a:p>
            <a:pPr lvl="1" algn="l">
              <a:lnSpc>
                <a:spcPct val="150000"/>
              </a:lnSpc>
            </a:pPr>
            <a:r>
              <a:rPr lang="en-US" altLang="zh-CN" sz="2800" b="1"/>
              <a:t>#include &lt;audioclient.h&gt;</a:t>
            </a:r>
            <a:endParaRPr lang="en-US" altLang="zh-CN" sz="2800" b="1"/>
          </a:p>
          <a:p>
            <a:pPr lvl="1" algn="l">
              <a:lnSpc>
                <a:spcPct val="150000"/>
              </a:lnSpc>
            </a:pPr>
            <a:r>
              <a:rPr lang="en-US" altLang="zh-CN" sz="2800" b="1"/>
              <a:t>#include &lt;windows.h&gt;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4002" y="415416"/>
            <a:ext cx="480901" cy="5408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7892" y="579080"/>
            <a:ext cx="7124700" cy="405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Support to distinguish between rectangle and square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85845" y="1449070"/>
            <a:ext cx="5360670" cy="4890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546663" y="2687418"/>
            <a:ext cx="2109873" cy="3627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Running efficiency</a:t>
            </a:r>
            <a:endParaRPr lang="zh-CN" altLang="en-US" sz="1600" b="1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418893" y="1748529"/>
            <a:ext cx="2144241" cy="3627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Detection accuracy</a:t>
            </a:r>
            <a:endParaRPr lang="zh-CN" altLang="en-US" sz="1600" b="1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559720" y="3982573"/>
            <a:ext cx="1723549" cy="3627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Model training</a:t>
            </a:r>
            <a:endParaRPr lang="zh-CN" altLang="en-US" sz="1600" b="1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 flipV="1">
            <a:off x="6986123" y="2172083"/>
            <a:ext cx="2684782" cy="333373"/>
            <a:chOff x="5272248" y="4626108"/>
            <a:chExt cx="2684915" cy="333365"/>
          </a:xfrm>
        </p:grpSpPr>
        <p:sp>
          <p:nvSpPr>
            <p:cNvPr id="66" name="椭圆 65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任意多边形 62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 flipV="1">
            <a:off x="8328514" y="4406127"/>
            <a:ext cx="2684782" cy="333373"/>
            <a:chOff x="5272248" y="4626108"/>
            <a:chExt cx="2684915" cy="333365"/>
          </a:xfrm>
        </p:grpSpPr>
        <p:sp>
          <p:nvSpPr>
            <p:cNvPr id="64" name="椭圆 63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任意多边形 72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 flipH="1" flipV="1">
            <a:off x="1290798" y="3090928"/>
            <a:ext cx="2684782" cy="333373"/>
            <a:chOff x="5272248" y="4626108"/>
            <a:chExt cx="2684915" cy="333365"/>
          </a:xfrm>
        </p:grpSpPr>
        <p:sp>
          <p:nvSpPr>
            <p:cNvPr id="62" name="椭圆 61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任意多边形 78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4002" y="415416"/>
            <a:ext cx="480901" cy="5408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04</a:t>
            </a:r>
            <a:endParaRPr lang="en-US" altLang="zh-CN" sz="32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7892" y="579080"/>
            <a:ext cx="1693040" cy="3718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Difficulties</a:t>
            </a:r>
            <a:endParaRPr lang="en-US" altLang="zh-CN" sz="2200" b="1" dirty="0">
              <a:solidFill>
                <a:schemeClr val="bg1">
                  <a:lumMod val="50000"/>
                </a:schemeClr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3"/>
          <p:cNvSpPr txBox="1"/>
          <p:nvPr/>
        </p:nvSpPr>
        <p:spPr>
          <a:xfrm>
            <a:off x="5535651" y="2760606"/>
            <a:ext cx="14793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33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/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中黑_GBK" panose="02000000000000000000" charset="-122"/>
                <a:ea typeface="方正兰亭中黑_GBK" panose="02000000000000000000" charset="-122"/>
              </a:rPr>
              <a:t> Thanks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资源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900" y="4599305"/>
            <a:ext cx="3024505" cy="701040"/>
          </a:xfrm>
          <a:prstGeom prst="rect">
            <a:avLst/>
          </a:prstGeom>
        </p:spPr>
      </p:pic>
      <p:pic>
        <p:nvPicPr>
          <p:cNvPr id="36" name="图片 35" descr="资源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4140" y="3508375"/>
            <a:ext cx="3024505" cy="701040"/>
          </a:xfrm>
          <a:prstGeom prst="rect">
            <a:avLst/>
          </a:prstGeom>
        </p:spPr>
      </p:pic>
      <p:sp>
        <p:nvSpPr>
          <p:cNvPr id="37" name="TextBox 7"/>
          <p:cNvSpPr>
            <a:spLocks noChangeArrowheads="1"/>
          </p:cNvSpPr>
          <p:nvPr/>
        </p:nvSpPr>
        <p:spPr bwMode="auto">
          <a:xfrm>
            <a:off x="7217410" y="3693795"/>
            <a:ext cx="17341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r>
              <a:rPr lang="en-US" altLang="zh-CN" sz="2000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  <a:sym typeface="+mn-ea"/>
              </a:rPr>
              <a:t> Novelties</a:t>
            </a:r>
            <a:endParaRPr lang="en-US" altLang="zh-CN" sz="2000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  <a:cs typeface="方正兰亭中黑_GBK" panose="02000000000000000000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579235" y="3607435"/>
            <a:ext cx="500380" cy="502920"/>
          </a:xfrm>
          <a:prstGeom prst="ellipse">
            <a:avLst/>
          </a:prstGeom>
          <a:solidFill>
            <a:srgbClr val="399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11"/>
          <p:cNvSpPr txBox="1"/>
          <p:nvPr/>
        </p:nvSpPr>
        <p:spPr>
          <a:xfrm>
            <a:off x="6620168" y="3716779"/>
            <a:ext cx="4368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/>
            <a:r>
              <a:rPr lang="en-US" altLang="zh-CN" sz="15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03</a:t>
            </a:r>
            <a:endParaRPr lang="en-US" altLang="zh-CN" sz="15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pic>
        <p:nvPicPr>
          <p:cNvPr id="5" name="图片 4" descr="资源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4140" y="2416810"/>
            <a:ext cx="3024505" cy="701040"/>
          </a:xfrm>
          <a:prstGeom prst="rect">
            <a:avLst/>
          </a:prstGeom>
        </p:spPr>
      </p:pic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7217540" y="2602339"/>
            <a:ext cx="144022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r>
              <a:rPr lang="en-US" altLang="zh-CN" sz="2000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 Highlights</a:t>
            </a:r>
            <a:endParaRPr lang="en-US" altLang="zh-CN" sz="2000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  <a:cs typeface="方正兰亭中黑_GBK" panose="02000000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79235" y="2515870"/>
            <a:ext cx="500380" cy="502920"/>
          </a:xfrm>
          <a:prstGeom prst="ellipse">
            <a:avLst/>
          </a:prstGeom>
          <a:solidFill>
            <a:srgbClr val="399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11"/>
          <p:cNvSpPr txBox="1"/>
          <p:nvPr/>
        </p:nvSpPr>
        <p:spPr>
          <a:xfrm>
            <a:off x="6620168" y="2625214"/>
            <a:ext cx="4368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/>
            <a:r>
              <a:rPr lang="en-US" altLang="zh-CN" sz="15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02</a:t>
            </a:r>
            <a:endParaRPr lang="en-US" altLang="zh-CN" sz="15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pic>
        <p:nvPicPr>
          <p:cNvPr id="2" name="图片 1" descr="资源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6520" y="1325880"/>
            <a:ext cx="3024505" cy="701040"/>
          </a:xfrm>
          <a:prstGeom prst="rect">
            <a:avLst/>
          </a:prstGeom>
        </p:spPr>
      </p:pic>
      <p:sp>
        <p:nvSpPr>
          <p:cNvPr id="138" name="TextBox 7"/>
          <p:cNvSpPr>
            <a:spLocks noChangeArrowheads="1"/>
          </p:cNvSpPr>
          <p:nvPr/>
        </p:nvSpPr>
        <p:spPr bwMode="auto">
          <a:xfrm>
            <a:off x="7209920" y="1511409"/>
            <a:ext cx="144022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 </a:t>
            </a:r>
            <a:r>
              <a:rPr lang="en-US" altLang="zh-CN" sz="2000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Contents</a:t>
            </a:r>
            <a:endParaRPr lang="en-US" altLang="zh-CN" sz="2000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  <a:cs typeface="方正兰亭中黑_GBK" panose="02000000000000000000" charset="-122"/>
            </a:endParaRPr>
          </a:p>
        </p:txBody>
      </p:sp>
      <p:sp>
        <p:nvSpPr>
          <p:cNvPr id="133" name="TextBox 7"/>
          <p:cNvSpPr>
            <a:spLocks noChangeArrowheads="1"/>
          </p:cNvSpPr>
          <p:nvPr/>
        </p:nvSpPr>
        <p:spPr bwMode="auto">
          <a:xfrm>
            <a:off x="7202170" y="4784090"/>
            <a:ext cx="174879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  <a:sym typeface="+mn-ea"/>
              </a:rPr>
              <a:t> Difficultis</a:t>
            </a:r>
            <a:endParaRPr lang="en-US" altLang="zh-CN" sz="2000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  <a:cs typeface="方正兰亭中黑_GBK" panose="02000000000000000000" charset="-122"/>
            </a:endParaRPr>
          </a:p>
        </p:txBody>
      </p:sp>
      <p:sp>
        <p:nvSpPr>
          <p:cNvPr id="27" name="TextBox 7"/>
          <p:cNvSpPr>
            <a:spLocks noChangeArrowheads="1"/>
          </p:cNvSpPr>
          <p:nvPr userDrawn="1"/>
        </p:nvSpPr>
        <p:spPr bwMode="auto">
          <a:xfrm>
            <a:off x="2004060" y="3310890"/>
            <a:ext cx="325374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</a:rPr>
              <a:t>directory</a:t>
            </a:r>
            <a:endParaRPr lang="zh-CN" altLang="en-US" sz="3200" b="1" spc="3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  <a:cs typeface="方正兰亭中黑_GBK" panose="02000000000000000000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571615" y="1424940"/>
            <a:ext cx="500380" cy="502920"/>
          </a:xfrm>
          <a:prstGeom prst="ellipse">
            <a:avLst/>
          </a:prstGeom>
          <a:solidFill>
            <a:srgbClr val="399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11"/>
          <p:cNvSpPr txBox="1"/>
          <p:nvPr/>
        </p:nvSpPr>
        <p:spPr>
          <a:xfrm>
            <a:off x="6618580" y="1534284"/>
            <a:ext cx="42481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/>
            <a:r>
              <a:rPr lang="en-US" altLang="zh-CN" sz="15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01</a:t>
            </a:r>
            <a:endParaRPr lang="en-US" altLang="zh-CN" sz="15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563995" y="4698365"/>
            <a:ext cx="500380" cy="502920"/>
          </a:xfrm>
          <a:prstGeom prst="ellipse">
            <a:avLst/>
          </a:prstGeom>
          <a:solidFill>
            <a:srgbClr val="399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11"/>
          <p:cNvSpPr txBox="1"/>
          <p:nvPr/>
        </p:nvSpPr>
        <p:spPr>
          <a:xfrm>
            <a:off x="6595403" y="4817234"/>
            <a:ext cx="4368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/>
            <a:r>
              <a:rPr lang="en-US" altLang="zh-CN" sz="15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0</a:t>
            </a:r>
            <a:r>
              <a:rPr lang="en-US" sz="15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4</a:t>
            </a:r>
            <a:endParaRPr lang="en-US" sz="15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2285" y="2637790"/>
            <a:ext cx="1177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 spc="3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  <a:cs typeface="方正兰亭中黑_GBK" panose="02000000000000000000" charset="-122"/>
                <a:sym typeface="+mn-ea"/>
              </a:rPr>
              <a:t>目录</a:t>
            </a:r>
            <a:endParaRPr lang="zh-CN" altLang="en-US" sz="3600" b="1" spc="3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  <a:cs typeface="方正兰亭中黑_GBK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867247" y="2687418"/>
            <a:ext cx="1853392" cy="3627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One-key actions</a:t>
            </a:r>
            <a:endParaRPr lang="zh-CN" altLang="en-US" sz="1600" b="1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47347" y="4635519"/>
            <a:ext cx="2293192" cy="3627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Easy mouse controls</a:t>
            </a:r>
            <a:endParaRPr lang="zh-CN" altLang="en-US" sz="1600" b="1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418893" y="1748529"/>
            <a:ext cx="2250552" cy="3627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Color distinguishers</a:t>
            </a:r>
            <a:endParaRPr lang="zh-CN" altLang="en-US" sz="1600" b="1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548962" y="3249976"/>
            <a:ext cx="2543773" cy="3627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Fine-tuned parameters</a:t>
            </a:r>
            <a:endParaRPr lang="zh-CN" altLang="en-US" sz="1600" b="1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 flipV="1">
            <a:off x="6986123" y="2172083"/>
            <a:ext cx="2684782" cy="333373"/>
            <a:chOff x="5272248" y="4626108"/>
            <a:chExt cx="2684915" cy="333365"/>
          </a:xfrm>
        </p:grpSpPr>
        <p:sp>
          <p:nvSpPr>
            <p:cNvPr id="66" name="椭圆 65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任意多边形 62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 flipV="1">
            <a:off x="8257393" y="3670683"/>
            <a:ext cx="2684782" cy="333373"/>
            <a:chOff x="5272248" y="4626108"/>
            <a:chExt cx="2684915" cy="333365"/>
          </a:xfrm>
        </p:grpSpPr>
        <p:sp>
          <p:nvSpPr>
            <p:cNvPr id="64" name="椭圆 63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任意多边形 72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 flipH="1" flipV="1">
            <a:off x="1290798" y="3090928"/>
            <a:ext cx="2684782" cy="333373"/>
            <a:chOff x="5272248" y="4626108"/>
            <a:chExt cx="2684915" cy="333365"/>
          </a:xfrm>
        </p:grpSpPr>
        <p:sp>
          <p:nvSpPr>
            <p:cNvPr id="62" name="椭圆 61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任意多边形 78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 flipH="1" flipV="1">
            <a:off x="1700373" y="5079748"/>
            <a:ext cx="2684782" cy="333373"/>
            <a:chOff x="5272248" y="4626108"/>
            <a:chExt cx="2684915" cy="333365"/>
          </a:xfrm>
        </p:grpSpPr>
        <p:sp>
          <p:nvSpPr>
            <p:cNvPr id="60" name="椭圆 59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任意多边形 92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4002" y="415416"/>
            <a:ext cx="480901" cy="5408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7892" y="579080"/>
            <a:ext cx="1479572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Highlights</a:t>
            </a:r>
            <a:endParaRPr lang="en-US" altLang="zh-CN" sz="2200" b="1" dirty="0">
              <a:solidFill>
                <a:schemeClr val="bg1">
                  <a:lumMod val="50000"/>
                </a:schemeClr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4296" y="1585793"/>
            <a:ext cx="1862110" cy="820990"/>
            <a:chOff x="6773864" y="2460169"/>
            <a:chExt cx="4042249" cy="792000"/>
          </a:xfrm>
        </p:grpSpPr>
        <p:sp>
          <p:nvSpPr>
            <p:cNvPr id="3" name="圆角矩形 60"/>
            <p:cNvSpPr/>
            <p:nvPr userDrawn="1"/>
          </p:nvSpPr>
          <p:spPr>
            <a:xfrm>
              <a:off x="6874356" y="2460169"/>
              <a:ext cx="3941757" cy="792000"/>
            </a:xfrm>
            <a:prstGeom prst="roundRect">
              <a:avLst/>
            </a:prstGeom>
            <a:solidFill>
              <a:srgbClr val="1F61A9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" name="文本框 32"/>
            <p:cNvSpPr txBox="1"/>
            <p:nvPr userDrawn="1"/>
          </p:nvSpPr>
          <p:spPr>
            <a:xfrm>
              <a:off x="6773864" y="2462665"/>
              <a:ext cx="1201278" cy="6828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" name="文本框 33"/>
            <p:cNvSpPr txBox="1"/>
            <p:nvPr userDrawn="1"/>
          </p:nvSpPr>
          <p:spPr>
            <a:xfrm>
              <a:off x="7178972" y="2653791"/>
              <a:ext cx="3402183" cy="4441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4400"/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方正兰亭中黑_GBK" panose="02000000000000000000" charset="-122"/>
                  <a:ea typeface="方正兰亭中黑_GBK" panose="02000000000000000000" charset="-122"/>
                </a:rPr>
                <a:t>内容区域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兰亭中黑_GBK" panose="02000000000000000000" charset="-122"/>
                <a:ea typeface="方正兰亭中黑_GBK" panose="02000000000000000000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4002" y="415416"/>
            <a:ext cx="480901" cy="5408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7892" y="579080"/>
            <a:ext cx="218521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One-key actions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79" y="2604905"/>
            <a:ext cx="9264841" cy="2105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4296" y="1585793"/>
            <a:ext cx="1862110" cy="820990"/>
            <a:chOff x="6773864" y="2460169"/>
            <a:chExt cx="4042249" cy="792000"/>
          </a:xfrm>
        </p:grpSpPr>
        <p:sp>
          <p:nvSpPr>
            <p:cNvPr id="3" name="圆角矩形 60"/>
            <p:cNvSpPr/>
            <p:nvPr userDrawn="1"/>
          </p:nvSpPr>
          <p:spPr>
            <a:xfrm>
              <a:off x="6874356" y="2460169"/>
              <a:ext cx="3941757" cy="792000"/>
            </a:xfrm>
            <a:prstGeom prst="roundRect">
              <a:avLst/>
            </a:prstGeom>
            <a:solidFill>
              <a:srgbClr val="1F61A9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" name="文本框 32"/>
            <p:cNvSpPr txBox="1"/>
            <p:nvPr userDrawn="1"/>
          </p:nvSpPr>
          <p:spPr>
            <a:xfrm>
              <a:off x="6773864" y="2462665"/>
              <a:ext cx="1201278" cy="6828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" name="文本框 33"/>
            <p:cNvSpPr txBox="1"/>
            <p:nvPr userDrawn="1"/>
          </p:nvSpPr>
          <p:spPr>
            <a:xfrm>
              <a:off x="7178972" y="2653791"/>
              <a:ext cx="3402183" cy="4441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4400"/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方正兰亭中黑_GBK" panose="02000000000000000000" charset="-122"/>
                  <a:ea typeface="方正兰亭中黑_GBK" panose="02000000000000000000" charset="-122"/>
                </a:rPr>
                <a:t>内容区域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兰亭中黑_GBK" panose="02000000000000000000" charset="-122"/>
                <a:ea typeface="方正兰亭中黑_GBK" panose="02000000000000000000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4002" y="415416"/>
            <a:ext cx="480901" cy="5408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7892" y="579080"/>
            <a:ext cx="2687082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Color distinguishers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3" t="24116" r="6685" b="10473"/>
          <a:stretch>
            <a:fillRect/>
          </a:stretch>
        </p:blipFill>
        <p:spPr>
          <a:xfrm>
            <a:off x="1514366" y="2168612"/>
            <a:ext cx="4432152" cy="33241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5" t="2262" r="14763" b="32515"/>
          <a:stretch>
            <a:fillRect/>
          </a:stretch>
        </p:blipFill>
        <p:spPr>
          <a:xfrm>
            <a:off x="6710982" y="2296266"/>
            <a:ext cx="4136315" cy="32824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4296" y="1585793"/>
            <a:ext cx="1862110" cy="820990"/>
            <a:chOff x="6773864" y="2460169"/>
            <a:chExt cx="4042249" cy="792000"/>
          </a:xfrm>
        </p:grpSpPr>
        <p:sp>
          <p:nvSpPr>
            <p:cNvPr id="3" name="圆角矩形 60"/>
            <p:cNvSpPr/>
            <p:nvPr userDrawn="1"/>
          </p:nvSpPr>
          <p:spPr>
            <a:xfrm>
              <a:off x="6874356" y="2460169"/>
              <a:ext cx="3941757" cy="792000"/>
            </a:xfrm>
            <a:prstGeom prst="roundRect">
              <a:avLst/>
            </a:prstGeom>
            <a:solidFill>
              <a:srgbClr val="1F61A9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" name="文本框 32"/>
            <p:cNvSpPr txBox="1"/>
            <p:nvPr userDrawn="1"/>
          </p:nvSpPr>
          <p:spPr>
            <a:xfrm>
              <a:off x="6773864" y="2462665"/>
              <a:ext cx="1201278" cy="6828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" name="文本框 33"/>
            <p:cNvSpPr txBox="1"/>
            <p:nvPr userDrawn="1"/>
          </p:nvSpPr>
          <p:spPr>
            <a:xfrm>
              <a:off x="7178972" y="2653791"/>
              <a:ext cx="3402183" cy="4441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4400"/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方正兰亭中黑_GBK" panose="02000000000000000000" charset="-122"/>
                  <a:ea typeface="方正兰亭中黑_GBK" panose="02000000000000000000" charset="-122"/>
                </a:rPr>
                <a:t>内容区域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兰亭中黑_GBK" panose="02000000000000000000" charset="-122"/>
                <a:ea typeface="方正兰亭中黑_GBK" panose="02000000000000000000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4002" y="415416"/>
            <a:ext cx="480901" cy="5408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7892" y="579080"/>
            <a:ext cx="2751587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Easy mouse controls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71" y="1858483"/>
            <a:ext cx="7210449" cy="37849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4296" y="1585793"/>
            <a:ext cx="1862110" cy="820990"/>
            <a:chOff x="6773864" y="2460169"/>
            <a:chExt cx="4042249" cy="792000"/>
          </a:xfrm>
        </p:grpSpPr>
        <p:sp>
          <p:nvSpPr>
            <p:cNvPr id="3" name="圆角矩形 60"/>
            <p:cNvSpPr/>
            <p:nvPr userDrawn="1"/>
          </p:nvSpPr>
          <p:spPr>
            <a:xfrm>
              <a:off x="6874356" y="2460169"/>
              <a:ext cx="3941757" cy="792000"/>
            </a:xfrm>
            <a:prstGeom prst="roundRect">
              <a:avLst/>
            </a:prstGeom>
            <a:solidFill>
              <a:srgbClr val="1F61A9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solidFill>
                  <a:prstClr val="black"/>
                </a:solidFill>
                <a:latin typeface="思源黑体 Light" panose="020B03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" name="文本框 32"/>
            <p:cNvSpPr txBox="1"/>
            <p:nvPr userDrawn="1"/>
          </p:nvSpPr>
          <p:spPr>
            <a:xfrm>
              <a:off x="6773864" y="2462665"/>
              <a:ext cx="1201278" cy="6828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" name="文本框 33"/>
            <p:cNvSpPr txBox="1"/>
            <p:nvPr userDrawn="1"/>
          </p:nvSpPr>
          <p:spPr>
            <a:xfrm>
              <a:off x="7178972" y="2653791"/>
              <a:ext cx="3402183" cy="4441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4400"/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方正兰亭中黑_GBK" panose="02000000000000000000" charset="-122"/>
                  <a:ea typeface="方正兰亭中黑_GBK" panose="02000000000000000000" charset="-122"/>
                </a:rPr>
                <a:t>Contents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兰亭中黑_GBK" panose="02000000000000000000" charset="-122"/>
                <a:ea typeface="方正兰亭中黑_GBK" panose="02000000000000000000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4002" y="415416"/>
            <a:ext cx="480901" cy="5408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7892" y="579080"/>
            <a:ext cx="3079882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Fine-tuned parameters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80293" y="3255963"/>
            <a:ext cx="8631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fistCascade.detectMultiScale(gray, fist, 1.1, 2, CASCADE_SCALE_IMAGE, Size(30, 30));</a:t>
            </a:r>
            <a:endParaRPr lang="zh-CN" altLang="en-US" dirty="0"/>
          </a:p>
          <a:p>
            <a:r>
              <a:rPr lang="zh-CN" altLang="en-US" dirty="0"/>
              <a:t>lhandCascade.detectMultiScale(gray, lhand, 1.1, 2, CASCADE_SCALE_IMAGE, Size(30, 30));</a:t>
            </a:r>
            <a:endParaRPr lang="zh-CN" altLang="en-US" dirty="0"/>
          </a:p>
          <a:p>
            <a:r>
              <a:rPr lang="zh-CN" altLang="en-US" dirty="0"/>
              <a:t>rhandCascade.detectMultiScale(gray, rhand, 1.1, 2, CASCADE_SCALE_IMAGE, Size(30, 30));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290798" y="2667374"/>
            <a:ext cx="2651688" cy="3627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Improved drawing logic</a:t>
            </a:r>
            <a:endParaRPr lang="zh-CN" altLang="en-US" sz="1600" b="1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 flipH="1" flipV="1">
            <a:off x="1290798" y="3090928"/>
            <a:ext cx="2684782" cy="333373"/>
            <a:chOff x="5272248" y="4626108"/>
            <a:chExt cx="2684915" cy="333365"/>
          </a:xfrm>
        </p:grpSpPr>
        <p:sp>
          <p:nvSpPr>
            <p:cNvPr id="62" name="椭圆 61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任意多边形 78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4002" y="415416"/>
            <a:ext cx="480901" cy="5408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7892" y="579080"/>
            <a:ext cx="133549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Novelties</a:t>
            </a:r>
            <a:endParaRPr lang="en-US" altLang="zh-CN" sz="2200" b="1" dirty="0">
              <a:solidFill>
                <a:schemeClr val="bg1">
                  <a:lumMod val="50000"/>
                </a:schemeClr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523" y="4570469"/>
            <a:ext cx="4297680" cy="3860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Distinguish between rectangle and square</a:t>
            </a:r>
            <a:endParaRPr lang="en-US" altLang="zh-CN" sz="1600" b="1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flipH="1" flipV="1">
            <a:off x="1272383" y="5057523"/>
            <a:ext cx="2684782" cy="333373"/>
            <a:chOff x="5272248" y="4626108"/>
            <a:chExt cx="2684915" cy="333365"/>
          </a:xfrm>
        </p:grpSpPr>
        <p:sp>
          <p:nvSpPr>
            <p:cNvPr id="4" name="椭圆 3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任意多边形 78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 flipH="1">
            <a:off x="7957028" y="1971414"/>
            <a:ext cx="3474720" cy="3860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rgbClr val="EF7F0A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Set and Get volume by right hand</a:t>
            </a:r>
            <a:endParaRPr lang="en-US" altLang="zh-CN" sz="1600" b="1" dirty="0">
              <a:solidFill>
                <a:srgbClr val="EF7F0A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flipV="1">
            <a:off x="7957028" y="2394968"/>
            <a:ext cx="2684782" cy="333373"/>
            <a:chOff x="5272248" y="4626108"/>
            <a:chExt cx="2684915" cy="333365"/>
          </a:xfrm>
        </p:grpSpPr>
        <p:sp>
          <p:nvSpPr>
            <p:cNvPr id="10" name="椭圆 9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任意多边形 78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-1" fmla="*/ 0 w 2815771"/>
                <a:gd name="connsiteY0-2" fmla="*/ 0 h 649982"/>
                <a:gd name="connsiteX1-3" fmla="*/ 254183 w 2815771"/>
                <a:gd name="connsiteY1-4" fmla="*/ 649982 h 649982"/>
                <a:gd name="connsiteX2-5" fmla="*/ 2815771 w 2815771"/>
                <a:gd name="connsiteY2-6" fmla="*/ 638628 h 6499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3992C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33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4002" y="415416"/>
            <a:ext cx="480901" cy="5408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7892" y="579080"/>
            <a:ext cx="3213059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中黑_GBK" panose="02000000000000000000" charset="-122"/>
                <a:ea typeface="方正兰亭中黑_GBK" panose="02000000000000000000" charset="-122"/>
                <a:cs typeface="+mn-ea"/>
                <a:sym typeface="+mn-lt"/>
              </a:rPr>
              <a:t>Improved drawing logic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中黑_GBK" panose="02000000000000000000" charset="-122"/>
              <a:ea typeface="方正兰亭中黑_GBK" panose="02000000000000000000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92" y="1500312"/>
            <a:ext cx="8959830" cy="492292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2096,&quot;width&quot;:13260}"/>
</p:tagLst>
</file>

<file path=ppt/tags/tag2.xml><?xml version="1.0" encoding="utf-8"?>
<p:tagLst xmlns:p="http://schemas.openxmlformats.org/presentationml/2006/main">
  <p:tag name="COMMONDATA" val="eyJoZGlkIjoiZWVmZjZlMzk4ZThhODAxYTU0YTNlNWFjODkzYTVkNz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WPS 演示</Application>
  <PresentationFormat>宽屏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思源黑体</vt:lpstr>
      <vt:lpstr>Arial</vt:lpstr>
      <vt:lpstr>思源黑体 Light</vt:lpstr>
      <vt:lpstr>微软雅黑 Light</vt:lpstr>
      <vt:lpstr>方正黑体简体</vt:lpstr>
      <vt:lpstr>Calibri</vt:lpstr>
      <vt:lpstr>思源黑体 Normal</vt:lpstr>
      <vt:lpstr>思源黑体 CN Regular</vt:lpstr>
      <vt:lpstr>黑体</vt:lpstr>
      <vt:lpstr>方正兰亭中黑_GBK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</cp:lastModifiedBy>
  <cp:revision>224</cp:revision>
  <dcterms:created xsi:type="dcterms:W3CDTF">2020-04-16T14:29:00Z</dcterms:created>
  <dcterms:modified xsi:type="dcterms:W3CDTF">2022-06-19T05:16:21Z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CA2367E8568A41CEA87BB6E5F19784EA</vt:lpwstr>
  </property>
  <property fmtid="{D5CDD505-2E9C-101B-9397-08002B2CF9AE}" pid="3" name="KSOProductBuildVer">
    <vt:lpwstr>2052-11.1.0.11744</vt:lpwstr>
  </property>
</Properties>
</file>