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62302-EEA7-4803-B3D4-3B56430DD93E}" v="9" dt="2024-06-01T06:50:01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71744" autoAdjust="0"/>
  </p:normalViewPr>
  <p:slideViewPr>
    <p:cSldViewPr snapToGrid="0" snapToObjects="1">
      <p:cViewPr varScale="1">
        <p:scale>
          <a:sx n="96" d="100"/>
          <a:sy n="96" d="100"/>
        </p:scale>
        <p:origin x="2674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Jia" userId="12a4d2a6-3f58-4a2b-b19c-645c3e5501de" providerId="ADAL" clId="{C7562302-EEA7-4803-B3D4-3B56430DD93E}"/>
    <pc:docChg chg="undo custSel modSld">
      <pc:chgData name="Huang Jia" userId="12a4d2a6-3f58-4a2b-b19c-645c3e5501de" providerId="ADAL" clId="{C7562302-EEA7-4803-B3D4-3B56430DD93E}" dt="2024-06-01T06:54:36.491" v="65" actId="2711"/>
      <pc:docMkLst>
        <pc:docMk/>
      </pc:docMkLst>
      <pc:sldChg chg="addSp delSp modSp mod modNotesTx">
        <pc:chgData name="Huang Jia" userId="12a4d2a6-3f58-4a2b-b19c-645c3e5501de" providerId="ADAL" clId="{C7562302-EEA7-4803-B3D4-3B56430DD93E}" dt="2024-06-01T06:54:36.491" v="65" actId="2711"/>
        <pc:sldMkLst>
          <pc:docMk/>
          <pc:sldMk cId="0" sldId="256"/>
        </pc:sldMkLst>
        <pc:spChg chg="mod">
          <ac:chgData name="Huang Jia" userId="12a4d2a6-3f58-4a2b-b19c-645c3e5501de" providerId="ADAL" clId="{C7562302-EEA7-4803-B3D4-3B56430DD93E}" dt="2024-06-01T06:54:36.491" v="65" actId="2711"/>
          <ac:spMkLst>
            <pc:docMk/>
            <pc:sldMk cId="0" sldId="256"/>
            <ac:spMk id="3" creationId="{00000000-0000-0000-0000-000000000000}"/>
          </ac:spMkLst>
        </pc:spChg>
        <pc:spChg chg="mod">
          <ac:chgData name="Huang Jia" userId="12a4d2a6-3f58-4a2b-b19c-645c3e5501de" providerId="ADAL" clId="{C7562302-EEA7-4803-B3D4-3B56430DD93E}" dt="2024-06-01T06:53:30.297" v="57" actId="6549"/>
          <ac:spMkLst>
            <pc:docMk/>
            <pc:sldMk cId="0" sldId="256"/>
            <ac:spMk id="4" creationId="{00000000-0000-0000-0000-000000000000}"/>
          </ac:spMkLst>
        </pc:spChg>
        <pc:picChg chg="add del">
          <ac:chgData name="Huang Jia" userId="12a4d2a6-3f58-4a2b-b19c-645c3e5501de" providerId="ADAL" clId="{C7562302-EEA7-4803-B3D4-3B56430DD93E}" dt="2024-06-01T06:48:50.864" v="8" actId="478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Huang Jia" userId="12a4d2a6-3f58-4a2b-b19c-645c3e5501de" providerId="ADAL" clId="{C7562302-EEA7-4803-B3D4-3B56430DD93E}" dt="2024-06-01T06:48:36.096" v="2"/>
          <ac:picMkLst>
            <pc:docMk/>
            <pc:sldMk cId="0" sldId="256"/>
            <ac:picMk id="5" creationId="{00000000-0000-0000-0000-000000000000}"/>
          </ac:picMkLst>
        </pc:picChg>
        <pc:picChg chg="add mod">
          <ac:chgData name="Huang Jia" userId="12a4d2a6-3f58-4a2b-b19c-645c3e5501de" providerId="ADAL" clId="{C7562302-EEA7-4803-B3D4-3B56430DD93E}" dt="2024-06-01T06:50:12.355" v="24" actId="1076"/>
          <ac:picMkLst>
            <pc:docMk/>
            <pc:sldMk cId="0" sldId="256"/>
            <ac:picMk id="6" creationId="{00000000-0000-0000-0000-000000000000}"/>
          </ac:picMkLst>
        </pc:picChg>
      </pc:sldChg>
      <pc:sldChg chg="addSp delSp modSp mod">
        <pc:chgData name="Huang Jia" userId="12a4d2a6-3f58-4a2b-b19c-645c3e5501de" providerId="ADAL" clId="{C7562302-EEA7-4803-B3D4-3B56430DD93E}" dt="2024-06-01T06:49:54.272" v="23" actId="20577"/>
        <pc:sldMkLst>
          <pc:docMk/>
          <pc:sldMk cId="0" sldId="257"/>
        </pc:sldMkLst>
        <pc:spChg chg="mod">
          <ac:chgData name="Huang Jia" userId="12a4d2a6-3f58-4a2b-b19c-645c3e5501de" providerId="ADAL" clId="{C7562302-EEA7-4803-B3D4-3B56430DD93E}" dt="2024-06-01T06:49:54.272" v="23" actId="20577"/>
          <ac:spMkLst>
            <pc:docMk/>
            <pc:sldMk cId="0" sldId="257"/>
            <ac:spMk id="4" creationId="{00000000-0000-0000-0000-000000000000}"/>
          </ac:spMkLst>
        </pc:spChg>
        <pc:picChg chg="add del">
          <ac:chgData name="Huang Jia" userId="12a4d2a6-3f58-4a2b-b19c-645c3e5501de" providerId="ADAL" clId="{C7562302-EEA7-4803-B3D4-3B56430DD93E}" dt="2024-06-01T06:48:49.035" v="7" actId="21"/>
          <ac:picMkLst>
            <pc:docMk/>
            <pc:sldMk cId="0" sldId="257"/>
            <ac:picMk id="2" creationId="{00000000-0000-0000-0000-000000000000}"/>
          </ac:picMkLst>
        </pc:picChg>
        <pc:picChg chg="add mod">
          <ac:chgData name="Huang Jia" userId="12a4d2a6-3f58-4a2b-b19c-645c3e5501de" providerId="ADAL" clId="{C7562302-EEA7-4803-B3D4-3B56430DD93E}" dt="2024-06-01T06:48:37.949" v="3"/>
          <ac:picMkLst>
            <pc:docMk/>
            <pc:sldMk cId="0" sldId="257"/>
            <ac:picMk id="5" creationId="{933490B8-A490-47CC-0B80-2C8E255B5E87}"/>
          </ac:picMkLst>
        </pc:picChg>
        <pc:picChg chg="add mod">
          <ac:chgData name="Huang Jia" userId="12a4d2a6-3f58-4a2b-b19c-645c3e5501de" providerId="ADAL" clId="{C7562302-EEA7-4803-B3D4-3B56430DD93E}" dt="2024-06-01T06:48:58.385" v="12" actId="14100"/>
          <ac:picMkLst>
            <pc:docMk/>
            <pc:sldMk cId="0" sldId="257"/>
            <ac:picMk id="6" creationId="{1C78AA74-4680-36EA-A501-819C2877B0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1D45F-5773-4EA0-B0A7-72AB586D244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1C0B6-C79C-48FE-9C58-B4EF6353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鸟语乐境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1C0B6-C79C-48FE-9C58-B4EF6353DF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97404" y="1874236"/>
            <a:ext cx="2400785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3800" b="1">
                <a:solidFill>
                  <a:srgbClr val="FFFFFF"/>
                </a:solidFill>
              </a:defRPr>
            </a:pPr>
            <a:r>
              <a:rPr lang="zh-CN" altLang="en-US" dirty="0"/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Shruti" panose="020B0502040204020203" pitchFamily="34" charset="0"/>
              </a:rPr>
              <a:t>鸟语乐境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  <a:cs typeface="Shrut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2211" y="2743200"/>
            <a:ext cx="2165978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>
                <a:solidFill>
                  <a:srgbClr val="FFFFFF"/>
                </a:solidFill>
              </a:defRPr>
            </a:pPr>
            <a:r>
              <a:rPr lang="en-US" dirty="0"/>
              <a:t>20</a:t>
            </a:r>
            <a:r>
              <a:rPr dirty="0"/>
              <a:t>25年销售大会</a:t>
            </a:r>
          </a:p>
        </p:txBody>
      </p:sp>
      <p:pic>
        <p:nvPicPr>
          <p:cNvPr id="6" name="Picture 5" descr="file-510WBEjVAtoBWayQHxIFgPT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8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 tIns="91440">
            <a:spAutoFit/>
          </a:bodyPr>
          <a:lstStyle/>
          <a:p>
            <a:endParaRPr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提升利润：在线销售与直销优化的主导地位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5331" y="1564703"/>
            <a:ext cx="3530758" cy="2915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 b="1">
                <a:solidFill>
                  <a:srgbClr val="008064"/>
                </a:solidFill>
              </a:defRPr>
            </a:pPr>
            <a:r>
              <a:rPr dirty="0"/>
              <a:t>关键见解：</a:t>
            </a:r>
            <a:endParaRPr lang="en-US" dirty="0"/>
          </a:p>
          <a:p>
            <a:pPr algn="l">
              <a:defRPr sz="2400" b="1">
                <a:solidFill>
                  <a:srgbClr val="008064"/>
                </a:solidFill>
              </a:defRPr>
            </a:pPr>
            <a:endParaRPr dirty="0"/>
          </a:p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rPr sz="1600" dirty="0"/>
              <a:t>• 在线销售在各个季度中始终领先于盈利能力，表明了强大的数字市场存在。</a:t>
            </a:r>
            <a:br>
              <a:rPr sz="1600" dirty="0"/>
            </a:br>
            <a:r>
              <a:rPr sz="1600" dirty="0"/>
              <a:t>• 直销表现出波动，表明该渠道的表现变化和需要针对性改进的必要性。</a:t>
            </a:r>
          </a:p>
        </p:txBody>
      </p:sp>
      <p:pic>
        <p:nvPicPr>
          <p:cNvPr id="6" name="Picture 5" descr="file-eUnVjcsFqDZ5DkCPEuJaoAih">
            <a:extLst>
              <a:ext uri="{FF2B5EF4-FFF2-40B4-BE49-F238E27FC236}">
                <a16:creationId xmlns:a16="http://schemas.microsoft.com/office/drawing/2014/main" id="{1C78AA74-4680-36EA-A501-819C2877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58" y="1027989"/>
            <a:ext cx="4395936" cy="5494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YaHei</vt:lpstr>
      <vt:lpstr>Aptos</vt:lpstr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Huang Jia</cp:lastModifiedBy>
  <cp:revision>1</cp:revision>
  <dcterms:created xsi:type="dcterms:W3CDTF">2013-01-27T09:14:16Z</dcterms:created>
  <dcterms:modified xsi:type="dcterms:W3CDTF">2024-06-01T06:54:47Z</dcterms:modified>
  <cp:category/>
</cp:coreProperties>
</file>