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</p:sldMasterIdLst>
  <p:sldIdLst>
    <p:sldId id="256" r:id="rId7"/>
    <p:sldId id="260" r:id="rId8"/>
    <p:sldId id="263" r:id="rId9"/>
    <p:sldId id="266" r:id="rId10"/>
    <p:sldId id="269" r:id="rId11"/>
    <p:sldId id="270" r:id="rId12"/>
  </p:sldIdLst>
  <p:sldSz cx="7556500" cy="10680700"/>
  <p:notesSz cx="7556500" cy="10680700"/>
  <p:custDataLst>
    <p:tags r:id="rId16"/>
  </p:custDataLst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1143000" y="6173126"/>
            <a:ext cx="5272405" cy="339852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1143000" y="3077642"/>
            <a:ext cx="5273040" cy="247904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43000" y="935487"/>
            <a:ext cx="2701040" cy="362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https://github.com/huangjiahui123/kuaile/</a:t>
            </a:r>
            <a:endParaRPr sz="105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2713005"/>
            <a:ext cx="1447774" cy="362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创建一个</a:t>
            </a:r>
            <a:r>
              <a:rPr sz="10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Django</a:t>
            </a:r>
            <a:r>
              <a:rPr sz="1050" spc="25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5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工程</a:t>
            </a:r>
            <a:endParaRPr sz="105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5782761"/>
            <a:ext cx="73342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创建应用</a:t>
            </a:r>
            <a:endParaRPr sz="105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1124585" y="7558976"/>
            <a:ext cx="5311139" cy="205042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143000" y="4722570"/>
            <a:ext cx="5269230" cy="232473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2218131"/>
            <a:ext cx="4366260" cy="23241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43000" y="938878"/>
            <a:ext cx="6065427" cy="59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通过应用中的</a:t>
            </a:r>
            <a:r>
              <a:rPr sz="10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urls.py</a:t>
            </a:r>
            <a:r>
              <a:rPr sz="1050" spc="26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5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文件中的路由进行修改使其与没有</a:t>
            </a:r>
            <a:r>
              <a:rPr sz="10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mysite</a:t>
            </a:r>
            <a:r>
              <a:rPr sz="1050" spc="25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5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中的</a:t>
            </a:r>
            <a:r>
              <a:rPr sz="10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urls.py</a:t>
            </a:r>
            <a:r>
              <a:rPr sz="1050" spc="26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50" spc="-18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中进行关联。这</a:t>
            </a:r>
            <a:endParaRPr sz="1050" spc="-18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>
              <a:lnSpc>
                <a:spcPts val="1280"/>
              </a:lnSpc>
              <a:spcBef>
                <a:spcPts val="51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样可以是结果在</a:t>
            </a:r>
            <a:r>
              <a:rPr sz="10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APP</a:t>
            </a:r>
            <a:r>
              <a:rPr sz="1050" spc="25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5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中的</a:t>
            </a:r>
            <a:r>
              <a:rPr sz="10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html</a:t>
            </a:r>
            <a:r>
              <a:rPr sz="1050" spc="25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5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文件中显示出来</a:t>
            </a:r>
            <a:endParaRPr sz="105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000" y="7252431"/>
            <a:ext cx="100012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图片爬取代码</a:t>
            </a:r>
            <a:endParaRPr sz="105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7844454"/>
            <a:ext cx="102870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CC7832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import </a:t>
            </a: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requests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000" y="8072279"/>
            <a:ext cx="1905952" cy="51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CC7832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from </a:t>
            </a: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bs4 </a:t>
            </a:r>
            <a:r>
              <a:rPr sz="900">
                <a:solidFill>
                  <a:srgbClr val="CC7832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import </a:t>
            </a: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BeautifulSoup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>
              <a:lnSpc>
                <a:spcPts val="900"/>
              </a:lnSpc>
              <a:spcBef>
                <a:spcPts val="895"/>
              </a:spcBef>
              <a:spcAft>
                <a:spcPct val="0"/>
              </a:spcAft>
            </a:pPr>
            <a:r>
              <a:rPr sz="900">
                <a:solidFill>
                  <a:srgbClr val="CC7832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import </a:t>
            </a: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re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000" y="8527931"/>
            <a:ext cx="1774507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CC7832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from </a:t>
            </a: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.models </a:t>
            </a:r>
            <a:r>
              <a:rPr sz="900">
                <a:solidFill>
                  <a:srgbClr val="CC7832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import </a:t>
            </a: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Gallery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000" y="8983581"/>
            <a:ext cx="91440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movie_name=[]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14550" y="8983581"/>
            <a:ext cx="68580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808080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#电影名称</a:t>
            </a:r>
            <a:endParaRPr sz="900">
              <a:solidFill>
                <a:srgbClr val="808080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3000" y="9211406"/>
            <a:ext cx="1708785" cy="51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movie_director=[]</a:t>
            </a:r>
            <a:r>
              <a:rPr sz="900" spc="45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>
                <a:solidFill>
                  <a:srgbClr val="808080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#导演</a:t>
            </a:r>
            <a:endParaRPr sz="900">
              <a:solidFill>
                <a:srgbClr val="808080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>
              <a:lnSpc>
                <a:spcPts val="900"/>
              </a:lnSpc>
              <a:spcBef>
                <a:spcPts val="895"/>
              </a:spcBef>
              <a:spcAft>
                <a:spcPct val="0"/>
              </a:spcAft>
            </a:pP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movie_quote=[]</a:t>
            </a:r>
            <a:r>
              <a:rPr sz="900" spc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>
                <a:solidFill>
                  <a:srgbClr val="808080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#电影简介</a:t>
            </a:r>
            <a:endParaRPr sz="900">
              <a:solidFill>
                <a:srgbClr val="808080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1124585" y="902969"/>
            <a:ext cx="5311139" cy="88851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43000" y="960622"/>
            <a:ext cx="1643062" cy="51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movie_image=[]</a:t>
            </a:r>
            <a:r>
              <a:rPr sz="900" spc="45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>
                <a:solidFill>
                  <a:srgbClr val="808080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#电影图片</a:t>
            </a:r>
            <a:endParaRPr sz="900">
              <a:solidFill>
                <a:srgbClr val="808080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>
              <a:lnSpc>
                <a:spcPts val="900"/>
              </a:lnSpc>
              <a:spcBef>
                <a:spcPts val="895"/>
              </a:spcBef>
              <a:spcAft>
                <a:spcPct val="0"/>
              </a:spcAft>
            </a:pP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movies=[]</a:t>
            </a:r>
            <a:r>
              <a:rPr sz="900" spc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>
                <a:solidFill>
                  <a:srgbClr val="808080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#电影信息集合</a:t>
            </a:r>
            <a:endParaRPr sz="900">
              <a:solidFill>
                <a:srgbClr val="808080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1644098"/>
            <a:ext cx="131445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808080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#获取</a:t>
            </a:r>
            <a:r>
              <a:rPr sz="900">
                <a:solidFill>
                  <a:srgbClr val="808080"/>
                </a:solidFill>
                <a:highlight>
                  <a:srgbClr val="2B2B2B"/>
                </a:highlight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00">
                <a:solidFill>
                  <a:srgbClr val="808080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Top前</a:t>
            </a:r>
            <a:r>
              <a:rPr sz="900">
                <a:solidFill>
                  <a:srgbClr val="808080"/>
                </a:solidFill>
                <a:highlight>
                  <a:srgbClr val="2B2B2B"/>
                </a:highlight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00">
                <a:solidFill>
                  <a:srgbClr val="808080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25的电影</a:t>
            </a:r>
            <a:endParaRPr sz="900">
              <a:solidFill>
                <a:srgbClr val="808080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1871924"/>
            <a:ext cx="108585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CC7832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def </a:t>
            </a:r>
            <a:r>
              <a:rPr sz="900">
                <a:solidFill>
                  <a:srgbClr val="FFC66D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getmovies</a:t>
            </a: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():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1600" y="2099749"/>
            <a:ext cx="2957512" cy="7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url=</a:t>
            </a:r>
            <a:r>
              <a:rPr sz="900">
                <a:solidFill>
                  <a:srgbClr val="6A8759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'https://movie.douban.com/top250?'</a:t>
            </a:r>
            <a:endParaRPr sz="900">
              <a:solidFill>
                <a:srgbClr val="6A8759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>
              <a:lnSpc>
                <a:spcPts val="900"/>
              </a:lnSpc>
              <a:spcBef>
                <a:spcPts val="895"/>
              </a:spcBef>
              <a:spcAft>
                <a:spcPct val="0"/>
              </a:spcAft>
            </a:pP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result=requests.get(url</a:t>
            </a:r>
            <a:r>
              <a:rPr sz="900">
                <a:solidFill>
                  <a:srgbClr val="CC7832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900">
                <a:solidFill>
                  <a:srgbClr val="AA492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timeout</a:t>
            </a: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sz="900">
                <a:solidFill>
                  <a:srgbClr val="6897BB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>
              <a:lnSpc>
                <a:spcPts val="900"/>
              </a:lnSpc>
              <a:spcBef>
                <a:spcPts val="895"/>
              </a:spcBef>
              <a:spcAft>
                <a:spcPct val="0"/>
              </a:spcAft>
            </a:pP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soup=BeautifulSoup(result.text</a:t>
            </a:r>
            <a:r>
              <a:rPr sz="900">
                <a:solidFill>
                  <a:srgbClr val="CC7832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900">
                <a:solidFill>
                  <a:srgbClr val="6A8759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'html.parser'</a:t>
            </a: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1600" y="3011050"/>
            <a:ext cx="68580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808080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#电影名称</a:t>
            </a:r>
            <a:endParaRPr sz="900">
              <a:solidFill>
                <a:srgbClr val="808080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1600" y="3238876"/>
            <a:ext cx="2497455" cy="51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title=soup.find_all(</a:t>
            </a:r>
            <a:r>
              <a:rPr sz="900">
                <a:solidFill>
                  <a:srgbClr val="6A8759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'div'</a:t>
            </a:r>
            <a:r>
              <a:rPr sz="900">
                <a:solidFill>
                  <a:srgbClr val="CC7832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900">
                <a:solidFill>
                  <a:srgbClr val="AA492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class_</a:t>
            </a: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sz="900">
                <a:solidFill>
                  <a:srgbClr val="6A8759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'hd'</a:t>
            </a: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>
              <a:lnSpc>
                <a:spcPts val="900"/>
              </a:lnSpc>
              <a:spcBef>
                <a:spcPts val="895"/>
              </a:spcBef>
              <a:spcAft>
                <a:spcPct val="0"/>
              </a:spcAft>
            </a:pPr>
            <a:r>
              <a:rPr sz="900">
                <a:solidFill>
                  <a:srgbClr val="CC7832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for </a:t>
            </a: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each </a:t>
            </a:r>
            <a:r>
              <a:rPr sz="900">
                <a:solidFill>
                  <a:srgbClr val="CC7832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in </a:t>
            </a: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title: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600" y="3694526"/>
            <a:ext cx="1774507" cy="7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 marR="0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temp=each.a.span.text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28600" marR="0">
              <a:lnSpc>
                <a:spcPts val="900"/>
              </a:lnSpc>
              <a:spcBef>
                <a:spcPts val="895"/>
              </a:spcBef>
              <a:spcAft>
                <a:spcPct val="0"/>
              </a:spcAft>
            </a:pP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movie_name.append(temp)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>
              <a:lnSpc>
                <a:spcPts val="900"/>
              </a:lnSpc>
              <a:spcBef>
                <a:spcPts val="895"/>
              </a:spcBef>
              <a:spcAft>
                <a:spcPct val="0"/>
              </a:spcAft>
            </a:pPr>
            <a:r>
              <a:rPr sz="900">
                <a:solidFill>
                  <a:srgbClr val="808080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#导演</a:t>
            </a:r>
            <a:endParaRPr sz="900">
              <a:solidFill>
                <a:srgbClr val="808080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1600" y="4378002"/>
            <a:ext cx="2694622" cy="7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director=soup.find_all(</a:t>
            </a:r>
            <a:r>
              <a:rPr sz="900">
                <a:solidFill>
                  <a:srgbClr val="6A8759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'div'</a:t>
            </a:r>
            <a:r>
              <a:rPr sz="900">
                <a:solidFill>
                  <a:srgbClr val="CC7832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900">
                <a:solidFill>
                  <a:srgbClr val="AA492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class_</a:t>
            </a: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sz="900">
                <a:solidFill>
                  <a:srgbClr val="6A8759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'bd'</a:t>
            </a: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>
              <a:lnSpc>
                <a:spcPts val="900"/>
              </a:lnSpc>
              <a:spcBef>
                <a:spcPts val="895"/>
              </a:spcBef>
              <a:spcAft>
                <a:spcPct val="0"/>
              </a:spcAft>
            </a:pPr>
            <a:r>
              <a:rPr sz="900">
                <a:solidFill>
                  <a:srgbClr val="CC7832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for </a:t>
            </a: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each </a:t>
            </a:r>
            <a:r>
              <a:rPr sz="900">
                <a:solidFill>
                  <a:srgbClr val="CC7832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in </a:t>
            </a: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director: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28600" marR="0">
              <a:lnSpc>
                <a:spcPts val="900"/>
              </a:lnSpc>
              <a:spcBef>
                <a:spcPts val="895"/>
              </a:spcBef>
              <a:spcAft>
                <a:spcPct val="0"/>
              </a:spcAft>
            </a:pP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temp=each.p.text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0200" y="5061478"/>
            <a:ext cx="108585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CC7832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if </a:t>
            </a: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temp==</a:t>
            </a:r>
            <a:r>
              <a:rPr sz="900">
                <a:solidFill>
                  <a:srgbClr val="6A8759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'豆瓣'</a:t>
            </a: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28800" y="5289303"/>
            <a:ext cx="62865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CC7832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continue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1600" y="5517128"/>
            <a:ext cx="3088957" cy="51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 marR="0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movie_director.append(temp.replace(</a:t>
            </a:r>
            <a:r>
              <a:rPr sz="900">
                <a:solidFill>
                  <a:srgbClr val="6A8759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" "</a:t>
            </a:r>
            <a:r>
              <a:rPr sz="900">
                <a:solidFill>
                  <a:srgbClr val="CC7832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900">
                <a:solidFill>
                  <a:srgbClr val="6A8759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""</a:t>
            </a: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))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>
              <a:lnSpc>
                <a:spcPts val="900"/>
              </a:lnSpc>
              <a:spcBef>
                <a:spcPts val="895"/>
              </a:spcBef>
              <a:spcAft>
                <a:spcPct val="0"/>
              </a:spcAft>
            </a:pPr>
            <a:r>
              <a:rPr sz="900">
                <a:solidFill>
                  <a:srgbClr val="808080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#简介</a:t>
            </a:r>
            <a:endParaRPr sz="900">
              <a:solidFill>
                <a:srgbClr val="808080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1600" y="5972779"/>
            <a:ext cx="2563177" cy="51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quote=soup.find_all(</a:t>
            </a:r>
            <a:r>
              <a:rPr sz="900">
                <a:solidFill>
                  <a:srgbClr val="6A8759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'p'</a:t>
            </a:r>
            <a:r>
              <a:rPr sz="900">
                <a:solidFill>
                  <a:srgbClr val="CC7832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900">
                <a:solidFill>
                  <a:srgbClr val="AA492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class_</a:t>
            </a: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sz="900">
                <a:solidFill>
                  <a:srgbClr val="6A8759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'quote'</a:t>
            </a: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>
              <a:lnSpc>
                <a:spcPts val="900"/>
              </a:lnSpc>
              <a:spcBef>
                <a:spcPts val="895"/>
              </a:spcBef>
              <a:spcAft>
                <a:spcPct val="0"/>
              </a:spcAft>
            </a:pPr>
            <a:r>
              <a:rPr sz="900">
                <a:solidFill>
                  <a:srgbClr val="CC7832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for </a:t>
            </a: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each </a:t>
            </a:r>
            <a:r>
              <a:rPr sz="900">
                <a:solidFill>
                  <a:srgbClr val="CC7832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in </a:t>
            </a: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quote: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00200" y="6428430"/>
            <a:ext cx="125730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temp=each.span.text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1600" y="6656255"/>
            <a:ext cx="1840229" cy="513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 marR="0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movie_quote.append(temp)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>
              <a:lnSpc>
                <a:spcPts val="900"/>
              </a:lnSpc>
              <a:spcBef>
                <a:spcPts val="895"/>
              </a:spcBef>
              <a:spcAft>
                <a:spcPct val="0"/>
              </a:spcAft>
            </a:pPr>
            <a:r>
              <a:rPr sz="900">
                <a:solidFill>
                  <a:srgbClr val="808080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#图片</a:t>
            </a:r>
            <a:endParaRPr sz="900">
              <a:solidFill>
                <a:srgbClr val="808080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1600" y="7111905"/>
            <a:ext cx="2497455" cy="741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reg=</a:t>
            </a:r>
            <a:r>
              <a:rPr sz="900">
                <a:solidFill>
                  <a:srgbClr val="6A8759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'src="https:.+.jpg"'</a:t>
            </a:r>
            <a:endParaRPr sz="900">
              <a:solidFill>
                <a:srgbClr val="6A8759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>
              <a:lnSpc>
                <a:spcPts val="900"/>
              </a:lnSpc>
              <a:spcBef>
                <a:spcPts val="895"/>
              </a:spcBef>
              <a:spcAft>
                <a:spcPct val="0"/>
              </a:spcAft>
            </a:pP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imgre=re.compile(reg)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>
              <a:lnSpc>
                <a:spcPts val="900"/>
              </a:lnSpc>
              <a:spcBef>
                <a:spcPts val="895"/>
              </a:spcBef>
              <a:spcAft>
                <a:spcPct val="0"/>
              </a:spcAft>
            </a:pP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movie_image=imgre.findall(result.text)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1600" y="8023207"/>
            <a:ext cx="381190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CC7832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return </a:t>
            </a: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(movie_name</a:t>
            </a:r>
            <a:r>
              <a:rPr sz="900">
                <a:solidFill>
                  <a:srgbClr val="CC7832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movie_director</a:t>
            </a:r>
            <a:r>
              <a:rPr sz="900">
                <a:solidFill>
                  <a:srgbClr val="CC7832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movie_quote</a:t>
            </a:r>
            <a:r>
              <a:rPr sz="900">
                <a:solidFill>
                  <a:srgbClr val="CC7832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900">
                <a:solidFill>
                  <a:srgbClr val="A9B7C6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movie_image)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3000" y="8706683"/>
            <a:ext cx="2300287" cy="513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808080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#下方代码用来获取每部电影对应的图片</a:t>
            </a:r>
            <a:endParaRPr sz="900">
              <a:solidFill>
                <a:srgbClr val="808080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>
              <a:lnSpc>
                <a:spcPts val="900"/>
              </a:lnSpc>
              <a:spcBef>
                <a:spcPts val="895"/>
              </a:spcBef>
              <a:spcAft>
                <a:spcPct val="0"/>
              </a:spcAft>
            </a:pPr>
            <a:r>
              <a:rPr sz="900">
                <a:solidFill>
                  <a:srgbClr val="6A8759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'''</a:t>
            </a:r>
            <a:endParaRPr sz="900">
              <a:solidFill>
                <a:srgbClr val="6A8759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3000" y="9162334"/>
            <a:ext cx="2563177" cy="7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6A8759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(name,director,quote,image)=getmovies()</a:t>
            </a:r>
            <a:endParaRPr sz="900">
              <a:solidFill>
                <a:srgbClr val="6A8759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>
              <a:lnSpc>
                <a:spcPts val="900"/>
              </a:lnSpc>
              <a:spcBef>
                <a:spcPts val="895"/>
              </a:spcBef>
              <a:spcAft>
                <a:spcPct val="0"/>
              </a:spcAft>
            </a:pPr>
            <a:r>
              <a:rPr sz="900">
                <a:solidFill>
                  <a:srgbClr val="6A8759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for i in range(len(image)):</a:t>
            </a:r>
            <a:endParaRPr sz="900">
              <a:solidFill>
                <a:srgbClr val="6A8759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28600" marR="0">
              <a:lnSpc>
                <a:spcPts val="900"/>
              </a:lnSpc>
              <a:spcBef>
                <a:spcPts val="895"/>
              </a:spcBef>
              <a:spcAft>
                <a:spcPct val="0"/>
              </a:spcAft>
            </a:pPr>
            <a:r>
              <a:rPr sz="900">
                <a:solidFill>
                  <a:srgbClr val="6A8759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temp=requests.get(image[i][5:-1])</a:t>
            </a:r>
            <a:endParaRPr sz="900">
              <a:solidFill>
                <a:srgbClr val="6A8759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1143000" y="2932087"/>
            <a:ext cx="5273040" cy="365633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124585" y="902969"/>
            <a:ext cx="5311139" cy="113912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71600" y="960622"/>
            <a:ext cx="3023235" cy="51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6A8759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with open(r'D:\picture\%s.jpg' % i,'wb') as f:</a:t>
            </a:r>
            <a:endParaRPr sz="900">
              <a:solidFill>
                <a:srgbClr val="6A8759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28600" marR="0">
              <a:lnSpc>
                <a:spcPts val="900"/>
              </a:lnSpc>
              <a:spcBef>
                <a:spcPts val="895"/>
              </a:spcBef>
              <a:spcAft>
                <a:spcPct val="0"/>
              </a:spcAft>
            </a:pPr>
            <a:r>
              <a:rPr sz="900">
                <a:solidFill>
                  <a:srgbClr val="6A8759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f.write(temp.content)</a:t>
            </a:r>
            <a:endParaRPr sz="900">
              <a:solidFill>
                <a:srgbClr val="6A8759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1644098"/>
            <a:ext cx="108585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6A8759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print('success')</a:t>
            </a:r>
            <a:endParaRPr sz="900">
              <a:solidFill>
                <a:srgbClr val="6A8759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000" y="1871924"/>
            <a:ext cx="34290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6A8759"/>
                </a:solidFill>
                <a:highlight>
                  <a:srgbClr val="2B2B2B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'''</a:t>
            </a:r>
            <a:endParaRPr sz="900">
              <a:solidFill>
                <a:srgbClr val="6A8759"/>
              </a:solidFill>
              <a:highlight>
                <a:srgbClr val="2B2B2B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2572202"/>
            <a:ext cx="60007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效果图</a:t>
            </a:r>
            <a:endParaRPr sz="105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000" y="6818306"/>
            <a:ext cx="276034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将爬下来的图片导入以提高网站显示速度</a:t>
            </a:r>
            <a:endParaRPr sz="105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1143000" y="6177775"/>
            <a:ext cx="5271135" cy="2298065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1143000" y="933450"/>
            <a:ext cx="3177540" cy="46862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43000" y="5820758"/>
            <a:ext cx="1659390" cy="362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Django-Admin</a:t>
            </a:r>
            <a:r>
              <a:rPr sz="1050" spc="813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5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框架管理</a:t>
            </a:r>
            <a:endParaRPr sz="105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9515" y="8947994"/>
            <a:ext cx="5157595" cy="362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通过在</a:t>
            </a:r>
            <a:r>
              <a:rPr sz="10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cmd</a:t>
            </a:r>
            <a:r>
              <a:rPr sz="1050" spc="25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5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中键入</a:t>
            </a:r>
            <a:r>
              <a:rPr sz="10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django-admin help</a:t>
            </a:r>
            <a:r>
              <a:rPr sz="1050" spc="288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5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来创建一个用户可以登录工程的数据库</a:t>
            </a:r>
            <a:endParaRPr sz="105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553720"/>
          </a:xfrm>
        </p:spPr>
        <p:txBody>
          <a:bodyPr/>
          <a:p>
            <a:r>
              <a:rPr lang="zh-CN" altLang="en-US"/>
              <a:t>通过在cmd中键入django-admin help 来创建一个用户可以登录工程的数据库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1384935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858" y="2551430"/>
            <a:ext cx="5268595" cy="270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58" y="6412548"/>
            <a:ext cx="5271135" cy="303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1.14"/>
  <p:tag name="AS_TITLE" val="Aspose.Slides for .NET 2.0"/>
  <p:tag name="AS_VERSION" val="19.1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1306</Words>
  <Application>WPS 演示</Application>
  <PresentationFormat>On-screen Show (4:3)</PresentationFormat>
  <Paragraphs>99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biniu</dc:creator>
  <cp:lastModifiedBy>biniu</cp:lastModifiedBy>
  <cp:revision>2</cp:revision>
  <dcterms:created xsi:type="dcterms:W3CDTF">2019-04-26T12:30:17Z</dcterms:created>
  <dcterms:modified xsi:type="dcterms:W3CDTF">2019-04-26T12:35:57Z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