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72" r:id="rId5"/>
    <p:sldId id="259" r:id="rId6"/>
    <p:sldId id="279" r:id="rId7"/>
    <p:sldId id="278" r:id="rId8"/>
    <p:sldId id="262" r:id="rId9"/>
  </p:sldIdLst>
  <p:sldSz cx="12192000" cy="6858000"/>
  <p:notesSz cx="7104063" cy="10234613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7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3D2C8-0E77-49EC-A2A5-C19CFBCCE493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21365-F1D8-47CC-8906-823C72336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84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21365-F1D8-47CC-8906-823C7233621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9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21365-F1D8-47CC-8906-823C7233621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48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21365-F1D8-47CC-8906-823C7233621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426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21365-F1D8-47CC-8906-823C7233621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43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21365-F1D8-47CC-8906-823C7233621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580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21365-F1D8-47CC-8906-823C7233621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026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21365-F1D8-47CC-8906-823C7233621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942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21365-F1D8-47CC-8906-823C7233621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52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8642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18055" y="3309711"/>
            <a:ext cx="4984750" cy="2720975"/>
          </a:xfrm>
          <a:prstGeom prst="rect">
            <a:avLst/>
          </a:prstGeom>
          <a:blipFill rotWithShape="1">
            <a:blip r:embed="rId3" cstate="screen">
              <a:grayscl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35560" y="3309711"/>
            <a:ext cx="2253615" cy="2706370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18055" y="6016081"/>
            <a:ext cx="551815" cy="551815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959465" y="352425"/>
            <a:ext cx="669290" cy="341630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H="1">
            <a:off x="11837670" y="352425"/>
            <a:ext cx="359410" cy="19640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9"/>
          <p:cNvSpPr txBox="1"/>
          <p:nvPr/>
        </p:nvSpPr>
        <p:spPr>
          <a:xfrm>
            <a:off x="472440" y="1361440"/>
            <a:ext cx="6710045" cy="7683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1" dirty="0">
                <a:solidFill>
                  <a:srgbClr val="C33736"/>
                </a:solidFill>
                <a:latin typeface="微软雅黑" panose="020B0503020204020204" charset="-122"/>
                <a:ea typeface="微软雅黑" panose="020B0503020204020204" charset="-122"/>
              </a:rPr>
              <a:t>想法展示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02805" y="3309711"/>
            <a:ext cx="5013960" cy="2720975"/>
          </a:xfrm>
          <a:prstGeom prst="rect">
            <a:avLst/>
          </a:prstGeom>
          <a:blipFill rotWithShape="1">
            <a:blip r:embed="rId4" cstate="screen">
              <a:grayscl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bldLvl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4605" y="1243965"/>
            <a:ext cx="624205" cy="4331970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9600" y="2236470"/>
            <a:ext cx="5475605" cy="3339465"/>
          </a:xfrm>
          <a:prstGeom prst="rect">
            <a:avLst/>
          </a:prstGeom>
          <a:blipFill rotWithShape="1">
            <a:blip r:embed="rId3" cstate="screen">
              <a:grayscl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9600" y="5575935"/>
            <a:ext cx="551815" cy="551815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374900" y="1316355"/>
            <a:ext cx="37103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方正清刻本悦宋简体" panose="02000000000000000000" charset="-122"/>
              </a:rPr>
              <a:t>目 录 </a:t>
            </a:r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方正清刻本悦宋简体" panose="02000000000000000000" charset="-122"/>
              </a:rPr>
              <a:t>/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方正清刻本悦宋简体" panose="02000000000000000000" charset="-122"/>
              </a:rPr>
              <a:t>CONTENTS</a:t>
            </a:r>
          </a:p>
        </p:txBody>
      </p:sp>
      <p:sp>
        <p:nvSpPr>
          <p:cNvPr id="4" name="矩形 3"/>
          <p:cNvSpPr/>
          <p:nvPr/>
        </p:nvSpPr>
        <p:spPr>
          <a:xfrm>
            <a:off x="11631930" y="1263015"/>
            <a:ext cx="567055" cy="403225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H="1">
            <a:off x="12030710" y="2255520"/>
            <a:ext cx="181610" cy="33394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58292" y="2532777"/>
            <a:ext cx="1429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PART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01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657656" y="4005124"/>
            <a:ext cx="1429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PART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02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684578" y="2670691"/>
            <a:ext cx="134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灵感来源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715215" y="4143623"/>
            <a:ext cx="134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页面构想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ldLvl="0" animBg="1"/>
      <p:bldP spid="6" grpId="0" bldLvl="0" animBg="1"/>
      <p:bldP spid="30" grpId="0"/>
      <p:bldP spid="4" grpId="0" bldLvl="0" animBg="1"/>
      <p:bldP spid="8" grpId="0" bldLvl="0" animBg="1"/>
      <p:bldP spid="5" grpId="0"/>
      <p:bldP spid="9" grpId="0"/>
      <p:bldP spid="11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6035" y="2038350"/>
            <a:ext cx="6830060" cy="3401060"/>
          </a:xfrm>
          <a:prstGeom prst="rect">
            <a:avLst/>
          </a:prstGeom>
          <a:blipFill rotWithShape="1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26035" y="1459230"/>
            <a:ext cx="579755" cy="579755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H="1">
            <a:off x="12058650" y="1459230"/>
            <a:ext cx="153670" cy="39801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209655" y="1458595"/>
            <a:ext cx="669290" cy="341630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46290" y="2563495"/>
            <a:ext cx="2552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PART</a:t>
            </a:r>
            <a:r>
              <a:rPr lang="en-US" altLang="zh-CN" sz="36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01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146290" y="3477895"/>
            <a:ext cx="3644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灵感来源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bldLvl="0" animBg="1"/>
      <p:bldP spid="8" grpId="0" bldLvl="0" animBg="1"/>
      <p:bldP spid="7" grpId="0" bldLvl="0" animBg="1"/>
      <p:bldP spid="3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7908" y="262631"/>
            <a:ext cx="1935480" cy="381000"/>
          </a:xfrm>
          <a:prstGeom prst="roundRect">
            <a:avLst>
              <a:gd name="adj" fmla="val 50000"/>
            </a:avLst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灵感来源</a:t>
            </a:r>
          </a:p>
        </p:txBody>
      </p:sp>
      <p:sp>
        <p:nvSpPr>
          <p:cNvPr id="8" name="矩形 7"/>
          <p:cNvSpPr/>
          <p:nvPr/>
        </p:nvSpPr>
        <p:spPr>
          <a:xfrm>
            <a:off x="4224885" y="5515876"/>
            <a:ext cx="3061527" cy="698493"/>
          </a:xfrm>
          <a:prstGeom prst="rect">
            <a:avLst/>
          </a:prstGeom>
          <a:noFill/>
          <a:ln>
            <a:solidFill>
              <a:srgbClr val="C337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33736"/>
                </a:solidFill>
                <a:latin typeface="微软雅黑" panose="020B0503020204020204" charset="-122"/>
                <a:ea typeface="微软雅黑" panose="020B0503020204020204" charset="-122"/>
              </a:rPr>
              <a:t>DREAM</a:t>
            </a:r>
          </a:p>
        </p:txBody>
      </p:sp>
      <p:sp>
        <p:nvSpPr>
          <p:cNvPr id="47" name="TextBox 76"/>
          <p:cNvSpPr txBox="1"/>
          <p:nvPr/>
        </p:nvSpPr>
        <p:spPr>
          <a:xfrm>
            <a:off x="1744027" y="1443547"/>
            <a:ext cx="217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2004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年天涯主页</a:t>
            </a:r>
          </a:p>
        </p:txBody>
      </p:sp>
      <p:sp>
        <p:nvSpPr>
          <p:cNvPr id="13" name="TextBox 76"/>
          <p:cNvSpPr txBox="1"/>
          <p:nvPr/>
        </p:nvSpPr>
        <p:spPr>
          <a:xfrm>
            <a:off x="7558077" y="1443547"/>
            <a:ext cx="187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英雄联盟界面</a:t>
            </a:r>
          </a:p>
        </p:txBody>
      </p:sp>
      <p:pic>
        <p:nvPicPr>
          <p:cNvPr id="10" name="内容占位符 3">
            <a:extLst>
              <a:ext uri="{FF2B5EF4-FFF2-40B4-BE49-F238E27FC236}">
                <a16:creationId xmlns:a16="http://schemas.microsoft.com/office/drawing/2014/main" id="{6B6C2103-136F-4ABA-819E-9408CB150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56" y="2018030"/>
            <a:ext cx="3331210" cy="283374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414C245-5D73-4309-B8B2-791CF552A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201" y="2018030"/>
            <a:ext cx="3380486" cy="283374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8" grpId="0" bldLvl="0" animBg="1"/>
      <p:bldP spid="47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6035" y="2038350"/>
            <a:ext cx="6830060" cy="3401060"/>
          </a:xfrm>
          <a:prstGeom prst="rect">
            <a:avLst/>
          </a:prstGeom>
          <a:blipFill rotWithShape="1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26035" y="1459230"/>
            <a:ext cx="579755" cy="579755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H="1">
            <a:off x="12058650" y="1459230"/>
            <a:ext cx="153670" cy="39801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209655" y="1458595"/>
            <a:ext cx="669290" cy="341630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46290" y="2563495"/>
            <a:ext cx="2552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PART</a:t>
            </a:r>
            <a:r>
              <a:rPr lang="en-US" altLang="zh-CN" sz="36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02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146290" y="3477895"/>
            <a:ext cx="3644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页面构想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bldLvl="0" animBg="1"/>
      <p:bldP spid="8" grpId="0" bldLvl="0" animBg="1"/>
      <p:bldP spid="7" grpId="0" bldLvl="0" animBg="1"/>
      <p:bldP spid="3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28260" y="274320"/>
            <a:ext cx="1935480" cy="381000"/>
          </a:xfrm>
          <a:prstGeom prst="roundRect">
            <a:avLst>
              <a:gd name="adj" fmla="val 50000"/>
            </a:avLst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页面构想</a:t>
            </a: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7516590" y="1215109"/>
            <a:ext cx="2781505" cy="3996893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7815237" y="3213556"/>
            <a:ext cx="21842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登录页</a:t>
            </a:r>
            <a:endParaRPr lang="zh-CN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449756" y="1991518"/>
            <a:ext cx="915178" cy="789479"/>
            <a:chOff x="11203" y="3663"/>
            <a:chExt cx="1094" cy="1094"/>
          </a:xfrm>
        </p:grpSpPr>
        <p:sp>
          <p:nvSpPr>
            <p:cNvPr id="31776" name="Oval 32"/>
            <p:cNvSpPr>
              <a:spLocks noChangeArrowheads="1"/>
            </p:cNvSpPr>
            <p:nvPr/>
          </p:nvSpPr>
          <p:spPr bwMode="auto">
            <a:xfrm>
              <a:off x="11203" y="3663"/>
              <a:ext cx="1095" cy="1095"/>
            </a:xfrm>
            <a:prstGeom prst="ellipse">
              <a:avLst/>
            </a:prstGeom>
            <a:noFill/>
            <a:ln w="6350" cmpd="sng">
              <a:solidFill>
                <a:srgbClr val="F8F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7" name="Freeform 109"/>
            <p:cNvSpPr>
              <a:spLocks noChangeArrowheads="1"/>
            </p:cNvSpPr>
            <p:nvPr/>
          </p:nvSpPr>
          <p:spPr bwMode="auto">
            <a:xfrm>
              <a:off x="11432" y="3892"/>
              <a:ext cx="636" cy="636"/>
            </a:xfrm>
            <a:custGeom>
              <a:avLst/>
              <a:gdLst>
                <a:gd name="T0" fmla="*/ 324 w 634"/>
                <a:gd name="T1" fmla="*/ 0 h 634"/>
                <a:gd name="T2" fmla="*/ 324 w 634"/>
                <a:gd name="T3" fmla="*/ 633 h 634"/>
                <a:gd name="T4" fmla="*/ 324 w 634"/>
                <a:gd name="T5" fmla="*/ 0 h 634"/>
                <a:gd name="T6" fmla="*/ 545 w 634"/>
                <a:gd name="T7" fmla="*/ 162 h 634"/>
                <a:gd name="T8" fmla="*/ 442 w 634"/>
                <a:gd name="T9" fmla="*/ 294 h 634"/>
                <a:gd name="T10" fmla="*/ 545 w 634"/>
                <a:gd name="T11" fmla="*/ 162 h 634"/>
                <a:gd name="T12" fmla="*/ 516 w 634"/>
                <a:gd name="T13" fmla="*/ 133 h 634"/>
                <a:gd name="T14" fmla="*/ 383 w 634"/>
                <a:gd name="T15" fmla="*/ 59 h 634"/>
                <a:gd name="T16" fmla="*/ 236 w 634"/>
                <a:gd name="T17" fmla="*/ 294 h 634"/>
                <a:gd name="T18" fmla="*/ 251 w 634"/>
                <a:gd name="T19" fmla="*/ 192 h 634"/>
                <a:gd name="T20" fmla="*/ 383 w 634"/>
                <a:gd name="T21" fmla="*/ 192 h 634"/>
                <a:gd name="T22" fmla="*/ 236 w 634"/>
                <a:gd name="T23" fmla="*/ 294 h 634"/>
                <a:gd name="T24" fmla="*/ 398 w 634"/>
                <a:gd name="T25" fmla="*/ 339 h 634"/>
                <a:gd name="T26" fmla="*/ 324 w 634"/>
                <a:gd name="T27" fmla="*/ 442 h 634"/>
                <a:gd name="T28" fmla="*/ 236 w 634"/>
                <a:gd name="T29" fmla="*/ 339 h 634"/>
                <a:gd name="T30" fmla="*/ 295 w 634"/>
                <a:gd name="T31" fmla="*/ 44 h 634"/>
                <a:gd name="T32" fmla="*/ 324 w 634"/>
                <a:gd name="T33" fmla="*/ 44 h 634"/>
                <a:gd name="T34" fmla="*/ 383 w 634"/>
                <a:gd name="T35" fmla="*/ 162 h 634"/>
                <a:gd name="T36" fmla="*/ 265 w 634"/>
                <a:gd name="T37" fmla="*/ 162 h 634"/>
                <a:gd name="T38" fmla="*/ 251 w 634"/>
                <a:gd name="T39" fmla="*/ 59 h 634"/>
                <a:gd name="T40" fmla="*/ 221 w 634"/>
                <a:gd name="T41" fmla="*/ 147 h 634"/>
                <a:gd name="T42" fmla="*/ 251 w 634"/>
                <a:gd name="T43" fmla="*/ 59 h 634"/>
                <a:gd name="T44" fmla="*/ 89 w 634"/>
                <a:gd name="T45" fmla="*/ 162 h 634"/>
                <a:gd name="T46" fmla="*/ 207 w 634"/>
                <a:gd name="T47" fmla="*/ 294 h 634"/>
                <a:gd name="T48" fmla="*/ 89 w 634"/>
                <a:gd name="T49" fmla="*/ 162 h 634"/>
                <a:gd name="T50" fmla="*/ 89 w 634"/>
                <a:gd name="T51" fmla="*/ 471 h 634"/>
                <a:gd name="T52" fmla="*/ 207 w 634"/>
                <a:gd name="T53" fmla="*/ 339 h 634"/>
                <a:gd name="T54" fmla="*/ 89 w 634"/>
                <a:gd name="T55" fmla="*/ 471 h 634"/>
                <a:gd name="T56" fmla="*/ 118 w 634"/>
                <a:gd name="T57" fmla="*/ 501 h 634"/>
                <a:gd name="T58" fmla="*/ 251 w 634"/>
                <a:gd name="T59" fmla="*/ 589 h 634"/>
                <a:gd name="T60" fmla="*/ 339 w 634"/>
                <a:gd name="T61" fmla="*/ 589 h 634"/>
                <a:gd name="T62" fmla="*/ 324 w 634"/>
                <a:gd name="T63" fmla="*/ 589 h 634"/>
                <a:gd name="T64" fmla="*/ 265 w 634"/>
                <a:gd name="T65" fmla="*/ 471 h 634"/>
                <a:gd name="T66" fmla="*/ 383 w 634"/>
                <a:gd name="T67" fmla="*/ 471 h 634"/>
                <a:gd name="T68" fmla="*/ 383 w 634"/>
                <a:gd name="T69" fmla="*/ 589 h 634"/>
                <a:gd name="T70" fmla="*/ 412 w 634"/>
                <a:gd name="T71" fmla="*/ 486 h 634"/>
                <a:gd name="T72" fmla="*/ 383 w 634"/>
                <a:gd name="T73" fmla="*/ 589 h 634"/>
                <a:gd name="T74" fmla="*/ 545 w 634"/>
                <a:gd name="T75" fmla="*/ 471 h 634"/>
                <a:gd name="T76" fmla="*/ 442 w 634"/>
                <a:gd name="T77" fmla="*/ 339 h 634"/>
                <a:gd name="T78" fmla="*/ 545 w 634"/>
                <a:gd name="T79" fmla="*/ 47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4" h="634">
                  <a:moveTo>
                    <a:pt x="324" y="0"/>
                  </a:moveTo>
                  <a:lnTo>
                    <a:pt x="324" y="0"/>
                  </a:lnTo>
                  <a:cubicBezTo>
                    <a:pt x="148" y="0"/>
                    <a:pt x="0" y="147"/>
                    <a:pt x="0" y="324"/>
                  </a:cubicBezTo>
                  <a:cubicBezTo>
                    <a:pt x="0" y="486"/>
                    <a:pt x="148" y="633"/>
                    <a:pt x="324" y="633"/>
                  </a:cubicBezTo>
                  <a:cubicBezTo>
                    <a:pt x="486" y="633"/>
                    <a:pt x="633" y="486"/>
                    <a:pt x="633" y="324"/>
                  </a:cubicBezTo>
                  <a:cubicBezTo>
                    <a:pt x="633" y="147"/>
                    <a:pt x="486" y="0"/>
                    <a:pt x="324" y="0"/>
                  </a:cubicBezTo>
                  <a:close/>
                  <a:moveTo>
                    <a:pt x="545" y="162"/>
                  </a:moveTo>
                  <a:lnTo>
                    <a:pt x="545" y="162"/>
                  </a:lnTo>
                  <a:cubicBezTo>
                    <a:pt x="574" y="206"/>
                    <a:pt x="589" y="251"/>
                    <a:pt x="589" y="294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2" y="265"/>
                    <a:pt x="427" y="221"/>
                    <a:pt x="427" y="192"/>
                  </a:cubicBezTo>
                  <a:cubicBezTo>
                    <a:pt x="471" y="192"/>
                    <a:pt x="516" y="177"/>
                    <a:pt x="545" y="162"/>
                  </a:cubicBezTo>
                  <a:close/>
                  <a:moveTo>
                    <a:pt x="516" y="133"/>
                  </a:moveTo>
                  <a:lnTo>
                    <a:pt x="516" y="133"/>
                  </a:lnTo>
                  <a:cubicBezTo>
                    <a:pt x="486" y="147"/>
                    <a:pt x="457" y="147"/>
                    <a:pt x="412" y="147"/>
                  </a:cubicBezTo>
                  <a:cubicBezTo>
                    <a:pt x="412" y="118"/>
                    <a:pt x="398" y="89"/>
                    <a:pt x="383" y="59"/>
                  </a:cubicBezTo>
                  <a:cubicBezTo>
                    <a:pt x="442" y="59"/>
                    <a:pt x="486" y="89"/>
                    <a:pt x="516" y="133"/>
                  </a:cubicBezTo>
                  <a:close/>
                  <a:moveTo>
                    <a:pt x="236" y="294"/>
                  </a:moveTo>
                  <a:lnTo>
                    <a:pt x="236" y="294"/>
                  </a:lnTo>
                  <a:cubicBezTo>
                    <a:pt x="236" y="265"/>
                    <a:pt x="251" y="236"/>
                    <a:pt x="251" y="192"/>
                  </a:cubicBezTo>
                  <a:cubicBezTo>
                    <a:pt x="280" y="206"/>
                    <a:pt x="295" y="206"/>
                    <a:pt x="324" y="206"/>
                  </a:cubicBezTo>
                  <a:cubicBezTo>
                    <a:pt x="339" y="206"/>
                    <a:pt x="369" y="206"/>
                    <a:pt x="383" y="192"/>
                  </a:cubicBezTo>
                  <a:cubicBezTo>
                    <a:pt x="398" y="236"/>
                    <a:pt x="398" y="265"/>
                    <a:pt x="398" y="294"/>
                  </a:cubicBezTo>
                  <a:lnTo>
                    <a:pt x="236" y="294"/>
                  </a:lnTo>
                  <a:close/>
                  <a:moveTo>
                    <a:pt x="398" y="339"/>
                  </a:moveTo>
                  <a:lnTo>
                    <a:pt x="398" y="339"/>
                  </a:lnTo>
                  <a:cubicBezTo>
                    <a:pt x="398" y="368"/>
                    <a:pt x="398" y="412"/>
                    <a:pt x="383" y="442"/>
                  </a:cubicBezTo>
                  <a:cubicBezTo>
                    <a:pt x="369" y="442"/>
                    <a:pt x="339" y="442"/>
                    <a:pt x="324" y="442"/>
                  </a:cubicBezTo>
                  <a:cubicBezTo>
                    <a:pt x="295" y="442"/>
                    <a:pt x="280" y="442"/>
                    <a:pt x="251" y="442"/>
                  </a:cubicBezTo>
                  <a:cubicBezTo>
                    <a:pt x="251" y="412"/>
                    <a:pt x="236" y="368"/>
                    <a:pt x="236" y="339"/>
                  </a:cubicBezTo>
                  <a:lnTo>
                    <a:pt x="398" y="339"/>
                  </a:lnTo>
                  <a:close/>
                  <a:moveTo>
                    <a:pt x="295" y="44"/>
                  </a:moveTo>
                  <a:lnTo>
                    <a:pt x="295" y="44"/>
                  </a:lnTo>
                  <a:cubicBezTo>
                    <a:pt x="310" y="44"/>
                    <a:pt x="310" y="44"/>
                    <a:pt x="324" y="44"/>
                  </a:cubicBezTo>
                  <a:lnTo>
                    <a:pt x="339" y="44"/>
                  </a:lnTo>
                  <a:cubicBezTo>
                    <a:pt x="354" y="74"/>
                    <a:pt x="369" y="118"/>
                    <a:pt x="383" y="162"/>
                  </a:cubicBezTo>
                  <a:cubicBezTo>
                    <a:pt x="354" y="162"/>
                    <a:pt x="339" y="162"/>
                    <a:pt x="324" y="162"/>
                  </a:cubicBezTo>
                  <a:cubicBezTo>
                    <a:pt x="295" y="162"/>
                    <a:pt x="280" y="162"/>
                    <a:pt x="265" y="162"/>
                  </a:cubicBezTo>
                  <a:cubicBezTo>
                    <a:pt x="265" y="118"/>
                    <a:pt x="280" y="74"/>
                    <a:pt x="295" y="44"/>
                  </a:cubicBezTo>
                  <a:close/>
                  <a:moveTo>
                    <a:pt x="251" y="59"/>
                  </a:moveTo>
                  <a:lnTo>
                    <a:pt x="251" y="59"/>
                  </a:lnTo>
                  <a:cubicBezTo>
                    <a:pt x="236" y="89"/>
                    <a:pt x="221" y="118"/>
                    <a:pt x="221" y="147"/>
                  </a:cubicBezTo>
                  <a:cubicBezTo>
                    <a:pt x="192" y="147"/>
                    <a:pt x="148" y="147"/>
                    <a:pt x="118" y="133"/>
                  </a:cubicBezTo>
                  <a:cubicBezTo>
                    <a:pt x="148" y="89"/>
                    <a:pt x="207" y="59"/>
                    <a:pt x="251" y="59"/>
                  </a:cubicBezTo>
                  <a:close/>
                  <a:moveTo>
                    <a:pt x="89" y="162"/>
                  </a:moveTo>
                  <a:lnTo>
                    <a:pt x="89" y="162"/>
                  </a:lnTo>
                  <a:cubicBezTo>
                    <a:pt x="133" y="177"/>
                    <a:pt x="177" y="192"/>
                    <a:pt x="207" y="192"/>
                  </a:cubicBezTo>
                  <a:cubicBezTo>
                    <a:pt x="207" y="221"/>
                    <a:pt x="207" y="265"/>
                    <a:pt x="207" y="294"/>
                  </a:cubicBezTo>
                  <a:cubicBezTo>
                    <a:pt x="44" y="294"/>
                    <a:pt x="44" y="294"/>
                    <a:pt x="44" y="294"/>
                  </a:cubicBezTo>
                  <a:cubicBezTo>
                    <a:pt x="44" y="251"/>
                    <a:pt x="59" y="206"/>
                    <a:pt x="89" y="162"/>
                  </a:cubicBezTo>
                  <a:close/>
                  <a:moveTo>
                    <a:pt x="89" y="471"/>
                  </a:moveTo>
                  <a:lnTo>
                    <a:pt x="89" y="471"/>
                  </a:lnTo>
                  <a:cubicBezTo>
                    <a:pt x="59" y="427"/>
                    <a:pt x="44" y="383"/>
                    <a:pt x="44" y="339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68"/>
                    <a:pt x="207" y="412"/>
                    <a:pt x="207" y="442"/>
                  </a:cubicBezTo>
                  <a:cubicBezTo>
                    <a:pt x="177" y="457"/>
                    <a:pt x="133" y="457"/>
                    <a:pt x="89" y="471"/>
                  </a:cubicBezTo>
                  <a:close/>
                  <a:moveTo>
                    <a:pt x="118" y="501"/>
                  </a:moveTo>
                  <a:lnTo>
                    <a:pt x="118" y="501"/>
                  </a:lnTo>
                  <a:cubicBezTo>
                    <a:pt x="148" y="501"/>
                    <a:pt x="192" y="486"/>
                    <a:pt x="221" y="486"/>
                  </a:cubicBezTo>
                  <a:cubicBezTo>
                    <a:pt x="221" y="515"/>
                    <a:pt x="236" y="560"/>
                    <a:pt x="251" y="589"/>
                  </a:cubicBezTo>
                  <a:cubicBezTo>
                    <a:pt x="207" y="574"/>
                    <a:pt x="148" y="545"/>
                    <a:pt x="118" y="501"/>
                  </a:cubicBezTo>
                  <a:close/>
                  <a:moveTo>
                    <a:pt x="339" y="589"/>
                  </a:moveTo>
                  <a:lnTo>
                    <a:pt x="339" y="589"/>
                  </a:lnTo>
                  <a:lnTo>
                    <a:pt x="324" y="589"/>
                  </a:lnTo>
                  <a:cubicBezTo>
                    <a:pt x="310" y="589"/>
                    <a:pt x="310" y="589"/>
                    <a:pt x="295" y="589"/>
                  </a:cubicBezTo>
                  <a:cubicBezTo>
                    <a:pt x="280" y="560"/>
                    <a:pt x="265" y="515"/>
                    <a:pt x="265" y="471"/>
                  </a:cubicBezTo>
                  <a:cubicBezTo>
                    <a:pt x="280" y="471"/>
                    <a:pt x="295" y="471"/>
                    <a:pt x="324" y="471"/>
                  </a:cubicBezTo>
                  <a:cubicBezTo>
                    <a:pt x="339" y="471"/>
                    <a:pt x="354" y="471"/>
                    <a:pt x="383" y="471"/>
                  </a:cubicBezTo>
                  <a:cubicBezTo>
                    <a:pt x="369" y="515"/>
                    <a:pt x="354" y="560"/>
                    <a:pt x="339" y="589"/>
                  </a:cubicBezTo>
                  <a:close/>
                  <a:moveTo>
                    <a:pt x="383" y="589"/>
                  </a:moveTo>
                  <a:lnTo>
                    <a:pt x="383" y="589"/>
                  </a:lnTo>
                  <a:cubicBezTo>
                    <a:pt x="398" y="560"/>
                    <a:pt x="412" y="515"/>
                    <a:pt x="412" y="486"/>
                  </a:cubicBezTo>
                  <a:cubicBezTo>
                    <a:pt x="457" y="486"/>
                    <a:pt x="486" y="501"/>
                    <a:pt x="516" y="501"/>
                  </a:cubicBezTo>
                  <a:cubicBezTo>
                    <a:pt x="486" y="545"/>
                    <a:pt x="442" y="574"/>
                    <a:pt x="383" y="589"/>
                  </a:cubicBezTo>
                  <a:close/>
                  <a:moveTo>
                    <a:pt x="545" y="471"/>
                  </a:moveTo>
                  <a:lnTo>
                    <a:pt x="545" y="471"/>
                  </a:lnTo>
                  <a:cubicBezTo>
                    <a:pt x="516" y="457"/>
                    <a:pt x="471" y="457"/>
                    <a:pt x="427" y="442"/>
                  </a:cubicBezTo>
                  <a:cubicBezTo>
                    <a:pt x="427" y="412"/>
                    <a:pt x="442" y="368"/>
                    <a:pt x="442" y="339"/>
                  </a:cubicBezTo>
                  <a:cubicBezTo>
                    <a:pt x="589" y="339"/>
                    <a:pt x="589" y="339"/>
                    <a:pt x="589" y="339"/>
                  </a:cubicBezTo>
                  <a:cubicBezTo>
                    <a:pt x="589" y="383"/>
                    <a:pt x="574" y="427"/>
                    <a:pt x="545" y="4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Lato Light" panose="020F0502020204030203"/>
                <a:ea typeface="+mn-ea"/>
                <a:cs typeface="+mn-cs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A52C385-874D-479F-A780-4796E958F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34" y="1215109"/>
            <a:ext cx="6272579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726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1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1768" grpId="0" bldLvl="0" animBg="1"/>
      <p:bldP spid="317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28260" y="274320"/>
            <a:ext cx="1935480" cy="381000"/>
          </a:xfrm>
          <a:prstGeom prst="roundRect">
            <a:avLst>
              <a:gd name="adj" fmla="val 50000"/>
            </a:avLst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页面构想</a:t>
            </a: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7516590" y="1215109"/>
            <a:ext cx="2781505" cy="3996893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7815237" y="3213556"/>
            <a:ext cx="21842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主页面</a:t>
            </a:r>
            <a:endParaRPr lang="zh-CN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449756" y="1991518"/>
            <a:ext cx="915178" cy="789479"/>
            <a:chOff x="11203" y="3663"/>
            <a:chExt cx="1094" cy="1094"/>
          </a:xfrm>
        </p:grpSpPr>
        <p:sp>
          <p:nvSpPr>
            <p:cNvPr id="31776" name="Oval 32"/>
            <p:cNvSpPr>
              <a:spLocks noChangeArrowheads="1"/>
            </p:cNvSpPr>
            <p:nvPr/>
          </p:nvSpPr>
          <p:spPr bwMode="auto">
            <a:xfrm>
              <a:off x="11203" y="3663"/>
              <a:ext cx="1095" cy="1095"/>
            </a:xfrm>
            <a:prstGeom prst="ellipse">
              <a:avLst/>
            </a:prstGeom>
            <a:noFill/>
            <a:ln w="6350" cmpd="sng">
              <a:solidFill>
                <a:srgbClr val="F8F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7" name="Freeform 109"/>
            <p:cNvSpPr>
              <a:spLocks noChangeArrowheads="1"/>
            </p:cNvSpPr>
            <p:nvPr/>
          </p:nvSpPr>
          <p:spPr bwMode="auto">
            <a:xfrm>
              <a:off x="11432" y="3892"/>
              <a:ext cx="636" cy="636"/>
            </a:xfrm>
            <a:custGeom>
              <a:avLst/>
              <a:gdLst>
                <a:gd name="T0" fmla="*/ 324 w 634"/>
                <a:gd name="T1" fmla="*/ 0 h 634"/>
                <a:gd name="T2" fmla="*/ 324 w 634"/>
                <a:gd name="T3" fmla="*/ 633 h 634"/>
                <a:gd name="T4" fmla="*/ 324 w 634"/>
                <a:gd name="T5" fmla="*/ 0 h 634"/>
                <a:gd name="T6" fmla="*/ 545 w 634"/>
                <a:gd name="T7" fmla="*/ 162 h 634"/>
                <a:gd name="T8" fmla="*/ 442 w 634"/>
                <a:gd name="T9" fmla="*/ 294 h 634"/>
                <a:gd name="T10" fmla="*/ 545 w 634"/>
                <a:gd name="T11" fmla="*/ 162 h 634"/>
                <a:gd name="T12" fmla="*/ 516 w 634"/>
                <a:gd name="T13" fmla="*/ 133 h 634"/>
                <a:gd name="T14" fmla="*/ 383 w 634"/>
                <a:gd name="T15" fmla="*/ 59 h 634"/>
                <a:gd name="T16" fmla="*/ 236 w 634"/>
                <a:gd name="T17" fmla="*/ 294 h 634"/>
                <a:gd name="T18" fmla="*/ 251 w 634"/>
                <a:gd name="T19" fmla="*/ 192 h 634"/>
                <a:gd name="T20" fmla="*/ 383 w 634"/>
                <a:gd name="T21" fmla="*/ 192 h 634"/>
                <a:gd name="T22" fmla="*/ 236 w 634"/>
                <a:gd name="T23" fmla="*/ 294 h 634"/>
                <a:gd name="T24" fmla="*/ 398 w 634"/>
                <a:gd name="T25" fmla="*/ 339 h 634"/>
                <a:gd name="T26" fmla="*/ 324 w 634"/>
                <a:gd name="T27" fmla="*/ 442 h 634"/>
                <a:gd name="T28" fmla="*/ 236 w 634"/>
                <a:gd name="T29" fmla="*/ 339 h 634"/>
                <a:gd name="T30" fmla="*/ 295 w 634"/>
                <a:gd name="T31" fmla="*/ 44 h 634"/>
                <a:gd name="T32" fmla="*/ 324 w 634"/>
                <a:gd name="T33" fmla="*/ 44 h 634"/>
                <a:gd name="T34" fmla="*/ 383 w 634"/>
                <a:gd name="T35" fmla="*/ 162 h 634"/>
                <a:gd name="T36" fmla="*/ 265 w 634"/>
                <a:gd name="T37" fmla="*/ 162 h 634"/>
                <a:gd name="T38" fmla="*/ 251 w 634"/>
                <a:gd name="T39" fmla="*/ 59 h 634"/>
                <a:gd name="T40" fmla="*/ 221 w 634"/>
                <a:gd name="T41" fmla="*/ 147 h 634"/>
                <a:gd name="T42" fmla="*/ 251 w 634"/>
                <a:gd name="T43" fmla="*/ 59 h 634"/>
                <a:gd name="T44" fmla="*/ 89 w 634"/>
                <a:gd name="T45" fmla="*/ 162 h 634"/>
                <a:gd name="T46" fmla="*/ 207 w 634"/>
                <a:gd name="T47" fmla="*/ 294 h 634"/>
                <a:gd name="T48" fmla="*/ 89 w 634"/>
                <a:gd name="T49" fmla="*/ 162 h 634"/>
                <a:gd name="T50" fmla="*/ 89 w 634"/>
                <a:gd name="T51" fmla="*/ 471 h 634"/>
                <a:gd name="T52" fmla="*/ 207 w 634"/>
                <a:gd name="T53" fmla="*/ 339 h 634"/>
                <a:gd name="T54" fmla="*/ 89 w 634"/>
                <a:gd name="T55" fmla="*/ 471 h 634"/>
                <a:gd name="T56" fmla="*/ 118 w 634"/>
                <a:gd name="T57" fmla="*/ 501 h 634"/>
                <a:gd name="T58" fmla="*/ 251 w 634"/>
                <a:gd name="T59" fmla="*/ 589 h 634"/>
                <a:gd name="T60" fmla="*/ 339 w 634"/>
                <a:gd name="T61" fmla="*/ 589 h 634"/>
                <a:gd name="T62" fmla="*/ 324 w 634"/>
                <a:gd name="T63" fmla="*/ 589 h 634"/>
                <a:gd name="T64" fmla="*/ 265 w 634"/>
                <a:gd name="T65" fmla="*/ 471 h 634"/>
                <a:gd name="T66" fmla="*/ 383 w 634"/>
                <a:gd name="T67" fmla="*/ 471 h 634"/>
                <a:gd name="T68" fmla="*/ 383 w 634"/>
                <a:gd name="T69" fmla="*/ 589 h 634"/>
                <a:gd name="T70" fmla="*/ 412 w 634"/>
                <a:gd name="T71" fmla="*/ 486 h 634"/>
                <a:gd name="T72" fmla="*/ 383 w 634"/>
                <a:gd name="T73" fmla="*/ 589 h 634"/>
                <a:gd name="T74" fmla="*/ 545 w 634"/>
                <a:gd name="T75" fmla="*/ 471 h 634"/>
                <a:gd name="T76" fmla="*/ 442 w 634"/>
                <a:gd name="T77" fmla="*/ 339 h 634"/>
                <a:gd name="T78" fmla="*/ 545 w 634"/>
                <a:gd name="T79" fmla="*/ 47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4" h="634">
                  <a:moveTo>
                    <a:pt x="324" y="0"/>
                  </a:moveTo>
                  <a:lnTo>
                    <a:pt x="324" y="0"/>
                  </a:lnTo>
                  <a:cubicBezTo>
                    <a:pt x="148" y="0"/>
                    <a:pt x="0" y="147"/>
                    <a:pt x="0" y="324"/>
                  </a:cubicBezTo>
                  <a:cubicBezTo>
                    <a:pt x="0" y="486"/>
                    <a:pt x="148" y="633"/>
                    <a:pt x="324" y="633"/>
                  </a:cubicBezTo>
                  <a:cubicBezTo>
                    <a:pt x="486" y="633"/>
                    <a:pt x="633" y="486"/>
                    <a:pt x="633" y="324"/>
                  </a:cubicBezTo>
                  <a:cubicBezTo>
                    <a:pt x="633" y="147"/>
                    <a:pt x="486" y="0"/>
                    <a:pt x="324" y="0"/>
                  </a:cubicBezTo>
                  <a:close/>
                  <a:moveTo>
                    <a:pt x="545" y="162"/>
                  </a:moveTo>
                  <a:lnTo>
                    <a:pt x="545" y="162"/>
                  </a:lnTo>
                  <a:cubicBezTo>
                    <a:pt x="574" y="206"/>
                    <a:pt x="589" y="251"/>
                    <a:pt x="589" y="294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2" y="265"/>
                    <a:pt x="427" y="221"/>
                    <a:pt x="427" y="192"/>
                  </a:cubicBezTo>
                  <a:cubicBezTo>
                    <a:pt x="471" y="192"/>
                    <a:pt x="516" y="177"/>
                    <a:pt x="545" y="162"/>
                  </a:cubicBezTo>
                  <a:close/>
                  <a:moveTo>
                    <a:pt x="516" y="133"/>
                  </a:moveTo>
                  <a:lnTo>
                    <a:pt x="516" y="133"/>
                  </a:lnTo>
                  <a:cubicBezTo>
                    <a:pt x="486" y="147"/>
                    <a:pt x="457" y="147"/>
                    <a:pt x="412" y="147"/>
                  </a:cubicBezTo>
                  <a:cubicBezTo>
                    <a:pt x="412" y="118"/>
                    <a:pt x="398" y="89"/>
                    <a:pt x="383" y="59"/>
                  </a:cubicBezTo>
                  <a:cubicBezTo>
                    <a:pt x="442" y="59"/>
                    <a:pt x="486" y="89"/>
                    <a:pt x="516" y="133"/>
                  </a:cubicBezTo>
                  <a:close/>
                  <a:moveTo>
                    <a:pt x="236" y="294"/>
                  </a:moveTo>
                  <a:lnTo>
                    <a:pt x="236" y="294"/>
                  </a:lnTo>
                  <a:cubicBezTo>
                    <a:pt x="236" y="265"/>
                    <a:pt x="251" y="236"/>
                    <a:pt x="251" y="192"/>
                  </a:cubicBezTo>
                  <a:cubicBezTo>
                    <a:pt x="280" y="206"/>
                    <a:pt x="295" y="206"/>
                    <a:pt x="324" y="206"/>
                  </a:cubicBezTo>
                  <a:cubicBezTo>
                    <a:pt x="339" y="206"/>
                    <a:pt x="369" y="206"/>
                    <a:pt x="383" y="192"/>
                  </a:cubicBezTo>
                  <a:cubicBezTo>
                    <a:pt x="398" y="236"/>
                    <a:pt x="398" y="265"/>
                    <a:pt x="398" y="294"/>
                  </a:cubicBezTo>
                  <a:lnTo>
                    <a:pt x="236" y="294"/>
                  </a:lnTo>
                  <a:close/>
                  <a:moveTo>
                    <a:pt x="398" y="339"/>
                  </a:moveTo>
                  <a:lnTo>
                    <a:pt x="398" y="339"/>
                  </a:lnTo>
                  <a:cubicBezTo>
                    <a:pt x="398" y="368"/>
                    <a:pt x="398" y="412"/>
                    <a:pt x="383" y="442"/>
                  </a:cubicBezTo>
                  <a:cubicBezTo>
                    <a:pt x="369" y="442"/>
                    <a:pt x="339" y="442"/>
                    <a:pt x="324" y="442"/>
                  </a:cubicBezTo>
                  <a:cubicBezTo>
                    <a:pt x="295" y="442"/>
                    <a:pt x="280" y="442"/>
                    <a:pt x="251" y="442"/>
                  </a:cubicBezTo>
                  <a:cubicBezTo>
                    <a:pt x="251" y="412"/>
                    <a:pt x="236" y="368"/>
                    <a:pt x="236" y="339"/>
                  </a:cubicBezTo>
                  <a:lnTo>
                    <a:pt x="398" y="339"/>
                  </a:lnTo>
                  <a:close/>
                  <a:moveTo>
                    <a:pt x="295" y="44"/>
                  </a:moveTo>
                  <a:lnTo>
                    <a:pt x="295" y="44"/>
                  </a:lnTo>
                  <a:cubicBezTo>
                    <a:pt x="310" y="44"/>
                    <a:pt x="310" y="44"/>
                    <a:pt x="324" y="44"/>
                  </a:cubicBezTo>
                  <a:lnTo>
                    <a:pt x="339" y="44"/>
                  </a:lnTo>
                  <a:cubicBezTo>
                    <a:pt x="354" y="74"/>
                    <a:pt x="369" y="118"/>
                    <a:pt x="383" y="162"/>
                  </a:cubicBezTo>
                  <a:cubicBezTo>
                    <a:pt x="354" y="162"/>
                    <a:pt x="339" y="162"/>
                    <a:pt x="324" y="162"/>
                  </a:cubicBezTo>
                  <a:cubicBezTo>
                    <a:pt x="295" y="162"/>
                    <a:pt x="280" y="162"/>
                    <a:pt x="265" y="162"/>
                  </a:cubicBezTo>
                  <a:cubicBezTo>
                    <a:pt x="265" y="118"/>
                    <a:pt x="280" y="74"/>
                    <a:pt x="295" y="44"/>
                  </a:cubicBezTo>
                  <a:close/>
                  <a:moveTo>
                    <a:pt x="251" y="59"/>
                  </a:moveTo>
                  <a:lnTo>
                    <a:pt x="251" y="59"/>
                  </a:lnTo>
                  <a:cubicBezTo>
                    <a:pt x="236" y="89"/>
                    <a:pt x="221" y="118"/>
                    <a:pt x="221" y="147"/>
                  </a:cubicBezTo>
                  <a:cubicBezTo>
                    <a:pt x="192" y="147"/>
                    <a:pt x="148" y="147"/>
                    <a:pt x="118" y="133"/>
                  </a:cubicBezTo>
                  <a:cubicBezTo>
                    <a:pt x="148" y="89"/>
                    <a:pt x="207" y="59"/>
                    <a:pt x="251" y="59"/>
                  </a:cubicBezTo>
                  <a:close/>
                  <a:moveTo>
                    <a:pt x="89" y="162"/>
                  </a:moveTo>
                  <a:lnTo>
                    <a:pt x="89" y="162"/>
                  </a:lnTo>
                  <a:cubicBezTo>
                    <a:pt x="133" y="177"/>
                    <a:pt x="177" y="192"/>
                    <a:pt x="207" y="192"/>
                  </a:cubicBezTo>
                  <a:cubicBezTo>
                    <a:pt x="207" y="221"/>
                    <a:pt x="207" y="265"/>
                    <a:pt x="207" y="294"/>
                  </a:cubicBezTo>
                  <a:cubicBezTo>
                    <a:pt x="44" y="294"/>
                    <a:pt x="44" y="294"/>
                    <a:pt x="44" y="294"/>
                  </a:cubicBezTo>
                  <a:cubicBezTo>
                    <a:pt x="44" y="251"/>
                    <a:pt x="59" y="206"/>
                    <a:pt x="89" y="162"/>
                  </a:cubicBezTo>
                  <a:close/>
                  <a:moveTo>
                    <a:pt x="89" y="471"/>
                  </a:moveTo>
                  <a:lnTo>
                    <a:pt x="89" y="471"/>
                  </a:lnTo>
                  <a:cubicBezTo>
                    <a:pt x="59" y="427"/>
                    <a:pt x="44" y="383"/>
                    <a:pt x="44" y="339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68"/>
                    <a:pt x="207" y="412"/>
                    <a:pt x="207" y="442"/>
                  </a:cubicBezTo>
                  <a:cubicBezTo>
                    <a:pt x="177" y="457"/>
                    <a:pt x="133" y="457"/>
                    <a:pt x="89" y="471"/>
                  </a:cubicBezTo>
                  <a:close/>
                  <a:moveTo>
                    <a:pt x="118" y="501"/>
                  </a:moveTo>
                  <a:lnTo>
                    <a:pt x="118" y="501"/>
                  </a:lnTo>
                  <a:cubicBezTo>
                    <a:pt x="148" y="501"/>
                    <a:pt x="192" y="486"/>
                    <a:pt x="221" y="486"/>
                  </a:cubicBezTo>
                  <a:cubicBezTo>
                    <a:pt x="221" y="515"/>
                    <a:pt x="236" y="560"/>
                    <a:pt x="251" y="589"/>
                  </a:cubicBezTo>
                  <a:cubicBezTo>
                    <a:pt x="207" y="574"/>
                    <a:pt x="148" y="545"/>
                    <a:pt x="118" y="501"/>
                  </a:cubicBezTo>
                  <a:close/>
                  <a:moveTo>
                    <a:pt x="339" y="589"/>
                  </a:moveTo>
                  <a:lnTo>
                    <a:pt x="339" y="589"/>
                  </a:lnTo>
                  <a:lnTo>
                    <a:pt x="324" y="589"/>
                  </a:lnTo>
                  <a:cubicBezTo>
                    <a:pt x="310" y="589"/>
                    <a:pt x="310" y="589"/>
                    <a:pt x="295" y="589"/>
                  </a:cubicBezTo>
                  <a:cubicBezTo>
                    <a:pt x="280" y="560"/>
                    <a:pt x="265" y="515"/>
                    <a:pt x="265" y="471"/>
                  </a:cubicBezTo>
                  <a:cubicBezTo>
                    <a:pt x="280" y="471"/>
                    <a:pt x="295" y="471"/>
                    <a:pt x="324" y="471"/>
                  </a:cubicBezTo>
                  <a:cubicBezTo>
                    <a:pt x="339" y="471"/>
                    <a:pt x="354" y="471"/>
                    <a:pt x="383" y="471"/>
                  </a:cubicBezTo>
                  <a:cubicBezTo>
                    <a:pt x="369" y="515"/>
                    <a:pt x="354" y="560"/>
                    <a:pt x="339" y="589"/>
                  </a:cubicBezTo>
                  <a:close/>
                  <a:moveTo>
                    <a:pt x="383" y="589"/>
                  </a:moveTo>
                  <a:lnTo>
                    <a:pt x="383" y="589"/>
                  </a:lnTo>
                  <a:cubicBezTo>
                    <a:pt x="398" y="560"/>
                    <a:pt x="412" y="515"/>
                    <a:pt x="412" y="486"/>
                  </a:cubicBezTo>
                  <a:cubicBezTo>
                    <a:pt x="457" y="486"/>
                    <a:pt x="486" y="501"/>
                    <a:pt x="516" y="501"/>
                  </a:cubicBezTo>
                  <a:cubicBezTo>
                    <a:pt x="486" y="545"/>
                    <a:pt x="442" y="574"/>
                    <a:pt x="383" y="589"/>
                  </a:cubicBezTo>
                  <a:close/>
                  <a:moveTo>
                    <a:pt x="545" y="471"/>
                  </a:moveTo>
                  <a:lnTo>
                    <a:pt x="545" y="471"/>
                  </a:lnTo>
                  <a:cubicBezTo>
                    <a:pt x="516" y="457"/>
                    <a:pt x="471" y="457"/>
                    <a:pt x="427" y="442"/>
                  </a:cubicBezTo>
                  <a:cubicBezTo>
                    <a:pt x="427" y="412"/>
                    <a:pt x="442" y="368"/>
                    <a:pt x="442" y="339"/>
                  </a:cubicBezTo>
                  <a:cubicBezTo>
                    <a:pt x="589" y="339"/>
                    <a:pt x="589" y="339"/>
                    <a:pt x="589" y="339"/>
                  </a:cubicBezTo>
                  <a:cubicBezTo>
                    <a:pt x="589" y="383"/>
                    <a:pt x="574" y="427"/>
                    <a:pt x="545" y="4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Lato Light" panose="020F0502020204030203"/>
                <a:ea typeface="+mn-ea"/>
                <a:cs typeface="+mn-cs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C07FDB8-3E62-42C1-9794-909E8354A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936" y="819936"/>
            <a:ext cx="5786307" cy="521812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1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1768" grpId="0" bldLvl="0" animBg="1"/>
      <p:bldP spid="317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18055" y="3309711"/>
            <a:ext cx="4984750" cy="2720975"/>
          </a:xfrm>
          <a:prstGeom prst="rect">
            <a:avLst/>
          </a:prstGeom>
          <a:blipFill rotWithShape="1">
            <a:blip r:embed="rId3" cstate="screen">
              <a:grayscl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35560" y="3309711"/>
            <a:ext cx="2253615" cy="2706370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18055" y="6016081"/>
            <a:ext cx="551815" cy="551815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959465" y="352425"/>
            <a:ext cx="669290" cy="341630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H="1">
            <a:off x="11837670" y="352425"/>
            <a:ext cx="359410" cy="19640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202805" y="3309711"/>
            <a:ext cx="5013960" cy="2720975"/>
          </a:xfrm>
          <a:prstGeom prst="rect">
            <a:avLst/>
          </a:prstGeom>
          <a:blipFill rotWithShape="1">
            <a:blip r:embed="rId4" cstate="screen">
              <a:grayscl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7975" y="694055"/>
            <a:ext cx="68948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0" b="1">
                <a:solidFill>
                  <a:srgbClr val="C33736"/>
                </a:solidFill>
                <a:latin typeface="微软雅黑" panose="020B0503020204020204" charset="-122"/>
                <a:ea typeface="微软雅黑" panose="020B0503020204020204" charset="-122"/>
              </a:rPr>
              <a:t>THANK </a:t>
            </a:r>
            <a:r>
              <a:rPr lang="en-US" altLang="zh-CN" sz="8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YOU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12" grpId="0" bldLvl="0" animBg="1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50</Words>
  <Application>Microsoft Office PowerPoint</Application>
  <PresentationFormat>宽屏</PresentationFormat>
  <Paragraphs>27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Lato Light</vt:lpstr>
      <vt:lpstr>等线</vt:lpstr>
      <vt:lpstr>方正清刻本悦宋简体</vt:lpstr>
      <vt:lpstr>宋体</vt:lpstr>
      <vt:lpstr>微软雅黑</vt:lpstr>
      <vt:lpstr>微软雅黑 Light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</dc:creator>
  <cp:keywords>www.1ppt.com</cp:keywords>
  <cp:lastModifiedBy>黄 迦南</cp:lastModifiedBy>
  <cp:revision>23</cp:revision>
  <dcterms:created xsi:type="dcterms:W3CDTF">2018-01-28T11:43:00Z</dcterms:created>
  <dcterms:modified xsi:type="dcterms:W3CDTF">2018-09-20T06:02:45Z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