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9" r:id="rId7"/>
    <p:sldId id="262" r:id="rId8"/>
    <p:sldId id="260" r:id="rId9"/>
    <p:sldId id="263" r:id="rId10"/>
    <p:sldId id="267" r:id="rId11"/>
    <p:sldId id="264" r:id="rId12"/>
    <p:sldId id="265" r:id="rId13"/>
    <p:sldId id="266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u="sng"/>
              <a:t>H</a:t>
            </a:r>
            <a:r>
              <a:rPr lang="zh-CN" altLang="en-US"/>
              <a:t>ouse of chat expression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实施计划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技术支撑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zh-CN" altLang="en-US"/>
              <a:t>后端——用</a:t>
            </a:r>
            <a:r>
              <a:rPr lang="en-US" altLang="zh-CN"/>
              <a:t>django</a:t>
            </a:r>
            <a:r>
              <a:rPr lang="zh-CN" altLang="en-US"/>
              <a:t>等技术</a:t>
            </a:r>
            <a:r>
              <a:rPr lang="zh-CN" altLang="en-US"/>
              <a:t>负责建立后台框架，完成程序的逻辑功能。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前端——把程序集成在微信平台并且建立用户界面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美工——设计软件的细节图形，让软件美观易用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测试</a:t>
            </a:r>
            <a:r>
              <a:rPr lang="en-US" altLang="zh-CN"/>
              <a:t>——</a:t>
            </a:r>
            <a:r>
              <a:rPr lang="zh-CN" altLang="en-US"/>
              <a:t>完成程序稳定性的监测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开发计划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zh-CN" altLang="en-US"/>
              <a:t>在第一个阶段只实现基础的功能，保持系统能够成功运行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zh-CN" altLang="en-US" sz="2400"/>
              <a:t>管理自己的表情</a:t>
            </a:r>
            <a:endParaRPr lang="zh-CN" altLang="en-US" sz="2400"/>
          </a:p>
          <a:p>
            <a:pPr lvl="1">
              <a:lnSpc>
                <a:spcPct val="160000"/>
              </a:lnSpc>
            </a:pPr>
            <a:r>
              <a:rPr lang="zh-CN" altLang="en-US" sz="2400"/>
              <a:t>编辑上传表情</a:t>
            </a:r>
            <a:endParaRPr lang="zh-CN" altLang="en-US" sz="2400"/>
          </a:p>
          <a:p>
            <a:pPr lvl="1">
              <a:lnSpc>
                <a:spcPct val="160000"/>
              </a:lnSpc>
            </a:pPr>
            <a:r>
              <a:rPr lang="zh-CN" altLang="en-US" sz="2400"/>
              <a:t>搜索查找表情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在第二个阶段扩展功能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800"/>
              <a:t>to be done</a:t>
            </a:r>
            <a:endParaRPr lang="en-US" altLang="zh-CN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90000"/>
              </a:lnSpc>
            </a:pPr>
            <a:r>
              <a:rPr lang="zh-CN" altLang="en-US"/>
              <a:t>问题：</a:t>
            </a:r>
            <a:endParaRPr lang="zh-CN" altLang="en-US"/>
          </a:p>
          <a:p>
            <a:pPr lvl="1">
              <a:lnSpc>
                <a:spcPct val="190000"/>
              </a:lnSpc>
            </a:pPr>
            <a:r>
              <a:rPr lang="zh-CN" altLang="en-US"/>
              <a:t>发现别人使用了一个好玩的表情，可是自己的收藏夹已经满了。</a:t>
            </a:r>
            <a:endParaRPr lang="zh-CN" altLang="en-US"/>
          </a:p>
          <a:p>
            <a:pPr lvl="1">
              <a:lnSpc>
                <a:spcPct val="190000"/>
              </a:lnSpc>
            </a:pPr>
            <a:r>
              <a:rPr lang="zh-CN" altLang="en-US"/>
              <a:t>想要表达一个意思可是却没有一个合适的表情。</a:t>
            </a:r>
            <a:endParaRPr lang="zh-CN" altLang="en-US"/>
          </a:p>
          <a:p>
            <a:pPr lvl="1">
              <a:lnSpc>
                <a:spcPct val="190000"/>
              </a:lnSpc>
            </a:pPr>
            <a:r>
              <a:rPr lang="zh-CN" altLang="en-US"/>
              <a:t>非常想要DIY表情，却受限于平台的不方便。</a:t>
            </a:r>
            <a:endParaRPr lang="zh-CN" altLang="en-US"/>
          </a:p>
          <a:p>
            <a:pPr lvl="1">
              <a:lnSpc>
                <a:spcPct val="190000"/>
              </a:lnSpc>
            </a:pPr>
            <a:r>
              <a:rPr lang="zh-CN" altLang="en-US"/>
              <a:t>表情管理混乱。</a:t>
            </a:r>
            <a:endParaRPr lang="zh-CN" altLang="en-US"/>
          </a:p>
          <a:p>
            <a:pPr lvl="1">
              <a:lnSpc>
                <a:spcPct val="190000"/>
              </a:lnSpc>
            </a:pPr>
            <a:r>
              <a:rPr lang="zh-CN" altLang="en-US"/>
              <a:t>觉得图片的表情过于单调。</a:t>
            </a:r>
            <a:endParaRPr lang="zh-CN" altLang="en-US"/>
          </a:p>
          <a:p>
            <a:pPr>
              <a:lnSpc>
                <a:spcPct val="1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70000"/>
              </a:lnSpc>
            </a:pPr>
            <a:r>
              <a:rPr lang="zh-CN" altLang="en-US"/>
              <a:t>适用人群：</a:t>
            </a:r>
            <a:endParaRPr lang="zh-CN" altLang="en-US"/>
          </a:p>
          <a:p>
            <a:pPr lvl="1">
              <a:lnSpc>
                <a:spcPct val="170000"/>
              </a:lnSpc>
            </a:pPr>
            <a:r>
              <a:rPr lang="zh-CN" altLang="en-US"/>
              <a:t>喜欢用表情聊天，希望尝试用使用更多的表情</a:t>
            </a:r>
            <a:endParaRPr lang="zh-CN" altLang="en-US"/>
          </a:p>
          <a:p>
            <a:pPr lvl="1">
              <a:lnSpc>
                <a:spcPct val="170000"/>
              </a:lnSpc>
            </a:pPr>
            <a:r>
              <a:rPr lang="zh-CN" altLang="en-US"/>
              <a:t>愿意用一些有趣的语音来聊天</a:t>
            </a:r>
            <a:endParaRPr lang="zh-CN" altLang="en-US"/>
          </a:p>
          <a:p>
            <a:pPr lvl="1">
              <a:lnSpc>
                <a:spcPct val="170000"/>
              </a:lnSpc>
            </a:pPr>
            <a:r>
              <a:rPr lang="zh-CN" altLang="en-US"/>
              <a:t>希望制作传播自己的表情</a:t>
            </a:r>
            <a:endParaRPr lang="zh-CN" altLang="en-US"/>
          </a:p>
          <a:p>
            <a:pPr lvl="1">
              <a:lnSpc>
                <a:spcPct val="170000"/>
              </a:lnSpc>
            </a:pPr>
            <a:r>
              <a:rPr lang="zh-CN" altLang="en-US"/>
              <a:t>需求较大需要一定的管理功能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项目优势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使用用户基数大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微信平台比较成熟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积累原始的表情方便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同类竞争品较多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通过微信小程序平台分发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通过</a:t>
            </a:r>
            <a:r>
              <a:rPr lang="en-US" altLang="zh-CN"/>
              <a:t>github</a:t>
            </a:r>
            <a:r>
              <a:rPr lang="zh-CN" altLang="en-US"/>
              <a:t>提供开源程序以及功能介绍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通过聊天过程让用户分享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通过金币系统，礼物系统激励用户使用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竞争者的分析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SOOGIF</a:t>
            </a:r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>
          <a:xfrm>
            <a:off x="5183188" y="704851"/>
            <a:ext cx="6172200" cy="5403850"/>
          </a:xfrm>
        </p:spPr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>
            <a:norm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优点：</a:t>
            </a:r>
            <a:endParaRPr lang="zh-CN" altLang="en-US"/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AutoNum type="arabicPeriod"/>
            </a:pPr>
            <a:r>
              <a:rPr lang="zh-CN" altLang="en-US"/>
              <a:t>提供大量套图</a:t>
            </a:r>
            <a:endParaRPr lang="zh-CN" altLang="en-US"/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AutoNum type="arabicPeriod"/>
            </a:pPr>
            <a:r>
              <a:rPr lang="zh-CN" altLang="en-US"/>
              <a:t>界面较为简洁</a:t>
            </a:r>
            <a:endParaRPr lang="zh-CN" altLang="en-US"/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缺点：</a:t>
            </a:r>
            <a:endParaRPr lang="zh-CN" altLang="en-US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/>
              <a:t>功能比较少</a:t>
            </a:r>
            <a:endParaRPr lang="zh-CN" altLang="en-US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/>
              <a:t>表情单一，都是最基础的表达情感，没有富有内涵深度的表情。</a:t>
            </a:r>
            <a:endParaRPr lang="zh-CN" altLang="en-US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/>
              <a:t>缺少本地管理功能</a:t>
            </a:r>
            <a:endParaRPr lang="zh-CN" altLang="en-US"/>
          </a:p>
        </p:txBody>
      </p:sp>
      <p:pic>
        <p:nvPicPr>
          <p:cNvPr id="7" name="图片 6" descr="BBE6B9B9-91DB-4280-AD09-3D012E201DC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670" y="770255"/>
            <a:ext cx="2510155" cy="5434330"/>
          </a:xfrm>
          <a:prstGeom prst="rect">
            <a:avLst/>
          </a:prstGeom>
        </p:spPr>
      </p:pic>
      <p:pic>
        <p:nvPicPr>
          <p:cNvPr id="8" name="图片 7" descr="28560C45-61E3-42BB-B617-47FE35CE9DF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85" y="770255"/>
            <a:ext cx="2509520" cy="5434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闪萌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pPr marL="342900" indent="-34290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 sz="1800"/>
              <a:t>优点：</a:t>
            </a:r>
            <a:endParaRPr lang="zh-CN" altLang="en-US" sz="18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/>
              <a:t>功能丰富，可以搜索表情，提供了热词推荐，头像推荐等等。也可以制作表情并且提供了丰富的模版。</a:t>
            </a:r>
            <a:endParaRPr lang="zh-CN" altLang="en-US"/>
          </a:p>
          <a:p>
            <a:pPr marL="342900" indent="-34290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缺点：</a:t>
            </a:r>
            <a:endParaRPr lang="zh-CN" altLang="en-US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/>
              <a:t>界面复杂，并且只提供了图片性质的功能。</a:t>
            </a:r>
            <a:endParaRPr lang="zh-CN" altLang="en-US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/>
              <a:t>表情单一，都是最基础的表达情感，没有富有内涵深度的表情。</a:t>
            </a:r>
            <a:endParaRPr lang="zh-CN" altLang="en-US"/>
          </a:p>
        </p:txBody>
      </p:sp>
      <p:pic>
        <p:nvPicPr>
          <p:cNvPr id="5" name="图片 4" descr="F19A6D9D-6A00-4AD1-BF65-5F7A2A976C4E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2845" y="177165"/>
            <a:ext cx="3006725" cy="6503035"/>
          </a:xfrm>
          <a:prstGeom prst="rect">
            <a:avLst/>
          </a:prstGeom>
        </p:spPr>
      </p:pic>
      <p:pic>
        <p:nvPicPr>
          <p:cNvPr id="6" name="图片 5" descr="5C26CEC3-6048-4804-82ED-B234105A4B02_1_105_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95" y="177165"/>
            <a:ext cx="300609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我们的突破优势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90000"/>
              </a:lnSpc>
            </a:pPr>
            <a:r>
              <a:rPr lang="zh-CN" altLang="en-US"/>
              <a:t>简化界面设计，增加易用性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加强用户表情的管理功能，增加用户依赖性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提供除了图片以外的表情形式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增加表情的内容深度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增加用户自己制作的动力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文字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huangjihui</dc:creator>
  <cp:lastModifiedBy>huangjihui</cp:lastModifiedBy>
  <cp:revision>7</cp:revision>
  <dcterms:created xsi:type="dcterms:W3CDTF">2020-04-03T06:27:07Z</dcterms:created>
  <dcterms:modified xsi:type="dcterms:W3CDTF">2020-04-03T06:27:07Z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