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1" r:id="rId6"/>
    <p:sldId id="262" r:id="rId7"/>
    <p:sldId id="264" r:id="rId8"/>
    <p:sldId id="265" r:id="rId9"/>
    <p:sldId id="266" r:id="rId10"/>
    <p:sldId id="272" r:id="rId11"/>
    <p:sldId id="267" r:id="rId12"/>
    <p:sldId id="268" r:id="rId13"/>
    <p:sldId id="274" r:id="rId14"/>
    <p:sldId id="275" r:id="rId15"/>
    <p:sldId id="276" r:id="rId16"/>
    <p:sldId id="270"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EEE6E-BB01-4F7B-B7E0-49C98ACA850F}" v="22" dt="2025-04-16T08:26:43.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86483" autoAdjust="0"/>
  </p:normalViewPr>
  <p:slideViewPr>
    <p:cSldViewPr snapToGrid="0" showGuides="1">
      <p:cViewPr varScale="1">
        <p:scale>
          <a:sx n="78" d="100"/>
          <a:sy n="78" d="100"/>
        </p:scale>
        <p:origin x="682"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363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1F60D-EB17-40D9-BFE3-F754837D698E}" type="datetimeFigureOut">
              <a:rPr lang="zh-CN" altLang="en-US" smtClean="0"/>
              <a:t>2025/4/20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867E8-E223-4BA5-941E-B482690BA234}" type="slidenum">
              <a:rPr lang="zh-CN" altLang="en-US" smtClean="0"/>
              <a:t>‹#›</a:t>
            </a:fld>
            <a:endParaRPr lang="zh-CN" altLang="en-US"/>
          </a:p>
        </p:txBody>
      </p:sp>
    </p:spTree>
    <p:extLst>
      <p:ext uri="{BB962C8B-B14F-4D97-AF65-F5344CB8AC3E}">
        <p14:creationId xmlns:p14="http://schemas.microsoft.com/office/powerpoint/2010/main" val="157037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reserve="1">
  <p:cSld name="Title Slide">
    <p:bg>
      <p:bgPr>
        <a:gradFill>
          <a:gsLst>
            <a:gs pos="0">
              <a:schemeClr val="tx1"/>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grpSp>
        <p:nvGrpSpPr>
          <p:cNvPr id="59" name="组合 58" descr="f6ff25c8-a14c-41cc-b010-dd8487810cd5"/>
          <p:cNvGrpSpPr/>
          <p:nvPr/>
        </p:nvGrpSpPr>
        <p:grpSpPr>
          <a:xfrm>
            <a:off x="0" y="0"/>
            <a:ext cx="12192000" cy="5557594"/>
            <a:chOff x="0" y="0"/>
            <a:chExt cx="12192000" cy="5557594"/>
          </a:xfrm>
        </p:grpSpPr>
        <p:grpSp>
          <p:nvGrpSpPr>
            <p:cNvPr id="53" name="组合 52" descr="737a8a92-d17e-4bce-98f6-a34e62efdb89"/>
            <p:cNvGrpSpPr/>
            <p:nvPr/>
          </p:nvGrpSpPr>
          <p:grpSpPr>
            <a:xfrm>
              <a:off x="0" y="0"/>
              <a:ext cx="12192000" cy="5557594"/>
              <a:chOff x="-107242" y="0"/>
              <a:chExt cx="12192000" cy="5557594"/>
            </a:xfrm>
          </p:grpSpPr>
          <p:sp>
            <p:nvSpPr>
              <p:cNvPr id="52" name="任意多边形: 形状 51" descr="1f23142b-0bf9-4f04-8974-dc6b7617326b"/>
              <p:cNvSpPr/>
              <p:nvPr/>
            </p:nvSpPr>
            <p:spPr>
              <a:xfrm>
                <a:off x="-107242" y="0"/>
                <a:ext cx="12192000" cy="5557594"/>
              </a:xfrm>
              <a:custGeom>
                <a:avLst/>
                <a:gdLst>
                  <a:gd name="connsiteX0" fmla="*/ 1 w 12192000"/>
                  <a:gd name="connsiteY0" fmla="*/ 4837594 h 5557594"/>
                  <a:gd name="connsiteX1" fmla="*/ 12192000 w 12192000"/>
                  <a:gd name="connsiteY1" fmla="*/ 4837594 h 5557594"/>
                  <a:gd name="connsiteX2" fmla="*/ 12192000 w 12192000"/>
                  <a:gd name="connsiteY2" fmla="*/ 4837618 h 5557594"/>
                  <a:gd name="connsiteX3" fmla="*/ 12182512 w 12192000"/>
                  <a:gd name="connsiteY3" fmla="*/ 4910147 h 5557594"/>
                  <a:gd name="connsiteX4" fmla="*/ 11724845 w 12192000"/>
                  <a:gd name="connsiteY4" fmla="*/ 5197594 h 5557594"/>
                  <a:gd name="connsiteX5" fmla="*/ 6563160 w 12192000"/>
                  <a:gd name="connsiteY5" fmla="*/ 5197594 h 5557594"/>
                  <a:gd name="connsiteX6" fmla="*/ 6096002 w 12192000"/>
                  <a:gd name="connsiteY6" fmla="*/ 5557594 h 5557594"/>
                  <a:gd name="connsiteX7" fmla="*/ 5628844 w 12192000"/>
                  <a:gd name="connsiteY7" fmla="*/ 5197594 h 5557594"/>
                  <a:gd name="connsiteX8" fmla="*/ 467159 w 12192000"/>
                  <a:gd name="connsiteY8" fmla="*/ 5197594 h 5557594"/>
                  <a:gd name="connsiteX9" fmla="*/ 1 w 12192000"/>
                  <a:gd name="connsiteY9" fmla="*/ 4837594 h 5557594"/>
                  <a:gd name="connsiteX10" fmla="*/ 0 w 12192000"/>
                  <a:gd name="connsiteY10" fmla="*/ 0 h 5557594"/>
                  <a:gd name="connsiteX11" fmla="*/ 12192000 w 12192000"/>
                  <a:gd name="connsiteY11" fmla="*/ 0 h 5557594"/>
                  <a:gd name="connsiteX12" fmla="*/ 12192000 w 12192000"/>
                  <a:gd name="connsiteY12" fmla="*/ 4837592 h 5557594"/>
                  <a:gd name="connsiteX13" fmla="*/ 0 w 12192000"/>
                  <a:gd name="connsiteY13" fmla="*/ 4837592 h 555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557594">
                    <a:moveTo>
                      <a:pt x="1" y="4837594"/>
                    </a:moveTo>
                    <a:lnTo>
                      <a:pt x="12192000" y="4837594"/>
                    </a:lnTo>
                    <a:lnTo>
                      <a:pt x="12192000" y="4837618"/>
                    </a:lnTo>
                    <a:lnTo>
                      <a:pt x="12182512" y="4910147"/>
                    </a:lnTo>
                    <a:cubicBezTo>
                      <a:pt x="12138951" y="5074193"/>
                      <a:pt x="11950598" y="5197594"/>
                      <a:pt x="11724845" y="5197594"/>
                    </a:cubicBezTo>
                    <a:lnTo>
                      <a:pt x="6563160" y="5197594"/>
                    </a:lnTo>
                    <a:cubicBezTo>
                      <a:pt x="6305156" y="5197594"/>
                      <a:pt x="6096002" y="5358771"/>
                      <a:pt x="6096002" y="5557594"/>
                    </a:cubicBezTo>
                    <a:cubicBezTo>
                      <a:pt x="6096002" y="5358771"/>
                      <a:pt x="5886848" y="5197594"/>
                      <a:pt x="5628844" y="5197594"/>
                    </a:cubicBezTo>
                    <a:lnTo>
                      <a:pt x="467159" y="5197594"/>
                    </a:lnTo>
                    <a:cubicBezTo>
                      <a:pt x="209155" y="5197594"/>
                      <a:pt x="1" y="5036417"/>
                      <a:pt x="1" y="4837594"/>
                    </a:cubicBezTo>
                    <a:close/>
                    <a:moveTo>
                      <a:pt x="0" y="0"/>
                    </a:moveTo>
                    <a:lnTo>
                      <a:pt x="12192000" y="0"/>
                    </a:lnTo>
                    <a:lnTo>
                      <a:pt x="12192000" y="4837592"/>
                    </a:lnTo>
                    <a:lnTo>
                      <a:pt x="0" y="4837592"/>
                    </a:lnTo>
                    <a:close/>
                  </a:path>
                </a:pathLst>
              </a:custGeom>
              <a:blipFill>
                <a:blip r:embed="rId2"/>
                <a:stretch>
                  <a:fillRect l="-3438" t="-21361" b="-26139"/>
                </a:stretch>
              </a:blipFill>
              <a:ln w="38100">
                <a:noFill/>
                <a:round/>
              </a:ln>
              <a:effectLst>
                <a:outerShdw blurRad="254000" dist="127000" dir="5400000" algn="t"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lvl="0" algn="ctr"/>
                <a:endParaRPr lang="zh-CN" altLang="en-US"/>
              </a:p>
            </p:txBody>
          </p:sp>
          <p:sp>
            <p:nvSpPr>
              <p:cNvPr id="50" name="任意多边形: 形状 49" descr="62b3770b-4f3a-4b78-ab1c-498b35ac819a"/>
              <p:cNvSpPr/>
              <p:nvPr/>
            </p:nvSpPr>
            <p:spPr>
              <a:xfrm>
                <a:off x="-107242" y="0"/>
                <a:ext cx="12192000" cy="5557594"/>
              </a:xfrm>
              <a:custGeom>
                <a:avLst/>
                <a:gdLst>
                  <a:gd name="connsiteX0" fmla="*/ 1 w 12192000"/>
                  <a:gd name="connsiteY0" fmla="*/ 4837594 h 5557594"/>
                  <a:gd name="connsiteX1" fmla="*/ 12192000 w 12192000"/>
                  <a:gd name="connsiteY1" fmla="*/ 4837594 h 5557594"/>
                  <a:gd name="connsiteX2" fmla="*/ 12192000 w 12192000"/>
                  <a:gd name="connsiteY2" fmla="*/ 4837618 h 5557594"/>
                  <a:gd name="connsiteX3" fmla="*/ 12182512 w 12192000"/>
                  <a:gd name="connsiteY3" fmla="*/ 4910147 h 5557594"/>
                  <a:gd name="connsiteX4" fmla="*/ 11724845 w 12192000"/>
                  <a:gd name="connsiteY4" fmla="*/ 5197594 h 5557594"/>
                  <a:gd name="connsiteX5" fmla="*/ 6563160 w 12192000"/>
                  <a:gd name="connsiteY5" fmla="*/ 5197594 h 5557594"/>
                  <a:gd name="connsiteX6" fmla="*/ 6096002 w 12192000"/>
                  <a:gd name="connsiteY6" fmla="*/ 5557594 h 5557594"/>
                  <a:gd name="connsiteX7" fmla="*/ 5628844 w 12192000"/>
                  <a:gd name="connsiteY7" fmla="*/ 5197594 h 5557594"/>
                  <a:gd name="connsiteX8" fmla="*/ 467159 w 12192000"/>
                  <a:gd name="connsiteY8" fmla="*/ 5197594 h 5557594"/>
                  <a:gd name="connsiteX9" fmla="*/ 1 w 12192000"/>
                  <a:gd name="connsiteY9" fmla="*/ 4837594 h 5557594"/>
                  <a:gd name="connsiteX10" fmla="*/ 0 w 12192000"/>
                  <a:gd name="connsiteY10" fmla="*/ 0 h 5557594"/>
                  <a:gd name="connsiteX11" fmla="*/ 12192000 w 12192000"/>
                  <a:gd name="connsiteY11" fmla="*/ 0 h 5557594"/>
                  <a:gd name="connsiteX12" fmla="*/ 12192000 w 12192000"/>
                  <a:gd name="connsiteY12" fmla="*/ 4837592 h 5557594"/>
                  <a:gd name="connsiteX13" fmla="*/ 0 w 12192000"/>
                  <a:gd name="connsiteY13" fmla="*/ 4837592 h 555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557594">
                    <a:moveTo>
                      <a:pt x="1" y="4837594"/>
                    </a:moveTo>
                    <a:lnTo>
                      <a:pt x="12192000" y="4837594"/>
                    </a:lnTo>
                    <a:lnTo>
                      <a:pt x="12192000" y="4837618"/>
                    </a:lnTo>
                    <a:lnTo>
                      <a:pt x="12182512" y="4910147"/>
                    </a:lnTo>
                    <a:cubicBezTo>
                      <a:pt x="12138951" y="5074193"/>
                      <a:pt x="11950598" y="5197594"/>
                      <a:pt x="11724845" y="5197594"/>
                    </a:cubicBezTo>
                    <a:lnTo>
                      <a:pt x="6563160" y="5197594"/>
                    </a:lnTo>
                    <a:cubicBezTo>
                      <a:pt x="6305156" y="5197594"/>
                      <a:pt x="6096002" y="5358771"/>
                      <a:pt x="6096002" y="5557594"/>
                    </a:cubicBezTo>
                    <a:cubicBezTo>
                      <a:pt x="6096002" y="5358771"/>
                      <a:pt x="5886848" y="5197594"/>
                      <a:pt x="5628844" y="5197594"/>
                    </a:cubicBezTo>
                    <a:lnTo>
                      <a:pt x="467159" y="5197594"/>
                    </a:lnTo>
                    <a:cubicBezTo>
                      <a:pt x="209155" y="5197594"/>
                      <a:pt x="1" y="5036417"/>
                      <a:pt x="1" y="4837594"/>
                    </a:cubicBezTo>
                    <a:close/>
                    <a:moveTo>
                      <a:pt x="0" y="0"/>
                    </a:moveTo>
                    <a:lnTo>
                      <a:pt x="12192000" y="0"/>
                    </a:lnTo>
                    <a:lnTo>
                      <a:pt x="12192000" y="4837592"/>
                    </a:lnTo>
                    <a:lnTo>
                      <a:pt x="0" y="4837592"/>
                    </a:lnTo>
                    <a:close/>
                  </a:path>
                </a:pathLst>
              </a:custGeom>
              <a:gradFill flip="none" rotWithShape="1">
                <a:gsLst>
                  <a:gs pos="90000">
                    <a:schemeClr val="accent1">
                      <a:alpha val="95000"/>
                    </a:schemeClr>
                  </a:gs>
                  <a:gs pos="0">
                    <a:schemeClr val="accent1">
                      <a:alpha val="70000"/>
                    </a:schemeClr>
                  </a:gs>
                </a:gsLst>
                <a:lin ang="5400000" scaled="1"/>
              </a:grad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lvl="0" algn="ctr"/>
                <a:endParaRPr lang="zh-CN" altLang="en-US"/>
              </a:p>
            </p:txBody>
          </p:sp>
        </p:grpSp>
        <p:grpSp>
          <p:nvGrpSpPr>
            <p:cNvPr id="58" name="组合 57" descr="d7b2ab6f-3679-47f6-8506-bb573bac4d48"/>
            <p:cNvGrpSpPr/>
            <p:nvPr/>
          </p:nvGrpSpPr>
          <p:grpSpPr>
            <a:xfrm>
              <a:off x="2228373" y="3974694"/>
              <a:ext cx="7722554" cy="0"/>
              <a:chOff x="2228373" y="3974694"/>
              <a:chExt cx="7722554" cy="0"/>
            </a:xfrm>
          </p:grpSpPr>
          <p:cxnSp>
            <p:nvCxnSpPr>
              <p:cNvPr id="56" name="直接连接符 55" descr="193aef36-0dc4-4048-b48e-5841e7f6b289"/>
              <p:cNvCxnSpPr/>
              <p:nvPr/>
            </p:nvCxnSpPr>
            <p:spPr>
              <a:xfrm>
                <a:off x="2228373" y="3974694"/>
                <a:ext cx="1080000" cy="0"/>
              </a:xfrm>
              <a:prstGeom prst="line">
                <a:avLst/>
              </a:prstGeom>
              <a:ln w="19050" cap="rnd">
                <a:gradFill flip="none" rotWithShape="1">
                  <a:gsLst>
                    <a:gs pos="0">
                      <a:schemeClr val="accent1">
                        <a:lumMod val="5000"/>
                        <a:lumOff val="95000"/>
                      </a:schemeClr>
                    </a:gs>
                    <a:gs pos="100000">
                      <a:schemeClr val="bg1">
                        <a:alpha val="0"/>
                      </a:schemeClr>
                    </a:gs>
                  </a:gsLst>
                  <a:lin ang="10800000" scaled="1"/>
                </a:gradFill>
                <a:round/>
              </a:ln>
            </p:spPr>
            <p:style>
              <a:lnRef idx="1">
                <a:schemeClr val="accent1"/>
              </a:lnRef>
              <a:fillRef idx="0">
                <a:schemeClr val="accent1"/>
              </a:fillRef>
              <a:effectRef idx="0">
                <a:schemeClr val="accent1"/>
              </a:effectRef>
              <a:fontRef idx="minor">
                <a:schemeClr val="tx1"/>
              </a:fontRef>
            </p:style>
          </p:cxnSp>
          <p:cxnSp>
            <p:nvCxnSpPr>
              <p:cNvPr id="57" name="直接连接符 56" descr="5785bbf0-7360-4614-bfda-94a3e001c525"/>
              <p:cNvCxnSpPr/>
              <p:nvPr/>
            </p:nvCxnSpPr>
            <p:spPr>
              <a:xfrm>
                <a:off x="8870927" y="3974694"/>
                <a:ext cx="1080000" cy="0"/>
              </a:xfrm>
              <a:prstGeom prst="line">
                <a:avLst/>
              </a:prstGeom>
              <a:ln w="19050" cap="rnd">
                <a:gradFill flip="none" rotWithShape="1">
                  <a:gsLst>
                    <a:gs pos="0">
                      <a:schemeClr val="accent1">
                        <a:lumMod val="5000"/>
                        <a:lumOff val="95000"/>
                      </a:schemeClr>
                    </a:gs>
                    <a:gs pos="100000">
                      <a:schemeClr val="bg1">
                        <a:alpha val="0"/>
                      </a:schemeClr>
                    </a:gs>
                  </a:gsLst>
                  <a:lin ang="0" scaled="1"/>
                </a:gradFill>
                <a:round/>
              </a:ln>
            </p:spPr>
            <p:style>
              <a:lnRef idx="1">
                <a:schemeClr val="accent1"/>
              </a:lnRef>
              <a:fillRef idx="0">
                <a:schemeClr val="accent1"/>
              </a:fillRef>
              <a:effectRef idx="0">
                <a:schemeClr val="accent1"/>
              </a:effectRef>
              <a:fontRef idx="minor">
                <a:schemeClr val="tx1"/>
              </a:fontRef>
            </p:style>
          </p:cxnSp>
        </p:grpSp>
        <p:sp>
          <p:nvSpPr>
            <p:cNvPr id="87" name="任意多边形: 形状 86" descr="c9c071ef-5013-4b25-b035-d1893faf4f14"/>
            <p:cNvSpPr>
              <a:spLocks noChangeAspect="1"/>
            </p:cNvSpPr>
            <p:nvPr/>
          </p:nvSpPr>
          <p:spPr>
            <a:xfrm flipH="1">
              <a:off x="10961687" y="501589"/>
              <a:ext cx="685614" cy="628711"/>
            </a:xfrm>
            <a:custGeom>
              <a:avLst/>
              <a:gdLst>
                <a:gd name="connsiteX0" fmla="*/ 54147 w 1243919"/>
                <a:gd name="connsiteY0" fmla="*/ 1032389 h 1140679"/>
                <a:gd name="connsiteX1" fmla="*/ 54145 w 1243919"/>
                <a:gd name="connsiteY1" fmla="*/ 1032389 h 1140679"/>
                <a:gd name="connsiteX2" fmla="*/ 0 w 1243919"/>
                <a:gd name="connsiteY2" fmla="*/ 1086534 h 1140679"/>
                <a:gd name="connsiteX3" fmla="*/ 54145 w 1243919"/>
                <a:gd name="connsiteY3" fmla="*/ 1140679 h 1140679"/>
                <a:gd name="connsiteX4" fmla="*/ 54147 w 1243919"/>
                <a:gd name="connsiteY4" fmla="*/ 1140679 h 1140679"/>
                <a:gd name="connsiteX5" fmla="*/ 108292 w 1243919"/>
                <a:gd name="connsiteY5" fmla="*/ 1086534 h 1140679"/>
                <a:gd name="connsiteX6" fmla="*/ 54147 w 1243919"/>
                <a:gd name="connsiteY6" fmla="*/ 1032389 h 1140679"/>
                <a:gd name="connsiteX7" fmla="*/ 432690 w 1243919"/>
                <a:gd name="connsiteY7" fmla="*/ 1032389 h 1140679"/>
                <a:gd name="connsiteX8" fmla="*/ 432688 w 1243919"/>
                <a:gd name="connsiteY8" fmla="*/ 1032389 h 1140679"/>
                <a:gd name="connsiteX9" fmla="*/ 378543 w 1243919"/>
                <a:gd name="connsiteY9" fmla="*/ 1086534 h 1140679"/>
                <a:gd name="connsiteX10" fmla="*/ 432688 w 1243919"/>
                <a:gd name="connsiteY10" fmla="*/ 1140679 h 1140679"/>
                <a:gd name="connsiteX11" fmla="*/ 432690 w 1243919"/>
                <a:gd name="connsiteY11" fmla="*/ 1140679 h 1140679"/>
                <a:gd name="connsiteX12" fmla="*/ 486835 w 1243919"/>
                <a:gd name="connsiteY12" fmla="*/ 1086534 h 1140679"/>
                <a:gd name="connsiteX13" fmla="*/ 432690 w 1243919"/>
                <a:gd name="connsiteY13" fmla="*/ 1032389 h 1140679"/>
                <a:gd name="connsiteX14" fmla="*/ 811232 w 1243919"/>
                <a:gd name="connsiteY14" fmla="*/ 1032389 h 1140679"/>
                <a:gd name="connsiteX15" fmla="*/ 811230 w 1243919"/>
                <a:gd name="connsiteY15" fmla="*/ 1032389 h 1140679"/>
                <a:gd name="connsiteX16" fmla="*/ 757085 w 1243919"/>
                <a:gd name="connsiteY16" fmla="*/ 1086534 h 1140679"/>
                <a:gd name="connsiteX17" fmla="*/ 811230 w 1243919"/>
                <a:gd name="connsiteY17" fmla="*/ 1140679 h 1140679"/>
                <a:gd name="connsiteX18" fmla="*/ 811232 w 1243919"/>
                <a:gd name="connsiteY18" fmla="*/ 1140679 h 1140679"/>
                <a:gd name="connsiteX19" fmla="*/ 865377 w 1243919"/>
                <a:gd name="connsiteY19" fmla="*/ 1086534 h 1140679"/>
                <a:gd name="connsiteX20" fmla="*/ 811232 w 1243919"/>
                <a:gd name="connsiteY20" fmla="*/ 1032389 h 1140679"/>
                <a:gd name="connsiteX21" fmla="*/ 1189774 w 1243919"/>
                <a:gd name="connsiteY21" fmla="*/ 1032389 h 1140679"/>
                <a:gd name="connsiteX22" fmla="*/ 1189772 w 1243919"/>
                <a:gd name="connsiteY22" fmla="*/ 1032389 h 1140679"/>
                <a:gd name="connsiteX23" fmla="*/ 1135627 w 1243919"/>
                <a:gd name="connsiteY23" fmla="*/ 1086534 h 1140679"/>
                <a:gd name="connsiteX24" fmla="*/ 1189772 w 1243919"/>
                <a:gd name="connsiteY24" fmla="*/ 1140679 h 1140679"/>
                <a:gd name="connsiteX25" fmla="*/ 1189774 w 1243919"/>
                <a:gd name="connsiteY25" fmla="*/ 1140679 h 1140679"/>
                <a:gd name="connsiteX26" fmla="*/ 1243919 w 1243919"/>
                <a:gd name="connsiteY26" fmla="*/ 1086534 h 1140679"/>
                <a:gd name="connsiteX27" fmla="*/ 1189774 w 1243919"/>
                <a:gd name="connsiteY27" fmla="*/ 1032389 h 1140679"/>
                <a:gd name="connsiteX28" fmla="*/ 54147 w 1243919"/>
                <a:gd name="connsiteY28" fmla="*/ 688260 h 1140679"/>
                <a:gd name="connsiteX29" fmla="*/ 54145 w 1243919"/>
                <a:gd name="connsiteY29" fmla="*/ 688260 h 1140679"/>
                <a:gd name="connsiteX30" fmla="*/ 0 w 1243919"/>
                <a:gd name="connsiteY30" fmla="*/ 742405 h 1140679"/>
                <a:gd name="connsiteX31" fmla="*/ 54145 w 1243919"/>
                <a:gd name="connsiteY31" fmla="*/ 796550 h 1140679"/>
                <a:gd name="connsiteX32" fmla="*/ 54147 w 1243919"/>
                <a:gd name="connsiteY32" fmla="*/ 796550 h 1140679"/>
                <a:gd name="connsiteX33" fmla="*/ 108292 w 1243919"/>
                <a:gd name="connsiteY33" fmla="*/ 742405 h 1140679"/>
                <a:gd name="connsiteX34" fmla="*/ 54147 w 1243919"/>
                <a:gd name="connsiteY34" fmla="*/ 688260 h 1140679"/>
                <a:gd name="connsiteX35" fmla="*/ 432690 w 1243919"/>
                <a:gd name="connsiteY35" fmla="*/ 688260 h 1140679"/>
                <a:gd name="connsiteX36" fmla="*/ 432688 w 1243919"/>
                <a:gd name="connsiteY36" fmla="*/ 688260 h 1140679"/>
                <a:gd name="connsiteX37" fmla="*/ 378543 w 1243919"/>
                <a:gd name="connsiteY37" fmla="*/ 742405 h 1140679"/>
                <a:gd name="connsiteX38" fmla="*/ 432688 w 1243919"/>
                <a:gd name="connsiteY38" fmla="*/ 796550 h 1140679"/>
                <a:gd name="connsiteX39" fmla="*/ 432690 w 1243919"/>
                <a:gd name="connsiteY39" fmla="*/ 796550 h 1140679"/>
                <a:gd name="connsiteX40" fmla="*/ 486835 w 1243919"/>
                <a:gd name="connsiteY40" fmla="*/ 742405 h 1140679"/>
                <a:gd name="connsiteX41" fmla="*/ 432690 w 1243919"/>
                <a:gd name="connsiteY41" fmla="*/ 688260 h 1140679"/>
                <a:gd name="connsiteX42" fmla="*/ 811232 w 1243919"/>
                <a:gd name="connsiteY42" fmla="*/ 688260 h 1140679"/>
                <a:gd name="connsiteX43" fmla="*/ 811230 w 1243919"/>
                <a:gd name="connsiteY43" fmla="*/ 688260 h 1140679"/>
                <a:gd name="connsiteX44" fmla="*/ 757085 w 1243919"/>
                <a:gd name="connsiteY44" fmla="*/ 742405 h 1140679"/>
                <a:gd name="connsiteX45" fmla="*/ 811230 w 1243919"/>
                <a:gd name="connsiteY45" fmla="*/ 796550 h 1140679"/>
                <a:gd name="connsiteX46" fmla="*/ 811232 w 1243919"/>
                <a:gd name="connsiteY46" fmla="*/ 796550 h 1140679"/>
                <a:gd name="connsiteX47" fmla="*/ 865377 w 1243919"/>
                <a:gd name="connsiteY47" fmla="*/ 742405 h 1140679"/>
                <a:gd name="connsiteX48" fmla="*/ 811232 w 1243919"/>
                <a:gd name="connsiteY48" fmla="*/ 688260 h 1140679"/>
                <a:gd name="connsiteX49" fmla="*/ 1189774 w 1243919"/>
                <a:gd name="connsiteY49" fmla="*/ 688260 h 1140679"/>
                <a:gd name="connsiteX50" fmla="*/ 1189772 w 1243919"/>
                <a:gd name="connsiteY50" fmla="*/ 688260 h 1140679"/>
                <a:gd name="connsiteX51" fmla="*/ 1135627 w 1243919"/>
                <a:gd name="connsiteY51" fmla="*/ 742405 h 1140679"/>
                <a:gd name="connsiteX52" fmla="*/ 1189772 w 1243919"/>
                <a:gd name="connsiteY52" fmla="*/ 796550 h 1140679"/>
                <a:gd name="connsiteX53" fmla="*/ 1189774 w 1243919"/>
                <a:gd name="connsiteY53" fmla="*/ 796550 h 1140679"/>
                <a:gd name="connsiteX54" fmla="*/ 1243919 w 1243919"/>
                <a:gd name="connsiteY54" fmla="*/ 742405 h 1140679"/>
                <a:gd name="connsiteX55" fmla="*/ 1189774 w 1243919"/>
                <a:gd name="connsiteY55" fmla="*/ 688260 h 1140679"/>
                <a:gd name="connsiteX56" fmla="*/ 54147 w 1243919"/>
                <a:gd name="connsiteY56" fmla="*/ 344130 h 1140679"/>
                <a:gd name="connsiteX57" fmla="*/ 54145 w 1243919"/>
                <a:gd name="connsiteY57" fmla="*/ 344130 h 1140679"/>
                <a:gd name="connsiteX58" fmla="*/ 0 w 1243919"/>
                <a:gd name="connsiteY58" fmla="*/ 398275 h 1140679"/>
                <a:gd name="connsiteX59" fmla="*/ 54145 w 1243919"/>
                <a:gd name="connsiteY59" fmla="*/ 452420 h 1140679"/>
                <a:gd name="connsiteX60" fmla="*/ 54147 w 1243919"/>
                <a:gd name="connsiteY60" fmla="*/ 452420 h 1140679"/>
                <a:gd name="connsiteX61" fmla="*/ 108292 w 1243919"/>
                <a:gd name="connsiteY61" fmla="*/ 398275 h 1140679"/>
                <a:gd name="connsiteX62" fmla="*/ 54147 w 1243919"/>
                <a:gd name="connsiteY62" fmla="*/ 344130 h 1140679"/>
                <a:gd name="connsiteX63" fmla="*/ 432690 w 1243919"/>
                <a:gd name="connsiteY63" fmla="*/ 344130 h 1140679"/>
                <a:gd name="connsiteX64" fmla="*/ 432688 w 1243919"/>
                <a:gd name="connsiteY64" fmla="*/ 344130 h 1140679"/>
                <a:gd name="connsiteX65" fmla="*/ 378543 w 1243919"/>
                <a:gd name="connsiteY65" fmla="*/ 398275 h 1140679"/>
                <a:gd name="connsiteX66" fmla="*/ 432688 w 1243919"/>
                <a:gd name="connsiteY66" fmla="*/ 452420 h 1140679"/>
                <a:gd name="connsiteX67" fmla="*/ 432690 w 1243919"/>
                <a:gd name="connsiteY67" fmla="*/ 452420 h 1140679"/>
                <a:gd name="connsiteX68" fmla="*/ 486835 w 1243919"/>
                <a:gd name="connsiteY68" fmla="*/ 398275 h 1140679"/>
                <a:gd name="connsiteX69" fmla="*/ 432690 w 1243919"/>
                <a:gd name="connsiteY69" fmla="*/ 344130 h 1140679"/>
                <a:gd name="connsiteX70" fmla="*/ 811232 w 1243919"/>
                <a:gd name="connsiteY70" fmla="*/ 344130 h 1140679"/>
                <a:gd name="connsiteX71" fmla="*/ 811230 w 1243919"/>
                <a:gd name="connsiteY71" fmla="*/ 344130 h 1140679"/>
                <a:gd name="connsiteX72" fmla="*/ 757085 w 1243919"/>
                <a:gd name="connsiteY72" fmla="*/ 398275 h 1140679"/>
                <a:gd name="connsiteX73" fmla="*/ 811230 w 1243919"/>
                <a:gd name="connsiteY73" fmla="*/ 452420 h 1140679"/>
                <a:gd name="connsiteX74" fmla="*/ 811232 w 1243919"/>
                <a:gd name="connsiteY74" fmla="*/ 452420 h 1140679"/>
                <a:gd name="connsiteX75" fmla="*/ 865377 w 1243919"/>
                <a:gd name="connsiteY75" fmla="*/ 398275 h 1140679"/>
                <a:gd name="connsiteX76" fmla="*/ 811232 w 1243919"/>
                <a:gd name="connsiteY76" fmla="*/ 344130 h 1140679"/>
                <a:gd name="connsiteX77" fmla="*/ 1189774 w 1243919"/>
                <a:gd name="connsiteY77" fmla="*/ 344130 h 1140679"/>
                <a:gd name="connsiteX78" fmla="*/ 1189772 w 1243919"/>
                <a:gd name="connsiteY78" fmla="*/ 344130 h 1140679"/>
                <a:gd name="connsiteX79" fmla="*/ 1135627 w 1243919"/>
                <a:gd name="connsiteY79" fmla="*/ 398275 h 1140679"/>
                <a:gd name="connsiteX80" fmla="*/ 1189772 w 1243919"/>
                <a:gd name="connsiteY80" fmla="*/ 452420 h 1140679"/>
                <a:gd name="connsiteX81" fmla="*/ 1189774 w 1243919"/>
                <a:gd name="connsiteY81" fmla="*/ 452420 h 1140679"/>
                <a:gd name="connsiteX82" fmla="*/ 1243919 w 1243919"/>
                <a:gd name="connsiteY82" fmla="*/ 398275 h 1140679"/>
                <a:gd name="connsiteX83" fmla="*/ 1189774 w 1243919"/>
                <a:gd name="connsiteY83" fmla="*/ 344130 h 1140679"/>
                <a:gd name="connsiteX84" fmla="*/ 54147 w 1243919"/>
                <a:gd name="connsiteY84" fmla="*/ 0 h 1140679"/>
                <a:gd name="connsiteX85" fmla="*/ 54145 w 1243919"/>
                <a:gd name="connsiteY85" fmla="*/ 0 h 1140679"/>
                <a:gd name="connsiteX86" fmla="*/ 0 w 1243919"/>
                <a:gd name="connsiteY86" fmla="*/ 54145 h 1140679"/>
                <a:gd name="connsiteX87" fmla="*/ 54145 w 1243919"/>
                <a:gd name="connsiteY87" fmla="*/ 108290 h 1140679"/>
                <a:gd name="connsiteX88" fmla="*/ 54147 w 1243919"/>
                <a:gd name="connsiteY88" fmla="*/ 108290 h 1140679"/>
                <a:gd name="connsiteX89" fmla="*/ 108292 w 1243919"/>
                <a:gd name="connsiteY89" fmla="*/ 54145 h 1140679"/>
                <a:gd name="connsiteX90" fmla="*/ 54147 w 1243919"/>
                <a:gd name="connsiteY90" fmla="*/ 0 h 1140679"/>
                <a:gd name="connsiteX91" fmla="*/ 432690 w 1243919"/>
                <a:gd name="connsiteY91" fmla="*/ 0 h 1140679"/>
                <a:gd name="connsiteX92" fmla="*/ 432688 w 1243919"/>
                <a:gd name="connsiteY92" fmla="*/ 0 h 1140679"/>
                <a:gd name="connsiteX93" fmla="*/ 378543 w 1243919"/>
                <a:gd name="connsiteY93" fmla="*/ 54145 h 1140679"/>
                <a:gd name="connsiteX94" fmla="*/ 432688 w 1243919"/>
                <a:gd name="connsiteY94" fmla="*/ 108290 h 1140679"/>
                <a:gd name="connsiteX95" fmla="*/ 432690 w 1243919"/>
                <a:gd name="connsiteY95" fmla="*/ 108290 h 1140679"/>
                <a:gd name="connsiteX96" fmla="*/ 486835 w 1243919"/>
                <a:gd name="connsiteY96" fmla="*/ 54145 h 1140679"/>
                <a:gd name="connsiteX97" fmla="*/ 432690 w 1243919"/>
                <a:gd name="connsiteY97" fmla="*/ 0 h 1140679"/>
                <a:gd name="connsiteX98" fmla="*/ 811232 w 1243919"/>
                <a:gd name="connsiteY98" fmla="*/ 0 h 1140679"/>
                <a:gd name="connsiteX99" fmla="*/ 811230 w 1243919"/>
                <a:gd name="connsiteY99" fmla="*/ 0 h 1140679"/>
                <a:gd name="connsiteX100" fmla="*/ 757085 w 1243919"/>
                <a:gd name="connsiteY100" fmla="*/ 54145 h 1140679"/>
                <a:gd name="connsiteX101" fmla="*/ 811230 w 1243919"/>
                <a:gd name="connsiteY101" fmla="*/ 108290 h 1140679"/>
                <a:gd name="connsiteX102" fmla="*/ 811232 w 1243919"/>
                <a:gd name="connsiteY102" fmla="*/ 108290 h 1140679"/>
                <a:gd name="connsiteX103" fmla="*/ 865377 w 1243919"/>
                <a:gd name="connsiteY103" fmla="*/ 54145 h 1140679"/>
                <a:gd name="connsiteX104" fmla="*/ 811232 w 1243919"/>
                <a:gd name="connsiteY104" fmla="*/ 0 h 1140679"/>
                <a:gd name="connsiteX105" fmla="*/ 1189774 w 1243919"/>
                <a:gd name="connsiteY105" fmla="*/ 0 h 1140679"/>
                <a:gd name="connsiteX106" fmla="*/ 1189772 w 1243919"/>
                <a:gd name="connsiteY106" fmla="*/ 0 h 1140679"/>
                <a:gd name="connsiteX107" fmla="*/ 1135627 w 1243919"/>
                <a:gd name="connsiteY107" fmla="*/ 54145 h 1140679"/>
                <a:gd name="connsiteX108" fmla="*/ 1189772 w 1243919"/>
                <a:gd name="connsiteY108" fmla="*/ 108290 h 1140679"/>
                <a:gd name="connsiteX109" fmla="*/ 1189774 w 1243919"/>
                <a:gd name="connsiteY109" fmla="*/ 108290 h 1140679"/>
                <a:gd name="connsiteX110" fmla="*/ 1243919 w 1243919"/>
                <a:gd name="connsiteY110" fmla="*/ 54145 h 1140679"/>
                <a:gd name="connsiteX111" fmla="*/ 1189774 w 1243919"/>
                <a:gd name="connsiteY111" fmla="*/ 0 h 114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243919" h="1140679">
                  <a:moveTo>
                    <a:pt x="54147" y="1032389"/>
                  </a:moveTo>
                  <a:lnTo>
                    <a:pt x="54145" y="1032389"/>
                  </a:lnTo>
                  <a:cubicBezTo>
                    <a:pt x="24242" y="1032389"/>
                    <a:pt x="0" y="1056631"/>
                    <a:pt x="0" y="1086534"/>
                  </a:cubicBezTo>
                  <a:cubicBezTo>
                    <a:pt x="0" y="1116437"/>
                    <a:pt x="24242" y="1140679"/>
                    <a:pt x="54145" y="1140679"/>
                  </a:cubicBezTo>
                  <a:lnTo>
                    <a:pt x="54147" y="1140679"/>
                  </a:lnTo>
                  <a:cubicBezTo>
                    <a:pt x="84050" y="1140679"/>
                    <a:pt x="108292" y="1116437"/>
                    <a:pt x="108292" y="1086534"/>
                  </a:cubicBezTo>
                  <a:cubicBezTo>
                    <a:pt x="108292" y="1056631"/>
                    <a:pt x="84050" y="1032389"/>
                    <a:pt x="54147" y="1032389"/>
                  </a:cubicBezTo>
                  <a:close/>
                  <a:moveTo>
                    <a:pt x="432690" y="1032389"/>
                  </a:moveTo>
                  <a:lnTo>
                    <a:pt x="432688" y="1032389"/>
                  </a:lnTo>
                  <a:cubicBezTo>
                    <a:pt x="402785" y="1032389"/>
                    <a:pt x="378543" y="1056631"/>
                    <a:pt x="378543" y="1086534"/>
                  </a:cubicBezTo>
                  <a:cubicBezTo>
                    <a:pt x="378543" y="1116437"/>
                    <a:pt x="402785" y="1140679"/>
                    <a:pt x="432688" y="1140679"/>
                  </a:cubicBezTo>
                  <a:lnTo>
                    <a:pt x="432690" y="1140679"/>
                  </a:lnTo>
                  <a:cubicBezTo>
                    <a:pt x="462593" y="1140679"/>
                    <a:pt x="486835" y="1116437"/>
                    <a:pt x="486835" y="1086534"/>
                  </a:cubicBezTo>
                  <a:cubicBezTo>
                    <a:pt x="486835" y="1056631"/>
                    <a:pt x="462593" y="1032389"/>
                    <a:pt x="432690" y="1032389"/>
                  </a:cubicBezTo>
                  <a:close/>
                  <a:moveTo>
                    <a:pt x="811232" y="1032389"/>
                  </a:moveTo>
                  <a:lnTo>
                    <a:pt x="811230" y="1032389"/>
                  </a:lnTo>
                  <a:cubicBezTo>
                    <a:pt x="781327" y="1032389"/>
                    <a:pt x="757085" y="1056631"/>
                    <a:pt x="757085" y="1086534"/>
                  </a:cubicBezTo>
                  <a:cubicBezTo>
                    <a:pt x="757085" y="1116437"/>
                    <a:pt x="781327" y="1140679"/>
                    <a:pt x="811230" y="1140679"/>
                  </a:cubicBezTo>
                  <a:lnTo>
                    <a:pt x="811232" y="1140679"/>
                  </a:lnTo>
                  <a:cubicBezTo>
                    <a:pt x="841135" y="1140679"/>
                    <a:pt x="865377" y="1116437"/>
                    <a:pt x="865377" y="1086534"/>
                  </a:cubicBezTo>
                  <a:cubicBezTo>
                    <a:pt x="865377" y="1056631"/>
                    <a:pt x="841135" y="1032389"/>
                    <a:pt x="811232" y="1032389"/>
                  </a:cubicBezTo>
                  <a:close/>
                  <a:moveTo>
                    <a:pt x="1189774" y="1032389"/>
                  </a:moveTo>
                  <a:lnTo>
                    <a:pt x="1189772" y="1032389"/>
                  </a:lnTo>
                  <a:cubicBezTo>
                    <a:pt x="1159869" y="1032389"/>
                    <a:pt x="1135627" y="1056631"/>
                    <a:pt x="1135627" y="1086534"/>
                  </a:cubicBezTo>
                  <a:cubicBezTo>
                    <a:pt x="1135627" y="1116437"/>
                    <a:pt x="1159869" y="1140679"/>
                    <a:pt x="1189772" y="1140679"/>
                  </a:cubicBezTo>
                  <a:lnTo>
                    <a:pt x="1189774" y="1140679"/>
                  </a:lnTo>
                  <a:cubicBezTo>
                    <a:pt x="1219677" y="1140679"/>
                    <a:pt x="1243919" y="1116437"/>
                    <a:pt x="1243919" y="1086534"/>
                  </a:cubicBezTo>
                  <a:cubicBezTo>
                    <a:pt x="1243919" y="1056631"/>
                    <a:pt x="1219677" y="1032389"/>
                    <a:pt x="1189774" y="1032389"/>
                  </a:cubicBezTo>
                  <a:close/>
                  <a:moveTo>
                    <a:pt x="54147" y="688260"/>
                  </a:moveTo>
                  <a:lnTo>
                    <a:pt x="54145" y="688260"/>
                  </a:lnTo>
                  <a:cubicBezTo>
                    <a:pt x="24242" y="688260"/>
                    <a:pt x="0" y="712502"/>
                    <a:pt x="0" y="742405"/>
                  </a:cubicBezTo>
                  <a:cubicBezTo>
                    <a:pt x="0" y="772308"/>
                    <a:pt x="24242" y="796550"/>
                    <a:pt x="54145" y="796550"/>
                  </a:cubicBezTo>
                  <a:lnTo>
                    <a:pt x="54147" y="796550"/>
                  </a:lnTo>
                  <a:cubicBezTo>
                    <a:pt x="84050" y="796550"/>
                    <a:pt x="108292" y="772308"/>
                    <a:pt x="108292" y="742405"/>
                  </a:cubicBezTo>
                  <a:cubicBezTo>
                    <a:pt x="108292" y="712502"/>
                    <a:pt x="84050" y="688260"/>
                    <a:pt x="54147" y="688260"/>
                  </a:cubicBezTo>
                  <a:close/>
                  <a:moveTo>
                    <a:pt x="432690" y="688260"/>
                  </a:moveTo>
                  <a:lnTo>
                    <a:pt x="432688" y="688260"/>
                  </a:lnTo>
                  <a:cubicBezTo>
                    <a:pt x="402785" y="688260"/>
                    <a:pt x="378543" y="712502"/>
                    <a:pt x="378543" y="742405"/>
                  </a:cubicBezTo>
                  <a:cubicBezTo>
                    <a:pt x="378543" y="772308"/>
                    <a:pt x="402785" y="796550"/>
                    <a:pt x="432688" y="796550"/>
                  </a:cubicBezTo>
                  <a:lnTo>
                    <a:pt x="432690" y="796550"/>
                  </a:lnTo>
                  <a:cubicBezTo>
                    <a:pt x="462593" y="796550"/>
                    <a:pt x="486835" y="772308"/>
                    <a:pt x="486835" y="742405"/>
                  </a:cubicBezTo>
                  <a:cubicBezTo>
                    <a:pt x="486835" y="712502"/>
                    <a:pt x="462593" y="688260"/>
                    <a:pt x="432690" y="688260"/>
                  </a:cubicBezTo>
                  <a:close/>
                  <a:moveTo>
                    <a:pt x="811232" y="688260"/>
                  </a:moveTo>
                  <a:lnTo>
                    <a:pt x="811230" y="688260"/>
                  </a:lnTo>
                  <a:cubicBezTo>
                    <a:pt x="781327" y="688260"/>
                    <a:pt x="757085" y="712502"/>
                    <a:pt x="757085" y="742405"/>
                  </a:cubicBezTo>
                  <a:cubicBezTo>
                    <a:pt x="757085" y="772308"/>
                    <a:pt x="781327" y="796550"/>
                    <a:pt x="811230" y="796550"/>
                  </a:cubicBezTo>
                  <a:lnTo>
                    <a:pt x="811232" y="796550"/>
                  </a:lnTo>
                  <a:cubicBezTo>
                    <a:pt x="841135" y="796550"/>
                    <a:pt x="865377" y="772308"/>
                    <a:pt x="865377" y="742405"/>
                  </a:cubicBezTo>
                  <a:cubicBezTo>
                    <a:pt x="865377" y="712502"/>
                    <a:pt x="841135" y="688260"/>
                    <a:pt x="811232" y="688260"/>
                  </a:cubicBezTo>
                  <a:close/>
                  <a:moveTo>
                    <a:pt x="1189774" y="688260"/>
                  </a:moveTo>
                  <a:lnTo>
                    <a:pt x="1189772" y="688260"/>
                  </a:lnTo>
                  <a:cubicBezTo>
                    <a:pt x="1159869" y="688260"/>
                    <a:pt x="1135627" y="712502"/>
                    <a:pt x="1135627" y="742405"/>
                  </a:cubicBezTo>
                  <a:cubicBezTo>
                    <a:pt x="1135627" y="772308"/>
                    <a:pt x="1159869" y="796550"/>
                    <a:pt x="1189772" y="796550"/>
                  </a:cubicBezTo>
                  <a:lnTo>
                    <a:pt x="1189774" y="796550"/>
                  </a:lnTo>
                  <a:cubicBezTo>
                    <a:pt x="1219677" y="796550"/>
                    <a:pt x="1243919" y="772308"/>
                    <a:pt x="1243919" y="742405"/>
                  </a:cubicBezTo>
                  <a:cubicBezTo>
                    <a:pt x="1243919" y="712502"/>
                    <a:pt x="1219677" y="688260"/>
                    <a:pt x="1189774" y="688260"/>
                  </a:cubicBezTo>
                  <a:close/>
                  <a:moveTo>
                    <a:pt x="54147" y="344130"/>
                  </a:moveTo>
                  <a:lnTo>
                    <a:pt x="54145" y="344130"/>
                  </a:lnTo>
                  <a:cubicBezTo>
                    <a:pt x="24242" y="344130"/>
                    <a:pt x="0" y="368372"/>
                    <a:pt x="0" y="398275"/>
                  </a:cubicBezTo>
                  <a:cubicBezTo>
                    <a:pt x="0" y="428178"/>
                    <a:pt x="24242" y="452420"/>
                    <a:pt x="54145" y="452420"/>
                  </a:cubicBezTo>
                  <a:lnTo>
                    <a:pt x="54147" y="452420"/>
                  </a:lnTo>
                  <a:cubicBezTo>
                    <a:pt x="84050" y="452420"/>
                    <a:pt x="108292" y="428178"/>
                    <a:pt x="108292" y="398275"/>
                  </a:cubicBezTo>
                  <a:cubicBezTo>
                    <a:pt x="108292" y="368372"/>
                    <a:pt x="84050" y="344130"/>
                    <a:pt x="54147" y="344130"/>
                  </a:cubicBezTo>
                  <a:close/>
                  <a:moveTo>
                    <a:pt x="432690" y="344130"/>
                  </a:moveTo>
                  <a:lnTo>
                    <a:pt x="432688" y="344130"/>
                  </a:lnTo>
                  <a:cubicBezTo>
                    <a:pt x="402785" y="344130"/>
                    <a:pt x="378543" y="368372"/>
                    <a:pt x="378543" y="398275"/>
                  </a:cubicBezTo>
                  <a:cubicBezTo>
                    <a:pt x="378543" y="428178"/>
                    <a:pt x="402785" y="452420"/>
                    <a:pt x="432688" y="452420"/>
                  </a:cubicBezTo>
                  <a:lnTo>
                    <a:pt x="432690" y="452420"/>
                  </a:lnTo>
                  <a:cubicBezTo>
                    <a:pt x="462593" y="452420"/>
                    <a:pt x="486835" y="428178"/>
                    <a:pt x="486835" y="398275"/>
                  </a:cubicBezTo>
                  <a:cubicBezTo>
                    <a:pt x="486835" y="368372"/>
                    <a:pt x="462593" y="344130"/>
                    <a:pt x="432690" y="344130"/>
                  </a:cubicBezTo>
                  <a:close/>
                  <a:moveTo>
                    <a:pt x="811232" y="344130"/>
                  </a:moveTo>
                  <a:lnTo>
                    <a:pt x="811230" y="344130"/>
                  </a:lnTo>
                  <a:cubicBezTo>
                    <a:pt x="781327" y="344130"/>
                    <a:pt x="757085" y="368372"/>
                    <a:pt x="757085" y="398275"/>
                  </a:cubicBezTo>
                  <a:cubicBezTo>
                    <a:pt x="757085" y="428178"/>
                    <a:pt x="781327" y="452420"/>
                    <a:pt x="811230" y="452420"/>
                  </a:cubicBezTo>
                  <a:lnTo>
                    <a:pt x="811232" y="452420"/>
                  </a:lnTo>
                  <a:cubicBezTo>
                    <a:pt x="841135" y="452420"/>
                    <a:pt x="865377" y="428178"/>
                    <a:pt x="865377" y="398275"/>
                  </a:cubicBezTo>
                  <a:cubicBezTo>
                    <a:pt x="865377" y="368372"/>
                    <a:pt x="841135" y="344130"/>
                    <a:pt x="811232" y="344130"/>
                  </a:cubicBezTo>
                  <a:close/>
                  <a:moveTo>
                    <a:pt x="1189774" y="344130"/>
                  </a:moveTo>
                  <a:lnTo>
                    <a:pt x="1189772" y="344130"/>
                  </a:lnTo>
                  <a:cubicBezTo>
                    <a:pt x="1159869" y="344130"/>
                    <a:pt x="1135627" y="368372"/>
                    <a:pt x="1135627" y="398275"/>
                  </a:cubicBezTo>
                  <a:cubicBezTo>
                    <a:pt x="1135627" y="428178"/>
                    <a:pt x="1159869" y="452420"/>
                    <a:pt x="1189772" y="452420"/>
                  </a:cubicBezTo>
                  <a:lnTo>
                    <a:pt x="1189774" y="452420"/>
                  </a:lnTo>
                  <a:cubicBezTo>
                    <a:pt x="1219677" y="452420"/>
                    <a:pt x="1243919" y="428178"/>
                    <a:pt x="1243919" y="398275"/>
                  </a:cubicBezTo>
                  <a:cubicBezTo>
                    <a:pt x="1243919" y="368372"/>
                    <a:pt x="1219677" y="344130"/>
                    <a:pt x="1189774" y="344130"/>
                  </a:cubicBezTo>
                  <a:close/>
                  <a:moveTo>
                    <a:pt x="54147" y="0"/>
                  </a:moveTo>
                  <a:lnTo>
                    <a:pt x="54145" y="0"/>
                  </a:lnTo>
                  <a:cubicBezTo>
                    <a:pt x="24242" y="0"/>
                    <a:pt x="0" y="24242"/>
                    <a:pt x="0" y="54145"/>
                  </a:cubicBezTo>
                  <a:cubicBezTo>
                    <a:pt x="0" y="84048"/>
                    <a:pt x="24242" y="108290"/>
                    <a:pt x="54145" y="108290"/>
                  </a:cubicBezTo>
                  <a:lnTo>
                    <a:pt x="54147" y="108290"/>
                  </a:lnTo>
                  <a:cubicBezTo>
                    <a:pt x="84050" y="108290"/>
                    <a:pt x="108292" y="84048"/>
                    <a:pt x="108292" y="54145"/>
                  </a:cubicBezTo>
                  <a:cubicBezTo>
                    <a:pt x="108292" y="24242"/>
                    <a:pt x="84050" y="0"/>
                    <a:pt x="54147" y="0"/>
                  </a:cubicBezTo>
                  <a:close/>
                  <a:moveTo>
                    <a:pt x="432690" y="0"/>
                  </a:moveTo>
                  <a:lnTo>
                    <a:pt x="432688" y="0"/>
                  </a:lnTo>
                  <a:cubicBezTo>
                    <a:pt x="402785" y="0"/>
                    <a:pt x="378543" y="24242"/>
                    <a:pt x="378543" y="54145"/>
                  </a:cubicBezTo>
                  <a:cubicBezTo>
                    <a:pt x="378543" y="84048"/>
                    <a:pt x="402785" y="108290"/>
                    <a:pt x="432688" y="108290"/>
                  </a:cubicBezTo>
                  <a:lnTo>
                    <a:pt x="432690" y="108290"/>
                  </a:lnTo>
                  <a:cubicBezTo>
                    <a:pt x="462593" y="108290"/>
                    <a:pt x="486835" y="84048"/>
                    <a:pt x="486835" y="54145"/>
                  </a:cubicBezTo>
                  <a:cubicBezTo>
                    <a:pt x="486835" y="24242"/>
                    <a:pt x="462593" y="0"/>
                    <a:pt x="432690" y="0"/>
                  </a:cubicBezTo>
                  <a:close/>
                  <a:moveTo>
                    <a:pt x="811232" y="0"/>
                  </a:moveTo>
                  <a:lnTo>
                    <a:pt x="811230" y="0"/>
                  </a:lnTo>
                  <a:cubicBezTo>
                    <a:pt x="781327" y="0"/>
                    <a:pt x="757085" y="24242"/>
                    <a:pt x="757085" y="54145"/>
                  </a:cubicBezTo>
                  <a:cubicBezTo>
                    <a:pt x="757085" y="84048"/>
                    <a:pt x="781327" y="108290"/>
                    <a:pt x="811230" y="108290"/>
                  </a:cubicBezTo>
                  <a:lnTo>
                    <a:pt x="811232" y="108290"/>
                  </a:lnTo>
                  <a:cubicBezTo>
                    <a:pt x="841135" y="108290"/>
                    <a:pt x="865377" y="84048"/>
                    <a:pt x="865377" y="54145"/>
                  </a:cubicBezTo>
                  <a:cubicBezTo>
                    <a:pt x="865377" y="24242"/>
                    <a:pt x="841135" y="0"/>
                    <a:pt x="811232" y="0"/>
                  </a:cubicBezTo>
                  <a:close/>
                  <a:moveTo>
                    <a:pt x="1189774" y="0"/>
                  </a:moveTo>
                  <a:lnTo>
                    <a:pt x="1189772" y="0"/>
                  </a:lnTo>
                  <a:cubicBezTo>
                    <a:pt x="1159869" y="0"/>
                    <a:pt x="1135627" y="24242"/>
                    <a:pt x="1135627" y="54145"/>
                  </a:cubicBezTo>
                  <a:cubicBezTo>
                    <a:pt x="1135627" y="84048"/>
                    <a:pt x="1159869" y="108290"/>
                    <a:pt x="1189772" y="108290"/>
                  </a:cubicBezTo>
                  <a:lnTo>
                    <a:pt x="1189774" y="108290"/>
                  </a:lnTo>
                  <a:cubicBezTo>
                    <a:pt x="1219677" y="108290"/>
                    <a:pt x="1243919" y="84048"/>
                    <a:pt x="1243919" y="54145"/>
                  </a:cubicBezTo>
                  <a:cubicBezTo>
                    <a:pt x="1243919" y="24242"/>
                    <a:pt x="1219677" y="0"/>
                    <a:pt x="1189774" y="0"/>
                  </a:cubicBezTo>
                  <a:close/>
                </a:path>
              </a:pathLst>
            </a:cu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grpSp>
        <p:nvGrpSpPr>
          <p:cNvPr id="25" name="组合 24" descr="370013a3-0355-493d-8989-4af0be708063"/>
          <p:cNvGrpSpPr>
            <a:grpSpLocks noChangeAspect="1"/>
          </p:cNvGrpSpPr>
          <p:nvPr/>
        </p:nvGrpSpPr>
        <p:grpSpPr>
          <a:xfrm>
            <a:off x="2681878" y="5625808"/>
            <a:ext cx="396000" cy="396000"/>
            <a:chOff x="666750" y="4833937"/>
            <a:chExt cx="476250" cy="476250"/>
          </a:xfrm>
        </p:grpSpPr>
        <p:sp>
          <p:nvSpPr>
            <p:cNvPr id="26" name="椭圆 25" descr="b56e8f24-d091-4d0b-b936-c76e102d6144"/>
            <p:cNvSpPr/>
            <p:nvPr/>
          </p:nvSpPr>
          <p:spPr>
            <a:xfrm>
              <a:off x="666750" y="4833937"/>
              <a:ext cx="476250" cy="476250"/>
            </a:xfrm>
            <a:prstGeom prst="ellipse">
              <a:avLst/>
            </a:prstGeom>
            <a:gradFill flip="none" rotWithShape="1">
              <a:gsLst>
                <a:gs pos="0">
                  <a:schemeClr val="accent1">
                    <a:lumMod val="60000"/>
                    <a:lumOff val="40000"/>
                  </a:schemeClr>
                </a:gs>
                <a:gs pos="70000">
                  <a:schemeClr val="accent1"/>
                </a:gs>
              </a:gsLst>
              <a:lin ang="5400000" scaled="1"/>
            </a:gradFill>
            <a:ln w="0">
              <a:noFill/>
            </a:ln>
            <a:effectLst>
              <a:outerShdw blurRad="254000" dist="127000" dir="5400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descr="aaad95d2-2c71-4b76-96e2-1cbec2adaab6"/>
            <p:cNvSpPr>
              <a:spLocks noChangeAspect="1"/>
            </p:cNvSpPr>
            <p:nvPr/>
          </p:nvSpPr>
          <p:spPr>
            <a:xfrm>
              <a:off x="788558" y="4946062"/>
              <a:ext cx="232635" cy="252000"/>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8" name="组合 27" descr="f1a5c3a3-d871-4530-a317-9809d8bc133b"/>
          <p:cNvGrpSpPr>
            <a:grpSpLocks noChangeAspect="1"/>
          </p:cNvGrpSpPr>
          <p:nvPr/>
        </p:nvGrpSpPr>
        <p:grpSpPr>
          <a:xfrm>
            <a:off x="7228831" y="5625808"/>
            <a:ext cx="396000" cy="396000"/>
            <a:chOff x="666750" y="5424487"/>
            <a:chExt cx="476250" cy="476250"/>
          </a:xfrm>
        </p:grpSpPr>
        <p:sp>
          <p:nvSpPr>
            <p:cNvPr id="29" name="椭圆 28" descr="350cbb49-9a56-4ba1-b3ab-436540f7c573"/>
            <p:cNvSpPr/>
            <p:nvPr/>
          </p:nvSpPr>
          <p:spPr>
            <a:xfrm>
              <a:off x="666750" y="5424487"/>
              <a:ext cx="476250" cy="476250"/>
            </a:xfrm>
            <a:prstGeom prst="ellipse">
              <a:avLst/>
            </a:prstGeom>
            <a:gradFill>
              <a:gsLst>
                <a:gs pos="0">
                  <a:schemeClr val="accent1">
                    <a:lumMod val="60000"/>
                    <a:lumOff val="40000"/>
                  </a:schemeClr>
                </a:gs>
                <a:gs pos="70000">
                  <a:schemeClr val="accent1"/>
                </a:gs>
              </a:gsLst>
              <a:lin ang="5400000" scaled="1"/>
            </a:gradFill>
            <a:ln w="0">
              <a:noFill/>
            </a:ln>
            <a:effectLst>
              <a:outerShdw blurRad="254000" dist="127000" dir="5400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descr="b5fbbe4a-0694-4305-9779-ce0ecd778143"/>
            <p:cNvSpPr>
              <a:spLocks noChangeAspect="1"/>
            </p:cNvSpPr>
            <p:nvPr/>
          </p:nvSpPr>
          <p:spPr>
            <a:xfrm>
              <a:off x="778875" y="5543855"/>
              <a:ext cx="252000" cy="237515"/>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 name="标题 3" descr="87f05508-eaf6-4d3b-b265-a4233b9bfb4b"/>
          <p:cNvSpPr>
            <a:spLocks noGrp="1"/>
          </p:cNvSpPr>
          <p:nvPr>
            <p:ph type="ctrTitle" hasCustomPrompt="1"/>
          </p:nvPr>
        </p:nvSpPr>
        <p:spPr>
          <a:xfrm>
            <a:off x="1416000" y="1130299"/>
            <a:ext cx="9360000" cy="2421141"/>
          </a:xfrm>
          <a:prstGeom prst="rect">
            <a:avLst/>
          </a:prstGeom>
        </p:spPr>
        <p:txBody>
          <a:bodyPr wrap="square" anchor="b">
            <a:normAutofit/>
          </a:bodyPr>
          <a:lstStyle>
            <a:lvl1pPr algn="ctr">
              <a:lnSpc>
                <a:spcPct val="100000"/>
              </a:lnSpc>
              <a:defRPr sz="5400">
                <a:ln w="19050">
                  <a:noFill/>
                </a:ln>
                <a:solidFill>
                  <a:schemeClr val="tx1"/>
                </a:solidFill>
              </a:defRPr>
            </a:lvl1pPr>
          </a:lstStyle>
          <a:p>
            <a:pPr lvl="0"/>
            <a:r>
              <a:rPr lang="zh-CN" altLang="en-US"/>
              <a:t>Click to add title</a:t>
            </a:r>
            <a:endParaRPr lang="en-US"/>
          </a:p>
        </p:txBody>
      </p:sp>
      <p:sp>
        <p:nvSpPr>
          <p:cNvPr id="5" name="副标题 4" descr="d403c2d2-9e83-4445-b09d-23ee79474d76"/>
          <p:cNvSpPr>
            <a:spLocks noGrp="1"/>
          </p:cNvSpPr>
          <p:nvPr>
            <p:ph type="subTitle" sz="quarter" idx="1" hasCustomPrompt="1"/>
          </p:nvPr>
        </p:nvSpPr>
        <p:spPr>
          <a:xfrm>
            <a:off x="1416000" y="3650694"/>
            <a:ext cx="9360000" cy="648000"/>
          </a:xfrm>
          <a:prstGeom prst="roundRect">
            <a:avLst>
              <a:gd name="adj" fmla="val 0"/>
            </a:avLst>
          </a:prstGeom>
          <a:noFill/>
          <a:ln>
            <a:noFill/>
          </a:ln>
        </p:spPr>
        <p:txBody>
          <a:bodyPr vert="horz" wrap="square" lIns="91440" tIns="45720" rIns="91440" bIns="45720" rtlCol="0" anchor="t" anchorCtr="0">
            <a:normAutofit/>
          </a:bodyPr>
          <a:lstStyle>
            <a:lvl1pPr marL="0" indent="0" algn="ctr">
              <a:lnSpc>
                <a:spcPct val="100000"/>
              </a:lnSpc>
              <a:buNone/>
              <a:defRPr lang="en-US" sz="2400">
                <a:solidFill>
                  <a:schemeClr val="tx1"/>
                </a:solidFill>
                <a:latin typeface="+mj-lt"/>
              </a:defRPr>
            </a:lvl1pPr>
          </a:lstStyle>
          <a:p>
            <a:pPr lvl="0"/>
            <a:r>
              <a:rPr lang="zh-CN" altLang="en-US"/>
              <a:t>Click to add subtitle</a:t>
            </a:r>
            <a:endParaRPr lang="en-US"/>
          </a:p>
        </p:txBody>
      </p:sp>
      <p:sp>
        <p:nvSpPr>
          <p:cNvPr id="6" name="文本占位符 5" descr="9fa1b164-4f1f-4d23-a06c-ff2eaa111c5b"/>
          <p:cNvSpPr>
            <a:spLocks noGrp="1"/>
          </p:cNvSpPr>
          <p:nvPr>
            <p:ph type="body" sz="quarter" idx="13" hasCustomPrompt="1"/>
          </p:nvPr>
        </p:nvSpPr>
        <p:spPr>
          <a:xfrm>
            <a:off x="3124859" y="5625808"/>
            <a:ext cx="2797538" cy="396000"/>
          </a:xfrm>
          <a:prstGeom prst="rect">
            <a:avLst/>
          </a:prstGeom>
          <a:noFill/>
        </p:spPr>
        <p:txBody>
          <a:bodyPr wrap="square" lIns="90000" anchor="ctr">
            <a:normAutofit/>
          </a:bodyPr>
          <a:lstStyle>
            <a:lvl1pPr marL="0" indent="0" algn="l">
              <a:lnSpc>
                <a:spcPct val="100000"/>
              </a:lnSpc>
              <a:buNone/>
              <a:defRPr sz="1200">
                <a:solidFill>
                  <a:schemeClr val="bg1"/>
                </a:solidFill>
              </a:defRPr>
            </a:lvl1pPr>
          </a:lstStyle>
          <a:p>
            <a:pPr lvl="0"/>
            <a:r>
              <a:rPr lang="zh-CN" altLang="en-US"/>
              <a:t>Presenter name</a:t>
            </a:r>
            <a:endParaRPr lang="en-US"/>
          </a:p>
        </p:txBody>
      </p:sp>
      <p:sp>
        <p:nvSpPr>
          <p:cNvPr id="7" name="文本占位符 6" descr="501f2c88-75c1-44d4-be6a-3525e8dbc58c"/>
          <p:cNvSpPr>
            <a:spLocks noGrp="1"/>
          </p:cNvSpPr>
          <p:nvPr>
            <p:ph type="body" sz="quarter" idx="14" hasCustomPrompt="1"/>
          </p:nvPr>
        </p:nvSpPr>
        <p:spPr>
          <a:xfrm>
            <a:off x="7718062" y="5627282"/>
            <a:ext cx="2797538" cy="396000"/>
          </a:xfrm>
          <a:prstGeom prst="rect">
            <a:avLst/>
          </a:prstGeom>
          <a:noFill/>
        </p:spPr>
        <p:txBody>
          <a:bodyPr wrap="none" anchor="ctr">
            <a:normAutofit/>
          </a:bodyPr>
          <a:lstStyle>
            <a:lvl1pPr marL="0" indent="0" algn="l">
              <a:lnSpc>
                <a:spcPct val="100000"/>
              </a:lnSpc>
              <a:buNone/>
              <a:defRPr sz="1200">
                <a:solidFill>
                  <a:schemeClr val="bg1"/>
                </a:solidFill>
              </a:defRPr>
            </a:lvl1pPr>
          </a:lstStyle>
          <a:p>
            <a:pPr lvl="0"/>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descr="16a4645f-e0d9-4aed-a1d4-6d593e2eca2a"/>
          <p:cNvSpPr>
            <a:spLocks noGrp="1"/>
          </p:cNvSpPr>
          <p:nvPr>
            <p:ph type="title" hasCustomPrompt="1"/>
          </p:nvPr>
        </p:nvSpPr>
        <p:spPr/>
        <p:txBody>
          <a:bodyPr/>
          <a:lstStyle>
            <a:lvl1pPr>
              <a:defRPr/>
            </a:lvl1pPr>
          </a:lstStyle>
          <a:p>
            <a:pPr lvl="0"/>
            <a:r>
              <a:rPr lang="zh-CN" altLang="en-US"/>
              <a:t>Click to add title</a:t>
            </a:r>
            <a:endParaRPr lang="en-US"/>
          </a:p>
        </p:txBody>
      </p:sp>
      <p:sp>
        <p:nvSpPr>
          <p:cNvPr id="3" name="内容占位符 2" descr="68acc591-3d96-41d6-b882-e7e14d4d6109"/>
          <p:cNvSpPr>
            <a:spLocks noGrp="1"/>
          </p:cNvSpPr>
          <p:nvPr>
            <p:ph idx="1" hasCustomPrompt="1"/>
          </p:nvPr>
        </p:nvSpPr>
        <p:spPr/>
        <p:txBody>
          <a:bodyPr/>
          <a:lstStyle>
            <a:lvl1pPr>
              <a:defRPr/>
            </a:lvl1pPr>
          </a:lstStyle>
          <a:p>
            <a:pPr lvl="0"/>
            <a:r>
              <a:rPr lang="zh-CN" altLang="en-US"/>
              <a:t>Click to add text</a:t>
            </a:r>
            <a:endParaRPr lang="en-US"/>
          </a:p>
          <a:p>
            <a:pPr lvl="1"/>
            <a:r>
              <a:rPr lang="zh-CN" altLang="en-US"/>
              <a:t>Second level</a:t>
            </a:r>
            <a:endParaRPr lang="en-US"/>
          </a:p>
          <a:p>
            <a:pPr lvl="2"/>
            <a:r>
              <a:rPr lang="zh-CN" altLang="en-US"/>
              <a:t>Third level</a:t>
            </a:r>
            <a:endParaRPr lang="en-US"/>
          </a:p>
          <a:p>
            <a:pPr lvl="3"/>
            <a:r>
              <a:rPr lang="zh-CN" altLang="en-US"/>
              <a:t>Fourth level</a:t>
            </a:r>
            <a:endParaRPr lang="en-US"/>
          </a:p>
          <a:p>
            <a:pPr lvl="4"/>
            <a:r>
              <a:rPr lang="zh-CN" altLang="en-US"/>
              <a:t>Fifth level</a:t>
            </a:r>
            <a:endParaRPr lang="en-US"/>
          </a:p>
        </p:txBody>
      </p:sp>
      <p:sp>
        <p:nvSpPr>
          <p:cNvPr id="4" name="日期占位符 3" descr="213686df-ce32-4c51-9e11-029b1af34662"/>
          <p:cNvSpPr>
            <a:spLocks noGrp="1"/>
          </p:cNvSpPr>
          <p:nvPr>
            <p:ph type="dt" sz="half" idx="10"/>
          </p:nvPr>
        </p:nvSpPr>
        <p:spPr/>
        <p:txBody>
          <a:bodyPr/>
          <a:lstStyle/>
          <a:p>
            <a:endParaRPr lang="en-US"/>
          </a:p>
        </p:txBody>
      </p:sp>
      <p:sp>
        <p:nvSpPr>
          <p:cNvPr id="5" name="页脚占位符 4" descr="d40be561-4610-497a-ab0e-9997424e7949"/>
          <p:cNvSpPr>
            <a:spLocks noGrp="1"/>
          </p:cNvSpPr>
          <p:nvPr>
            <p:ph type="ftr" sz="quarter" idx="11"/>
          </p:nvPr>
        </p:nvSpPr>
        <p:spPr/>
        <p:txBody>
          <a:bodyPr/>
          <a:lstStyle/>
          <a:p>
            <a:endParaRPr lang="en-US"/>
          </a:p>
        </p:txBody>
      </p:sp>
      <p:sp>
        <p:nvSpPr>
          <p:cNvPr id="6" name="灯片编号占位符 5" descr="5eda87e7-6641-45c3-a49b-c064cffbaaa6"/>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Agenda" preserve="1">
  <p:cSld name="Agenda">
    <p:spTree>
      <p:nvGrpSpPr>
        <p:cNvPr id="1" name=""/>
        <p:cNvGrpSpPr/>
        <p:nvPr/>
      </p:nvGrpSpPr>
      <p:grpSpPr>
        <a:xfrm>
          <a:off x="0" y="0"/>
          <a:ext cx="0" cy="0"/>
          <a:chOff x="0" y="0"/>
          <a:chExt cx="0" cy="0"/>
        </a:xfrm>
      </p:grpSpPr>
      <p:grpSp>
        <p:nvGrpSpPr>
          <p:cNvPr id="49" name="组合 48" descr="ec5cff82-de88-4090-9a74-0da0a2d59ab6"/>
          <p:cNvGrpSpPr/>
          <p:nvPr/>
        </p:nvGrpSpPr>
        <p:grpSpPr>
          <a:xfrm>
            <a:off x="0" y="0"/>
            <a:ext cx="12192000" cy="2585295"/>
            <a:chOff x="0" y="0"/>
            <a:chExt cx="12192000" cy="2585295"/>
          </a:xfrm>
        </p:grpSpPr>
        <p:grpSp>
          <p:nvGrpSpPr>
            <p:cNvPr id="41" name="组合 40" descr="49b62b42-0bfb-4b08-82df-1b7ccb873fc8"/>
            <p:cNvGrpSpPr/>
            <p:nvPr/>
          </p:nvGrpSpPr>
          <p:grpSpPr>
            <a:xfrm>
              <a:off x="0" y="0"/>
              <a:ext cx="12192000" cy="2585295"/>
              <a:chOff x="0" y="0"/>
              <a:chExt cx="12192000" cy="2585295"/>
            </a:xfrm>
          </p:grpSpPr>
          <p:sp>
            <p:nvSpPr>
              <p:cNvPr id="47" name="任意多边形: 形状 46" descr="cd3af6e8-857e-4f95-a774-7bbd2b952ddf"/>
              <p:cNvSpPr/>
              <p:nvPr/>
            </p:nvSpPr>
            <p:spPr>
              <a:xfrm>
                <a:off x="0" y="0"/>
                <a:ext cx="12192000" cy="2585294"/>
              </a:xfrm>
              <a:custGeom>
                <a:avLst/>
                <a:gdLst>
                  <a:gd name="connsiteX0" fmla="*/ 1 w 12192000"/>
                  <a:gd name="connsiteY0" fmla="*/ 1865294 h 2585294"/>
                  <a:gd name="connsiteX1" fmla="*/ 12192000 w 12192000"/>
                  <a:gd name="connsiteY1" fmla="*/ 1865294 h 2585294"/>
                  <a:gd name="connsiteX2" fmla="*/ 12192000 w 12192000"/>
                  <a:gd name="connsiteY2" fmla="*/ 1865318 h 2585294"/>
                  <a:gd name="connsiteX3" fmla="*/ 12182512 w 12192000"/>
                  <a:gd name="connsiteY3" fmla="*/ 1937847 h 2585294"/>
                  <a:gd name="connsiteX4" fmla="*/ 11724845 w 12192000"/>
                  <a:gd name="connsiteY4" fmla="*/ 2225294 h 2585294"/>
                  <a:gd name="connsiteX5" fmla="*/ 6563160 w 12192000"/>
                  <a:gd name="connsiteY5" fmla="*/ 2225294 h 2585294"/>
                  <a:gd name="connsiteX6" fmla="*/ 6096002 w 12192000"/>
                  <a:gd name="connsiteY6" fmla="*/ 2585294 h 2585294"/>
                  <a:gd name="connsiteX7" fmla="*/ 5628844 w 12192000"/>
                  <a:gd name="connsiteY7" fmla="*/ 2225294 h 2585294"/>
                  <a:gd name="connsiteX8" fmla="*/ 467159 w 12192000"/>
                  <a:gd name="connsiteY8" fmla="*/ 2225294 h 2585294"/>
                  <a:gd name="connsiteX9" fmla="*/ 1 w 12192000"/>
                  <a:gd name="connsiteY9" fmla="*/ 1865294 h 2585294"/>
                  <a:gd name="connsiteX10" fmla="*/ 0 w 12192000"/>
                  <a:gd name="connsiteY10" fmla="*/ 0 h 2585294"/>
                  <a:gd name="connsiteX11" fmla="*/ 12192000 w 12192000"/>
                  <a:gd name="connsiteY11" fmla="*/ 0 h 2585294"/>
                  <a:gd name="connsiteX12" fmla="*/ 12192000 w 12192000"/>
                  <a:gd name="connsiteY12" fmla="*/ 1865292 h 2585294"/>
                  <a:gd name="connsiteX13" fmla="*/ 0 w 12192000"/>
                  <a:gd name="connsiteY13" fmla="*/ 1865292 h 258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2585294">
                    <a:moveTo>
                      <a:pt x="1" y="1865294"/>
                    </a:moveTo>
                    <a:lnTo>
                      <a:pt x="12192000" y="1865294"/>
                    </a:lnTo>
                    <a:lnTo>
                      <a:pt x="12192000" y="1865318"/>
                    </a:lnTo>
                    <a:lnTo>
                      <a:pt x="12182512" y="1937847"/>
                    </a:lnTo>
                    <a:cubicBezTo>
                      <a:pt x="12138951" y="2101893"/>
                      <a:pt x="11950598" y="2225294"/>
                      <a:pt x="11724845" y="2225294"/>
                    </a:cubicBezTo>
                    <a:lnTo>
                      <a:pt x="6563160" y="2225294"/>
                    </a:lnTo>
                    <a:cubicBezTo>
                      <a:pt x="6305156" y="2225294"/>
                      <a:pt x="6096002" y="2386471"/>
                      <a:pt x="6096002" y="2585294"/>
                    </a:cubicBezTo>
                    <a:cubicBezTo>
                      <a:pt x="6096002" y="2386471"/>
                      <a:pt x="5886848" y="2225294"/>
                      <a:pt x="5628844" y="2225294"/>
                    </a:cubicBezTo>
                    <a:lnTo>
                      <a:pt x="467159" y="2225294"/>
                    </a:lnTo>
                    <a:cubicBezTo>
                      <a:pt x="209155" y="2225294"/>
                      <a:pt x="1" y="2064117"/>
                      <a:pt x="1" y="1865294"/>
                    </a:cubicBezTo>
                    <a:close/>
                    <a:moveTo>
                      <a:pt x="0" y="0"/>
                    </a:moveTo>
                    <a:lnTo>
                      <a:pt x="12192000" y="0"/>
                    </a:lnTo>
                    <a:lnTo>
                      <a:pt x="12192000" y="1865292"/>
                    </a:lnTo>
                    <a:lnTo>
                      <a:pt x="0" y="1865292"/>
                    </a:lnTo>
                    <a:close/>
                  </a:path>
                </a:pathLst>
              </a:custGeom>
              <a:blipFill>
                <a:blip r:embed="rId2"/>
                <a:stretch>
                  <a:fillRect l="-3438" t="-95022" b="-67070"/>
                </a:stretch>
              </a:blipFill>
              <a:ln w="38100">
                <a:noFill/>
                <a:round/>
              </a:ln>
              <a:effectLst>
                <a:outerShdw blurRad="254000" dist="127000" dir="5400000" algn="t"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lvl="0" algn="ctr"/>
                <a:endParaRPr lang="zh-CN" altLang="en-US"/>
              </a:p>
            </p:txBody>
          </p:sp>
          <p:sp>
            <p:nvSpPr>
              <p:cNvPr id="48" name="任意多边形: 形状 47" descr="3863539c-09ea-4a35-a655-562c77b8f0f1"/>
              <p:cNvSpPr/>
              <p:nvPr/>
            </p:nvSpPr>
            <p:spPr>
              <a:xfrm>
                <a:off x="0" y="0"/>
                <a:ext cx="12192000" cy="2585295"/>
              </a:xfrm>
              <a:custGeom>
                <a:avLst/>
                <a:gdLst>
                  <a:gd name="connsiteX0" fmla="*/ 1 w 12192000"/>
                  <a:gd name="connsiteY0" fmla="*/ 1865295 h 2585295"/>
                  <a:gd name="connsiteX1" fmla="*/ 12192000 w 12192000"/>
                  <a:gd name="connsiteY1" fmla="*/ 1865295 h 2585295"/>
                  <a:gd name="connsiteX2" fmla="*/ 12192000 w 12192000"/>
                  <a:gd name="connsiteY2" fmla="*/ 1865319 h 2585295"/>
                  <a:gd name="connsiteX3" fmla="*/ 12182512 w 12192000"/>
                  <a:gd name="connsiteY3" fmla="*/ 1937848 h 2585295"/>
                  <a:gd name="connsiteX4" fmla="*/ 11724845 w 12192000"/>
                  <a:gd name="connsiteY4" fmla="*/ 2225295 h 2585295"/>
                  <a:gd name="connsiteX5" fmla="*/ 6563160 w 12192000"/>
                  <a:gd name="connsiteY5" fmla="*/ 2225295 h 2585295"/>
                  <a:gd name="connsiteX6" fmla="*/ 6096002 w 12192000"/>
                  <a:gd name="connsiteY6" fmla="*/ 2585295 h 2585295"/>
                  <a:gd name="connsiteX7" fmla="*/ 5628844 w 12192000"/>
                  <a:gd name="connsiteY7" fmla="*/ 2225295 h 2585295"/>
                  <a:gd name="connsiteX8" fmla="*/ 467159 w 12192000"/>
                  <a:gd name="connsiteY8" fmla="*/ 2225295 h 2585295"/>
                  <a:gd name="connsiteX9" fmla="*/ 1 w 12192000"/>
                  <a:gd name="connsiteY9" fmla="*/ 1865295 h 2585295"/>
                  <a:gd name="connsiteX10" fmla="*/ 0 w 12192000"/>
                  <a:gd name="connsiteY10" fmla="*/ 0 h 2585295"/>
                  <a:gd name="connsiteX11" fmla="*/ 12192000 w 12192000"/>
                  <a:gd name="connsiteY11" fmla="*/ 0 h 2585295"/>
                  <a:gd name="connsiteX12" fmla="*/ 12192000 w 12192000"/>
                  <a:gd name="connsiteY12" fmla="*/ 1865293 h 2585295"/>
                  <a:gd name="connsiteX13" fmla="*/ 0 w 12192000"/>
                  <a:gd name="connsiteY13" fmla="*/ 1865293 h 258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2585295">
                    <a:moveTo>
                      <a:pt x="1" y="1865295"/>
                    </a:moveTo>
                    <a:lnTo>
                      <a:pt x="12192000" y="1865295"/>
                    </a:lnTo>
                    <a:lnTo>
                      <a:pt x="12192000" y="1865319"/>
                    </a:lnTo>
                    <a:lnTo>
                      <a:pt x="12182512" y="1937848"/>
                    </a:lnTo>
                    <a:cubicBezTo>
                      <a:pt x="12138951" y="2101894"/>
                      <a:pt x="11950598" y="2225295"/>
                      <a:pt x="11724845" y="2225295"/>
                    </a:cubicBezTo>
                    <a:lnTo>
                      <a:pt x="6563160" y="2225295"/>
                    </a:lnTo>
                    <a:cubicBezTo>
                      <a:pt x="6305156" y="2225295"/>
                      <a:pt x="6096002" y="2386472"/>
                      <a:pt x="6096002" y="2585295"/>
                    </a:cubicBezTo>
                    <a:cubicBezTo>
                      <a:pt x="6096002" y="2386472"/>
                      <a:pt x="5886848" y="2225295"/>
                      <a:pt x="5628844" y="2225295"/>
                    </a:cubicBezTo>
                    <a:lnTo>
                      <a:pt x="467159" y="2225295"/>
                    </a:lnTo>
                    <a:cubicBezTo>
                      <a:pt x="209155" y="2225295"/>
                      <a:pt x="1" y="2064118"/>
                      <a:pt x="1" y="1865295"/>
                    </a:cubicBezTo>
                    <a:close/>
                    <a:moveTo>
                      <a:pt x="0" y="0"/>
                    </a:moveTo>
                    <a:lnTo>
                      <a:pt x="12192000" y="0"/>
                    </a:lnTo>
                    <a:lnTo>
                      <a:pt x="12192000" y="1865293"/>
                    </a:lnTo>
                    <a:lnTo>
                      <a:pt x="0" y="1865293"/>
                    </a:lnTo>
                    <a:close/>
                  </a:path>
                </a:pathLst>
              </a:custGeom>
              <a:gradFill flip="none" rotWithShape="1">
                <a:gsLst>
                  <a:gs pos="90000">
                    <a:schemeClr val="accent1">
                      <a:alpha val="95000"/>
                    </a:schemeClr>
                  </a:gs>
                  <a:gs pos="0">
                    <a:schemeClr val="accent1">
                      <a:alpha val="70000"/>
                    </a:schemeClr>
                  </a:gs>
                </a:gsLst>
                <a:lin ang="5400000" scaled="1"/>
              </a:grad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lvl="0" algn="ctr"/>
                <a:endParaRPr lang="zh-CN" altLang="en-US"/>
              </a:p>
            </p:txBody>
          </p:sp>
        </p:grpSp>
        <p:grpSp>
          <p:nvGrpSpPr>
            <p:cNvPr id="42" name="组合 41" descr="de4668ed-ae20-4104-a593-60f7c6716524"/>
            <p:cNvGrpSpPr/>
            <p:nvPr/>
          </p:nvGrpSpPr>
          <p:grpSpPr>
            <a:xfrm>
              <a:off x="3286730" y="1335701"/>
              <a:ext cx="5605840" cy="0"/>
              <a:chOff x="5208503" y="3974694"/>
              <a:chExt cx="5605840" cy="0"/>
            </a:xfrm>
          </p:grpSpPr>
          <p:cxnSp>
            <p:nvCxnSpPr>
              <p:cNvPr id="45" name="直接连接符 44" descr="86764dad-dbb1-4d52-99d4-09821ebb291b"/>
              <p:cNvCxnSpPr/>
              <p:nvPr/>
            </p:nvCxnSpPr>
            <p:spPr>
              <a:xfrm>
                <a:off x="5208503" y="3974694"/>
                <a:ext cx="1080000" cy="0"/>
              </a:xfrm>
              <a:prstGeom prst="line">
                <a:avLst/>
              </a:prstGeom>
              <a:ln w="19050" cap="rnd">
                <a:gradFill flip="none" rotWithShape="1">
                  <a:gsLst>
                    <a:gs pos="0">
                      <a:schemeClr val="accent1">
                        <a:lumMod val="5000"/>
                        <a:lumOff val="95000"/>
                      </a:schemeClr>
                    </a:gs>
                    <a:gs pos="100000">
                      <a:schemeClr val="bg1">
                        <a:alpha val="0"/>
                      </a:schemeClr>
                    </a:gs>
                  </a:gsLst>
                  <a:lin ang="10800000" scaled="1"/>
                </a:gradFill>
                <a:round/>
              </a:ln>
            </p:spPr>
            <p:style>
              <a:lnRef idx="1">
                <a:schemeClr val="accent1"/>
              </a:lnRef>
              <a:fillRef idx="0">
                <a:schemeClr val="accent1"/>
              </a:fillRef>
              <a:effectRef idx="0">
                <a:schemeClr val="accent1"/>
              </a:effectRef>
              <a:fontRef idx="minor">
                <a:schemeClr val="tx1"/>
              </a:fontRef>
            </p:style>
          </p:cxnSp>
          <p:cxnSp>
            <p:nvCxnSpPr>
              <p:cNvPr id="46" name="直接连接符 45" descr="4b93992b-470f-4867-839c-15cbf7a905c1"/>
              <p:cNvCxnSpPr/>
              <p:nvPr/>
            </p:nvCxnSpPr>
            <p:spPr>
              <a:xfrm>
                <a:off x="9734343" y="3974694"/>
                <a:ext cx="1080000" cy="0"/>
              </a:xfrm>
              <a:prstGeom prst="line">
                <a:avLst/>
              </a:prstGeom>
              <a:ln w="19050" cap="rnd">
                <a:gradFill flip="none" rotWithShape="1">
                  <a:gsLst>
                    <a:gs pos="0">
                      <a:schemeClr val="accent1">
                        <a:lumMod val="5000"/>
                        <a:lumOff val="95000"/>
                      </a:schemeClr>
                    </a:gs>
                    <a:gs pos="100000">
                      <a:schemeClr val="bg1">
                        <a:alpha val="0"/>
                      </a:schemeClr>
                    </a:gs>
                  </a:gsLst>
                  <a:lin ang="0" scaled="1"/>
                </a:gradFill>
                <a:round/>
              </a:ln>
            </p:spPr>
            <p:style>
              <a:lnRef idx="1">
                <a:schemeClr val="accent1"/>
              </a:lnRef>
              <a:fillRef idx="0">
                <a:schemeClr val="accent1"/>
              </a:fillRef>
              <a:effectRef idx="0">
                <a:schemeClr val="accent1"/>
              </a:effectRef>
              <a:fontRef idx="minor">
                <a:schemeClr val="tx1"/>
              </a:fontRef>
            </p:style>
          </p:cxnSp>
        </p:grpSp>
        <p:sp>
          <p:nvSpPr>
            <p:cNvPr id="43" name="任意多边形: 形状 42" descr="dd1d3e73-38a3-4767-8f75-754b9bbeb3c9"/>
            <p:cNvSpPr>
              <a:spLocks noChangeAspect="1"/>
            </p:cNvSpPr>
            <p:nvPr/>
          </p:nvSpPr>
          <p:spPr>
            <a:xfrm flipH="1">
              <a:off x="10961687" y="501589"/>
              <a:ext cx="685614" cy="628711"/>
            </a:xfrm>
            <a:custGeom>
              <a:avLst/>
              <a:gdLst>
                <a:gd name="connsiteX0" fmla="*/ 54147 w 1243919"/>
                <a:gd name="connsiteY0" fmla="*/ 1032389 h 1140679"/>
                <a:gd name="connsiteX1" fmla="*/ 54145 w 1243919"/>
                <a:gd name="connsiteY1" fmla="*/ 1032389 h 1140679"/>
                <a:gd name="connsiteX2" fmla="*/ 0 w 1243919"/>
                <a:gd name="connsiteY2" fmla="*/ 1086534 h 1140679"/>
                <a:gd name="connsiteX3" fmla="*/ 54145 w 1243919"/>
                <a:gd name="connsiteY3" fmla="*/ 1140679 h 1140679"/>
                <a:gd name="connsiteX4" fmla="*/ 54147 w 1243919"/>
                <a:gd name="connsiteY4" fmla="*/ 1140679 h 1140679"/>
                <a:gd name="connsiteX5" fmla="*/ 108292 w 1243919"/>
                <a:gd name="connsiteY5" fmla="*/ 1086534 h 1140679"/>
                <a:gd name="connsiteX6" fmla="*/ 54147 w 1243919"/>
                <a:gd name="connsiteY6" fmla="*/ 1032389 h 1140679"/>
                <a:gd name="connsiteX7" fmla="*/ 432690 w 1243919"/>
                <a:gd name="connsiteY7" fmla="*/ 1032389 h 1140679"/>
                <a:gd name="connsiteX8" fmla="*/ 432688 w 1243919"/>
                <a:gd name="connsiteY8" fmla="*/ 1032389 h 1140679"/>
                <a:gd name="connsiteX9" fmla="*/ 378543 w 1243919"/>
                <a:gd name="connsiteY9" fmla="*/ 1086534 h 1140679"/>
                <a:gd name="connsiteX10" fmla="*/ 432688 w 1243919"/>
                <a:gd name="connsiteY10" fmla="*/ 1140679 h 1140679"/>
                <a:gd name="connsiteX11" fmla="*/ 432690 w 1243919"/>
                <a:gd name="connsiteY11" fmla="*/ 1140679 h 1140679"/>
                <a:gd name="connsiteX12" fmla="*/ 486835 w 1243919"/>
                <a:gd name="connsiteY12" fmla="*/ 1086534 h 1140679"/>
                <a:gd name="connsiteX13" fmla="*/ 432690 w 1243919"/>
                <a:gd name="connsiteY13" fmla="*/ 1032389 h 1140679"/>
                <a:gd name="connsiteX14" fmla="*/ 811232 w 1243919"/>
                <a:gd name="connsiteY14" fmla="*/ 1032389 h 1140679"/>
                <a:gd name="connsiteX15" fmla="*/ 811230 w 1243919"/>
                <a:gd name="connsiteY15" fmla="*/ 1032389 h 1140679"/>
                <a:gd name="connsiteX16" fmla="*/ 757085 w 1243919"/>
                <a:gd name="connsiteY16" fmla="*/ 1086534 h 1140679"/>
                <a:gd name="connsiteX17" fmla="*/ 811230 w 1243919"/>
                <a:gd name="connsiteY17" fmla="*/ 1140679 h 1140679"/>
                <a:gd name="connsiteX18" fmla="*/ 811232 w 1243919"/>
                <a:gd name="connsiteY18" fmla="*/ 1140679 h 1140679"/>
                <a:gd name="connsiteX19" fmla="*/ 865377 w 1243919"/>
                <a:gd name="connsiteY19" fmla="*/ 1086534 h 1140679"/>
                <a:gd name="connsiteX20" fmla="*/ 811232 w 1243919"/>
                <a:gd name="connsiteY20" fmla="*/ 1032389 h 1140679"/>
                <a:gd name="connsiteX21" fmla="*/ 1189774 w 1243919"/>
                <a:gd name="connsiteY21" fmla="*/ 1032389 h 1140679"/>
                <a:gd name="connsiteX22" fmla="*/ 1189772 w 1243919"/>
                <a:gd name="connsiteY22" fmla="*/ 1032389 h 1140679"/>
                <a:gd name="connsiteX23" fmla="*/ 1135627 w 1243919"/>
                <a:gd name="connsiteY23" fmla="*/ 1086534 h 1140679"/>
                <a:gd name="connsiteX24" fmla="*/ 1189772 w 1243919"/>
                <a:gd name="connsiteY24" fmla="*/ 1140679 h 1140679"/>
                <a:gd name="connsiteX25" fmla="*/ 1189774 w 1243919"/>
                <a:gd name="connsiteY25" fmla="*/ 1140679 h 1140679"/>
                <a:gd name="connsiteX26" fmla="*/ 1243919 w 1243919"/>
                <a:gd name="connsiteY26" fmla="*/ 1086534 h 1140679"/>
                <a:gd name="connsiteX27" fmla="*/ 1189774 w 1243919"/>
                <a:gd name="connsiteY27" fmla="*/ 1032389 h 1140679"/>
                <a:gd name="connsiteX28" fmla="*/ 54147 w 1243919"/>
                <a:gd name="connsiteY28" fmla="*/ 688260 h 1140679"/>
                <a:gd name="connsiteX29" fmla="*/ 54145 w 1243919"/>
                <a:gd name="connsiteY29" fmla="*/ 688260 h 1140679"/>
                <a:gd name="connsiteX30" fmla="*/ 0 w 1243919"/>
                <a:gd name="connsiteY30" fmla="*/ 742405 h 1140679"/>
                <a:gd name="connsiteX31" fmla="*/ 54145 w 1243919"/>
                <a:gd name="connsiteY31" fmla="*/ 796550 h 1140679"/>
                <a:gd name="connsiteX32" fmla="*/ 54147 w 1243919"/>
                <a:gd name="connsiteY32" fmla="*/ 796550 h 1140679"/>
                <a:gd name="connsiteX33" fmla="*/ 108292 w 1243919"/>
                <a:gd name="connsiteY33" fmla="*/ 742405 h 1140679"/>
                <a:gd name="connsiteX34" fmla="*/ 54147 w 1243919"/>
                <a:gd name="connsiteY34" fmla="*/ 688260 h 1140679"/>
                <a:gd name="connsiteX35" fmla="*/ 432690 w 1243919"/>
                <a:gd name="connsiteY35" fmla="*/ 688260 h 1140679"/>
                <a:gd name="connsiteX36" fmla="*/ 432688 w 1243919"/>
                <a:gd name="connsiteY36" fmla="*/ 688260 h 1140679"/>
                <a:gd name="connsiteX37" fmla="*/ 378543 w 1243919"/>
                <a:gd name="connsiteY37" fmla="*/ 742405 h 1140679"/>
                <a:gd name="connsiteX38" fmla="*/ 432688 w 1243919"/>
                <a:gd name="connsiteY38" fmla="*/ 796550 h 1140679"/>
                <a:gd name="connsiteX39" fmla="*/ 432690 w 1243919"/>
                <a:gd name="connsiteY39" fmla="*/ 796550 h 1140679"/>
                <a:gd name="connsiteX40" fmla="*/ 486835 w 1243919"/>
                <a:gd name="connsiteY40" fmla="*/ 742405 h 1140679"/>
                <a:gd name="connsiteX41" fmla="*/ 432690 w 1243919"/>
                <a:gd name="connsiteY41" fmla="*/ 688260 h 1140679"/>
                <a:gd name="connsiteX42" fmla="*/ 811232 w 1243919"/>
                <a:gd name="connsiteY42" fmla="*/ 688260 h 1140679"/>
                <a:gd name="connsiteX43" fmla="*/ 811230 w 1243919"/>
                <a:gd name="connsiteY43" fmla="*/ 688260 h 1140679"/>
                <a:gd name="connsiteX44" fmla="*/ 757085 w 1243919"/>
                <a:gd name="connsiteY44" fmla="*/ 742405 h 1140679"/>
                <a:gd name="connsiteX45" fmla="*/ 811230 w 1243919"/>
                <a:gd name="connsiteY45" fmla="*/ 796550 h 1140679"/>
                <a:gd name="connsiteX46" fmla="*/ 811232 w 1243919"/>
                <a:gd name="connsiteY46" fmla="*/ 796550 h 1140679"/>
                <a:gd name="connsiteX47" fmla="*/ 865377 w 1243919"/>
                <a:gd name="connsiteY47" fmla="*/ 742405 h 1140679"/>
                <a:gd name="connsiteX48" fmla="*/ 811232 w 1243919"/>
                <a:gd name="connsiteY48" fmla="*/ 688260 h 1140679"/>
                <a:gd name="connsiteX49" fmla="*/ 1189774 w 1243919"/>
                <a:gd name="connsiteY49" fmla="*/ 688260 h 1140679"/>
                <a:gd name="connsiteX50" fmla="*/ 1189772 w 1243919"/>
                <a:gd name="connsiteY50" fmla="*/ 688260 h 1140679"/>
                <a:gd name="connsiteX51" fmla="*/ 1135627 w 1243919"/>
                <a:gd name="connsiteY51" fmla="*/ 742405 h 1140679"/>
                <a:gd name="connsiteX52" fmla="*/ 1189772 w 1243919"/>
                <a:gd name="connsiteY52" fmla="*/ 796550 h 1140679"/>
                <a:gd name="connsiteX53" fmla="*/ 1189774 w 1243919"/>
                <a:gd name="connsiteY53" fmla="*/ 796550 h 1140679"/>
                <a:gd name="connsiteX54" fmla="*/ 1243919 w 1243919"/>
                <a:gd name="connsiteY54" fmla="*/ 742405 h 1140679"/>
                <a:gd name="connsiteX55" fmla="*/ 1189774 w 1243919"/>
                <a:gd name="connsiteY55" fmla="*/ 688260 h 1140679"/>
                <a:gd name="connsiteX56" fmla="*/ 54147 w 1243919"/>
                <a:gd name="connsiteY56" fmla="*/ 344130 h 1140679"/>
                <a:gd name="connsiteX57" fmla="*/ 54145 w 1243919"/>
                <a:gd name="connsiteY57" fmla="*/ 344130 h 1140679"/>
                <a:gd name="connsiteX58" fmla="*/ 0 w 1243919"/>
                <a:gd name="connsiteY58" fmla="*/ 398275 h 1140679"/>
                <a:gd name="connsiteX59" fmla="*/ 54145 w 1243919"/>
                <a:gd name="connsiteY59" fmla="*/ 452420 h 1140679"/>
                <a:gd name="connsiteX60" fmla="*/ 54147 w 1243919"/>
                <a:gd name="connsiteY60" fmla="*/ 452420 h 1140679"/>
                <a:gd name="connsiteX61" fmla="*/ 108292 w 1243919"/>
                <a:gd name="connsiteY61" fmla="*/ 398275 h 1140679"/>
                <a:gd name="connsiteX62" fmla="*/ 54147 w 1243919"/>
                <a:gd name="connsiteY62" fmla="*/ 344130 h 1140679"/>
                <a:gd name="connsiteX63" fmla="*/ 432690 w 1243919"/>
                <a:gd name="connsiteY63" fmla="*/ 344130 h 1140679"/>
                <a:gd name="connsiteX64" fmla="*/ 432688 w 1243919"/>
                <a:gd name="connsiteY64" fmla="*/ 344130 h 1140679"/>
                <a:gd name="connsiteX65" fmla="*/ 378543 w 1243919"/>
                <a:gd name="connsiteY65" fmla="*/ 398275 h 1140679"/>
                <a:gd name="connsiteX66" fmla="*/ 432688 w 1243919"/>
                <a:gd name="connsiteY66" fmla="*/ 452420 h 1140679"/>
                <a:gd name="connsiteX67" fmla="*/ 432690 w 1243919"/>
                <a:gd name="connsiteY67" fmla="*/ 452420 h 1140679"/>
                <a:gd name="connsiteX68" fmla="*/ 486835 w 1243919"/>
                <a:gd name="connsiteY68" fmla="*/ 398275 h 1140679"/>
                <a:gd name="connsiteX69" fmla="*/ 432690 w 1243919"/>
                <a:gd name="connsiteY69" fmla="*/ 344130 h 1140679"/>
                <a:gd name="connsiteX70" fmla="*/ 811232 w 1243919"/>
                <a:gd name="connsiteY70" fmla="*/ 344130 h 1140679"/>
                <a:gd name="connsiteX71" fmla="*/ 811230 w 1243919"/>
                <a:gd name="connsiteY71" fmla="*/ 344130 h 1140679"/>
                <a:gd name="connsiteX72" fmla="*/ 757085 w 1243919"/>
                <a:gd name="connsiteY72" fmla="*/ 398275 h 1140679"/>
                <a:gd name="connsiteX73" fmla="*/ 811230 w 1243919"/>
                <a:gd name="connsiteY73" fmla="*/ 452420 h 1140679"/>
                <a:gd name="connsiteX74" fmla="*/ 811232 w 1243919"/>
                <a:gd name="connsiteY74" fmla="*/ 452420 h 1140679"/>
                <a:gd name="connsiteX75" fmla="*/ 865377 w 1243919"/>
                <a:gd name="connsiteY75" fmla="*/ 398275 h 1140679"/>
                <a:gd name="connsiteX76" fmla="*/ 811232 w 1243919"/>
                <a:gd name="connsiteY76" fmla="*/ 344130 h 1140679"/>
                <a:gd name="connsiteX77" fmla="*/ 1189774 w 1243919"/>
                <a:gd name="connsiteY77" fmla="*/ 344130 h 1140679"/>
                <a:gd name="connsiteX78" fmla="*/ 1189772 w 1243919"/>
                <a:gd name="connsiteY78" fmla="*/ 344130 h 1140679"/>
                <a:gd name="connsiteX79" fmla="*/ 1135627 w 1243919"/>
                <a:gd name="connsiteY79" fmla="*/ 398275 h 1140679"/>
                <a:gd name="connsiteX80" fmla="*/ 1189772 w 1243919"/>
                <a:gd name="connsiteY80" fmla="*/ 452420 h 1140679"/>
                <a:gd name="connsiteX81" fmla="*/ 1189774 w 1243919"/>
                <a:gd name="connsiteY81" fmla="*/ 452420 h 1140679"/>
                <a:gd name="connsiteX82" fmla="*/ 1243919 w 1243919"/>
                <a:gd name="connsiteY82" fmla="*/ 398275 h 1140679"/>
                <a:gd name="connsiteX83" fmla="*/ 1189774 w 1243919"/>
                <a:gd name="connsiteY83" fmla="*/ 344130 h 1140679"/>
                <a:gd name="connsiteX84" fmla="*/ 54147 w 1243919"/>
                <a:gd name="connsiteY84" fmla="*/ 0 h 1140679"/>
                <a:gd name="connsiteX85" fmla="*/ 54145 w 1243919"/>
                <a:gd name="connsiteY85" fmla="*/ 0 h 1140679"/>
                <a:gd name="connsiteX86" fmla="*/ 0 w 1243919"/>
                <a:gd name="connsiteY86" fmla="*/ 54145 h 1140679"/>
                <a:gd name="connsiteX87" fmla="*/ 54145 w 1243919"/>
                <a:gd name="connsiteY87" fmla="*/ 108290 h 1140679"/>
                <a:gd name="connsiteX88" fmla="*/ 54147 w 1243919"/>
                <a:gd name="connsiteY88" fmla="*/ 108290 h 1140679"/>
                <a:gd name="connsiteX89" fmla="*/ 108292 w 1243919"/>
                <a:gd name="connsiteY89" fmla="*/ 54145 h 1140679"/>
                <a:gd name="connsiteX90" fmla="*/ 54147 w 1243919"/>
                <a:gd name="connsiteY90" fmla="*/ 0 h 1140679"/>
                <a:gd name="connsiteX91" fmla="*/ 432690 w 1243919"/>
                <a:gd name="connsiteY91" fmla="*/ 0 h 1140679"/>
                <a:gd name="connsiteX92" fmla="*/ 432688 w 1243919"/>
                <a:gd name="connsiteY92" fmla="*/ 0 h 1140679"/>
                <a:gd name="connsiteX93" fmla="*/ 378543 w 1243919"/>
                <a:gd name="connsiteY93" fmla="*/ 54145 h 1140679"/>
                <a:gd name="connsiteX94" fmla="*/ 432688 w 1243919"/>
                <a:gd name="connsiteY94" fmla="*/ 108290 h 1140679"/>
                <a:gd name="connsiteX95" fmla="*/ 432690 w 1243919"/>
                <a:gd name="connsiteY95" fmla="*/ 108290 h 1140679"/>
                <a:gd name="connsiteX96" fmla="*/ 486835 w 1243919"/>
                <a:gd name="connsiteY96" fmla="*/ 54145 h 1140679"/>
                <a:gd name="connsiteX97" fmla="*/ 432690 w 1243919"/>
                <a:gd name="connsiteY97" fmla="*/ 0 h 1140679"/>
                <a:gd name="connsiteX98" fmla="*/ 811232 w 1243919"/>
                <a:gd name="connsiteY98" fmla="*/ 0 h 1140679"/>
                <a:gd name="connsiteX99" fmla="*/ 811230 w 1243919"/>
                <a:gd name="connsiteY99" fmla="*/ 0 h 1140679"/>
                <a:gd name="connsiteX100" fmla="*/ 757085 w 1243919"/>
                <a:gd name="connsiteY100" fmla="*/ 54145 h 1140679"/>
                <a:gd name="connsiteX101" fmla="*/ 811230 w 1243919"/>
                <a:gd name="connsiteY101" fmla="*/ 108290 h 1140679"/>
                <a:gd name="connsiteX102" fmla="*/ 811232 w 1243919"/>
                <a:gd name="connsiteY102" fmla="*/ 108290 h 1140679"/>
                <a:gd name="connsiteX103" fmla="*/ 865377 w 1243919"/>
                <a:gd name="connsiteY103" fmla="*/ 54145 h 1140679"/>
                <a:gd name="connsiteX104" fmla="*/ 811232 w 1243919"/>
                <a:gd name="connsiteY104" fmla="*/ 0 h 1140679"/>
                <a:gd name="connsiteX105" fmla="*/ 1189774 w 1243919"/>
                <a:gd name="connsiteY105" fmla="*/ 0 h 1140679"/>
                <a:gd name="connsiteX106" fmla="*/ 1189772 w 1243919"/>
                <a:gd name="connsiteY106" fmla="*/ 0 h 1140679"/>
                <a:gd name="connsiteX107" fmla="*/ 1135627 w 1243919"/>
                <a:gd name="connsiteY107" fmla="*/ 54145 h 1140679"/>
                <a:gd name="connsiteX108" fmla="*/ 1189772 w 1243919"/>
                <a:gd name="connsiteY108" fmla="*/ 108290 h 1140679"/>
                <a:gd name="connsiteX109" fmla="*/ 1189774 w 1243919"/>
                <a:gd name="connsiteY109" fmla="*/ 108290 h 1140679"/>
                <a:gd name="connsiteX110" fmla="*/ 1243919 w 1243919"/>
                <a:gd name="connsiteY110" fmla="*/ 54145 h 1140679"/>
                <a:gd name="connsiteX111" fmla="*/ 1189774 w 1243919"/>
                <a:gd name="connsiteY111" fmla="*/ 0 h 114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243919" h="1140679">
                  <a:moveTo>
                    <a:pt x="54147" y="1032389"/>
                  </a:moveTo>
                  <a:lnTo>
                    <a:pt x="54145" y="1032389"/>
                  </a:lnTo>
                  <a:cubicBezTo>
                    <a:pt x="24242" y="1032389"/>
                    <a:pt x="0" y="1056631"/>
                    <a:pt x="0" y="1086534"/>
                  </a:cubicBezTo>
                  <a:cubicBezTo>
                    <a:pt x="0" y="1116437"/>
                    <a:pt x="24242" y="1140679"/>
                    <a:pt x="54145" y="1140679"/>
                  </a:cubicBezTo>
                  <a:lnTo>
                    <a:pt x="54147" y="1140679"/>
                  </a:lnTo>
                  <a:cubicBezTo>
                    <a:pt x="84050" y="1140679"/>
                    <a:pt x="108292" y="1116437"/>
                    <a:pt x="108292" y="1086534"/>
                  </a:cubicBezTo>
                  <a:cubicBezTo>
                    <a:pt x="108292" y="1056631"/>
                    <a:pt x="84050" y="1032389"/>
                    <a:pt x="54147" y="1032389"/>
                  </a:cubicBezTo>
                  <a:close/>
                  <a:moveTo>
                    <a:pt x="432690" y="1032389"/>
                  </a:moveTo>
                  <a:lnTo>
                    <a:pt x="432688" y="1032389"/>
                  </a:lnTo>
                  <a:cubicBezTo>
                    <a:pt x="402785" y="1032389"/>
                    <a:pt x="378543" y="1056631"/>
                    <a:pt x="378543" y="1086534"/>
                  </a:cubicBezTo>
                  <a:cubicBezTo>
                    <a:pt x="378543" y="1116437"/>
                    <a:pt x="402785" y="1140679"/>
                    <a:pt x="432688" y="1140679"/>
                  </a:cubicBezTo>
                  <a:lnTo>
                    <a:pt x="432690" y="1140679"/>
                  </a:lnTo>
                  <a:cubicBezTo>
                    <a:pt x="462593" y="1140679"/>
                    <a:pt x="486835" y="1116437"/>
                    <a:pt x="486835" y="1086534"/>
                  </a:cubicBezTo>
                  <a:cubicBezTo>
                    <a:pt x="486835" y="1056631"/>
                    <a:pt x="462593" y="1032389"/>
                    <a:pt x="432690" y="1032389"/>
                  </a:cubicBezTo>
                  <a:close/>
                  <a:moveTo>
                    <a:pt x="811232" y="1032389"/>
                  </a:moveTo>
                  <a:lnTo>
                    <a:pt x="811230" y="1032389"/>
                  </a:lnTo>
                  <a:cubicBezTo>
                    <a:pt x="781327" y="1032389"/>
                    <a:pt x="757085" y="1056631"/>
                    <a:pt x="757085" y="1086534"/>
                  </a:cubicBezTo>
                  <a:cubicBezTo>
                    <a:pt x="757085" y="1116437"/>
                    <a:pt x="781327" y="1140679"/>
                    <a:pt x="811230" y="1140679"/>
                  </a:cubicBezTo>
                  <a:lnTo>
                    <a:pt x="811232" y="1140679"/>
                  </a:lnTo>
                  <a:cubicBezTo>
                    <a:pt x="841135" y="1140679"/>
                    <a:pt x="865377" y="1116437"/>
                    <a:pt x="865377" y="1086534"/>
                  </a:cubicBezTo>
                  <a:cubicBezTo>
                    <a:pt x="865377" y="1056631"/>
                    <a:pt x="841135" y="1032389"/>
                    <a:pt x="811232" y="1032389"/>
                  </a:cubicBezTo>
                  <a:close/>
                  <a:moveTo>
                    <a:pt x="1189774" y="1032389"/>
                  </a:moveTo>
                  <a:lnTo>
                    <a:pt x="1189772" y="1032389"/>
                  </a:lnTo>
                  <a:cubicBezTo>
                    <a:pt x="1159869" y="1032389"/>
                    <a:pt x="1135627" y="1056631"/>
                    <a:pt x="1135627" y="1086534"/>
                  </a:cubicBezTo>
                  <a:cubicBezTo>
                    <a:pt x="1135627" y="1116437"/>
                    <a:pt x="1159869" y="1140679"/>
                    <a:pt x="1189772" y="1140679"/>
                  </a:cubicBezTo>
                  <a:lnTo>
                    <a:pt x="1189774" y="1140679"/>
                  </a:lnTo>
                  <a:cubicBezTo>
                    <a:pt x="1219677" y="1140679"/>
                    <a:pt x="1243919" y="1116437"/>
                    <a:pt x="1243919" y="1086534"/>
                  </a:cubicBezTo>
                  <a:cubicBezTo>
                    <a:pt x="1243919" y="1056631"/>
                    <a:pt x="1219677" y="1032389"/>
                    <a:pt x="1189774" y="1032389"/>
                  </a:cubicBezTo>
                  <a:close/>
                  <a:moveTo>
                    <a:pt x="54147" y="688260"/>
                  </a:moveTo>
                  <a:lnTo>
                    <a:pt x="54145" y="688260"/>
                  </a:lnTo>
                  <a:cubicBezTo>
                    <a:pt x="24242" y="688260"/>
                    <a:pt x="0" y="712502"/>
                    <a:pt x="0" y="742405"/>
                  </a:cubicBezTo>
                  <a:cubicBezTo>
                    <a:pt x="0" y="772308"/>
                    <a:pt x="24242" y="796550"/>
                    <a:pt x="54145" y="796550"/>
                  </a:cubicBezTo>
                  <a:lnTo>
                    <a:pt x="54147" y="796550"/>
                  </a:lnTo>
                  <a:cubicBezTo>
                    <a:pt x="84050" y="796550"/>
                    <a:pt x="108292" y="772308"/>
                    <a:pt x="108292" y="742405"/>
                  </a:cubicBezTo>
                  <a:cubicBezTo>
                    <a:pt x="108292" y="712502"/>
                    <a:pt x="84050" y="688260"/>
                    <a:pt x="54147" y="688260"/>
                  </a:cubicBezTo>
                  <a:close/>
                  <a:moveTo>
                    <a:pt x="432690" y="688260"/>
                  </a:moveTo>
                  <a:lnTo>
                    <a:pt x="432688" y="688260"/>
                  </a:lnTo>
                  <a:cubicBezTo>
                    <a:pt x="402785" y="688260"/>
                    <a:pt x="378543" y="712502"/>
                    <a:pt x="378543" y="742405"/>
                  </a:cubicBezTo>
                  <a:cubicBezTo>
                    <a:pt x="378543" y="772308"/>
                    <a:pt x="402785" y="796550"/>
                    <a:pt x="432688" y="796550"/>
                  </a:cubicBezTo>
                  <a:lnTo>
                    <a:pt x="432690" y="796550"/>
                  </a:lnTo>
                  <a:cubicBezTo>
                    <a:pt x="462593" y="796550"/>
                    <a:pt x="486835" y="772308"/>
                    <a:pt x="486835" y="742405"/>
                  </a:cubicBezTo>
                  <a:cubicBezTo>
                    <a:pt x="486835" y="712502"/>
                    <a:pt x="462593" y="688260"/>
                    <a:pt x="432690" y="688260"/>
                  </a:cubicBezTo>
                  <a:close/>
                  <a:moveTo>
                    <a:pt x="811232" y="688260"/>
                  </a:moveTo>
                  <a:lnTo>
                    <a:pt x="811230" y="688260"/>
                  </a:lnTo>
                  <a:cubicBezTo>
                    <a:pt x="781327" y="688260"/>
                    <a:pt x="757085" y="712502"/>
                    <a:pt x="757085" y="742405"/>
                  </a:cubicBezTo>
                  <a:cubicBezTo>
                    <a:pt x="757085" y="772308"/>
                    <a:pt x="781327" y="796550"/>
                    <a:pt x="811230" y="796550"/>
                  </a:cubicBezTo>
                  <a:lnTo>
                    <a:pt x="811232" y="796550"/>
                  </a:lnTo>
                  <a:cubicBezTo>
                    <a:pt x="841135" y="796550"/>
                    <a:pt x="865377" y="772308"/>
                    <a:pt x="865377" y="742405"/>
                  </a:cubicBezTo>
                  <a:cubicBezTo>
                    <a:pt x="865377" y="712502"/>
                    <a:pt x="841135" y="688260"/>
                    <a:pt x="811232" y="688260"/>
                  </a:cubicBezTo>
                  <a:close/>
                  <a:moveTo>
                    <a:pt x="1189774" y="688260"/>
                  </a:moveTo>
                  <a:lnTo>
                    <a:pt x="1189772" y="688260"/>
                  </a:lnTo>
                  <a:cubicBezTo>
                    <a:pt x="1159869" y="688260"/>
                    <a:pt x="1135627" y="712502"/>
                    <a:pt x="1135627" y="742405"/>
                  </a:cubicBezTo>
                  <a:cubicBezTo>
                    <a:pt x="1135627" y="772308"/>
                    <a:pt x="1159869" y="796550"/>
                    <a:pt x="1189772" y="796550"/>
                  </a:cubicBezTo>
                  <a:lnTo>
                    <a:pt x="1189774" y="796550"/>
                  </a:lnTo>
                  <a:cubicBezTo>
                    <a:pt x="1219677" y="796550"/>
                    <a:pt x="1243919" y="772308"/>
                    <a:pt x="1243919" y="742405"/>
                  </a:cubicBezTo>
                  <a:cubicBezTo>
                    <a:pt x="1243919" y="712502"/>
                    <a:pt x="1219677" y="688260"/>
                    <a:pt x="1189774" y="688260"/>
                  </a:cubicBezTo>
                  <a:close/>
                  <a:moveTo>
                    <a:pt x="54147" y="344130"/>
                  </a:moveTo>
                  <a:lnTo>
                    <a:pt x="54145" y="344130"/>
                  </a:lnTo>
                  <a:cubicBezTo>
                    <a:pt x="24242" y="344130"/>
                    <a:pt x="0" y="368372"/>
                    <a:pt x="0" y="398275"/>
                  </a:cubicBezTo>
                  <a:cubicBezTo>
                    <a:pt x="0" y="428178"/>
                    <a:pt x="24242" y="452420"/>
                    <a:pt x="54145" y="452420"/>
                  </a:cubicBezTo>
                  <a:lnTo>
                    <a:pt x="54147" y="452420"/>
                  </a:lnTo>
                  <a:cubicBezTo>
                    <a:pt x="84050" y="452420"/>
                    <a:pt x="108292" y="428178"/>
                    <a:pt x="108292" y="398275"/>
                  </a:cubicBezTo>
                  <a:cubicBezTo>
                    <a:pt x="108292" y="368372"/>
                    <a:pt x="84050" y="344130"/>
                    <a:pt x="54147" y="344130"/>
                  </a:cubicBezTo>
                  <a:close/>
                  <a:moveTo>
                    <a:pt x="432690" y="344130"/>
                  </a:moveTo>
                  <a:lnTo>
                    <a:pt x="432688" y="344130"/>
                  </a:lnTo>
                  <a:cubicBezTo>
                    <a:pt x="402785" y="344130"/>
                    <a:pt x="378543" y="368372"/>
                    <a:pt x="378543" y="398275"/>
                  </a:cubicBezTo>
                  <a:cubicBezTo>
                    <a:pt x="378543" y="428178"/>
                    <a:pt x="402785" y="452420"/>
                    <a:pt x="432688" y="452420"/>
                  </a:cubicBezTo>
                  <a:lnTo>
                    <a:pt x="432690" y="452420"/>
                  </a:lnTo>
                  <a:cubicBezTo>
                    <a:pt x="462593" y="452420"/>
                    <a:pt x="486835" y="428178"/>
                    <a:pt x="486835" y="398275"/>
                  </a:cubicBezTo>
                  <a:cubicBezTo>
                    <a:pt x="486835" y="368372"/>
                    <a:pt x="462593" y="344130"/>
                    <a:pt x="432690" y="344130"/>
                  </a:cubicBezTo>
                  <a:close/>
                  <a:moveTo>
                    <a:pt x="811232" y="344130"/>
                  </a:moveTo>
                  <a:lnTo>
                    <a:pt x="811230" y="344130"/>
                  </a:lnTo>
                  <a:cubicBezTo>
                    <a:pt x="781327" y="344130"/>
                    <a:pt x="757085" y="368372"/>
                    <a:pt x="757085" y="398275"/>
                  </a:cubicBezTo>
                  <a:cubicBezTo>
                    <a:pt x="757085" y="428178"/>
                    <a:pt x="781327" y="452420"/>
                    <a:pt x="811230" y="452420"/>
                  </a:cubicBezTo>
                  <a:lnTo>
                    <a:pt x="811232" y="452420"/>
                  </a:lnTo>
                  <a:cubicBezTo>
                    <a:pt x="841135" y="452420"/>
                    <a:pt x="865377" y="428178"/>
                    <a:pt x="865377" y="398275"/>
                  </a:cubicBezTo>
                  <a:cubicBezTo>
                    <a:pt x="865377" y="368372"/>
                    <a:pt x="841135" y="344130"/>
                    <a:pt x="811232" y="344130"/>
                  </a:cubicBezTo>
                  <a:close/>
                  <a:moveTo>
                    <a:pt x="1189774" y="344130"/>
                  </a:moveTo>
                  <a:lnTo>
                    <a:pt x="1189772" y="344130"/>
                  </a:lnTo>
                  <a:cubicBezTo>
                    <a:pt x="1159869" y="344130"/>
                    <a:pt x="1135627" y="368372"/>
                    <a:pt x="1135627" y="398275"/>
                  </a:cubicBezTo>
                  <a:cubicBezTo>
                    <a:pt x="1135627" y="428178"/>
                    <a:pt x="1159869" y="452420"/>
                    <a:pt x="1189772" y="452420"/>
                  </a:cubicBezTo>
                  <a:lnTo>
                    <a:pt x="1189774" y="452420"/>
                  </a:lnTo>
                  <a:cubicBezTo>
                    <a:pt x="1219677" y="452420"/>
                    <a:pt x="1243919" y="428178"/>
                    <a:pt x="1243919" y="398275"/>
                  </a:cubicBezTo>
                  <a:cubicBezTo>
                    <a:pt x="1243919" y="368372"/>
                    <a:pt x="1219677" y="344130"/>
                    <a:pt x="1189774" y="344130"/>
                  </a:cubicBezTo>
                  <a:close/>
                  <a:moveTo>
                    <a:pt x="54147" y="0"/>
                  </a:moveTo>
                  <a:lnTo>
                    <a:pt x="54145" y="0"/>
                  </a:lnTo>
                  <a:cubicBezTo>
                    <a:pt x="24242" y="0"/>
                    <a:pt x="0" y="24242"/>
                    <a:pt x="0" y="54145"/>
                  </a:cubicBezTo>
                  <a:cubicBezTo>
                    <a:pt x="0" y="84048"/>
                    <a:pt x="24242" y="108290"/>
                    <a:pt x="54145" y="108290"/>
                  </a:cubicBezTo>
                  <a:lnTo>
                    <a:pt x="54147" y="108290"/>
                  </a:lnTo>
                  <a:cubicBezTo>
                    <a:pt x="84050" y="108290"/>
                    <a:pt x="108292" y="84048"/>
                    <a:pt x="108292" y="54145"/>
                  </a:cubicBezTo>
                  <a:cubicBezTo>
                    <a:pt x="108292" y="24242"/>
                    <a:pt x="84050" y="0"/>
                    <a:pt x="54147" y="0"/>
                  </a:cubicBezTo>
                  <a:close/>
                  <a:moveTo>
                    <a:pt x="432690" y="0"/>
                  </a:moveTo>
                  <a:lnTo>
                    <a:pt x="432688" y="0"/>
                  </a:lnTo>
                  <a:cubicBezTo>
                    <a:pt x="402785" y="0"/>
                    <a:pt x="378543" y="24242"/>
                    <a:pt x="378543" y="54145"/>
                  </a:cubicBezTo>
                  <a:cubicBezTo>
                    <a:pt x="378543" y="84048"/>
                    <a:pt x="402785" y="108290"/>
                    <a:pt x="432688" y="108290"/>
                  </a:cubicBezTo>
                  <a:lnTo>
                    <a:pt x="432690" y="108290"/>
                  </a:lnTo>
                  <a:cubicBezTo>
                    <a:pt x="462593" y="108290"/>
                    <a:pt x="486835" y="84048"/>
                    <a:pt x="486835" y="54145"/>
                  </a:cubicBezTo>
                  <a:cubicBezTo>
                    <a:pt x="486835" y="24242"/>
                    <a:pt x="462593" y="0"/>
                    <a:pt x="432690" y="0"/>
                  </a:cubicBezTo>
                  <a:close/>
                  <a:moveTo>
                    <a:pt x="811232" y="0"/>
                  </a:moveTo>
                  <a:lnTo>
                    <a:pt x="811230" y="0"/>
                  </a:lnTo>
                  <a:cubicBezTo>
                    <a:pt x="781327" y="0"/>
                    <a:pt x="757085" y="24242"/>
                    <a:pt x="757085" y="54145"/>
                  </a:cubicBezTo>
                  <a:cubicBezTo>
                    <a:pt x="757085" y="84048"/>
                    <a:pt x="781327" y="108290"/>
                    <a:pt x="811230" y="108290"/>
                  </a:cubicBezTo>
                  <a:lnTo>
                    <a:pt x="811232" y="108290"/>
                  </a:lnTo>
                  <a:cubicBezTo>
                    <a:pt x="841135" y="108290"/>
                    <a:pt x="865377" y="84048"/>
                    <a:pt x="865377" y="54145"/>
                  </a:cubicBezTo>
                  <a:cubicBezTo>
                    <a:pt x="865377" y="24242"/>
                    <a:pt x="841135" y="0"/>
                    <a:pt x="811232" y="0"/>
                  </a:cubicBezTo>
                  <a:close/>
                  <a:moveTo>
                    <a:pt x="1189774" y="0"/>
                  </a:moveTo>
                  <a:lnTo>
                    <a:pt x="1189772" y="0"/>
                  </a:lnTo>
                  <a:cubicBezTo>
                    <a:pt x="1159869" y="0"/>
                    <a:pt x="1135627" y="24242"/>
                    <a:pt x="1135627" y="54145"/>
                  </a:cubicBezTo>
                  <a:cubicBezTo>
                    <a:pt x="1135627" y="84048"/>
                    <a:pt x="1159869" y="108290"/>
                    <a:pt x="1189772" y="108290"/>
                  </a:cubicBezTo>
                  <a:lnTo>
                    <a:pt x="1189774" y="108290"/>
                  </a:lnTo>
                  <a:cubicBezTo>
                    <a:pt x="1219677" y="108290"/>
                    <a:pt x="1243919" y="84048"/>
                    <a:pt x="1243919" y="54145"/>
                  </a:cubicBezTo>
                  <a:cubicBezTo>
                    <a:pt x="1243919" y="24242"/>
                    <a:pt x="1219677" y="0"/>
                    <a:pt x="1189774"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sp>
        <p:nvSpPr>
          <p:cNvPr id="2" name="标题 1" descr="661fccd7-bd1e-4f92-8637-c31209673020"/>
          <p:cNvSpPr>
            <a:spLocks noGrp="1"/>
          </p:cNvSpPr>
          <p:nvPr>
            <p:ph type="title" hasCustomPrompt="1"/>
          </p:nvPr>
        </p:nvSpPr>
        <p:spPr>
          <a:xfrm>
            <a:off x="4366730" y="862937"/>
            <a:ext cx="3445837" cy="1088691"/>
          </a:xfrm>
          <a:prstGeom prst="rect">
            <a:avLst/>
          </a:prstGeom>
          <a:noFill/>
        </p:spPr>
        <p:txBody>
          <a:bodyPr anchor="t" anchorCtr="0">
            <a:noAutofit/>
          </a:bodyPr>
          <a:lstStyle>
            <a:lvl1pPr algn="ctr">
              <a:defRPr sz="5400">
                <a:solidFill>
                  <a:srgbClr val="FFFFFF"/>
                </a:solidFill>
              </a:defRPr>
            </a:lvl1pPr>
          </a:lstStyle>
          <a:p>
            <a:pPr lvl="0"/>
            <a:r>
              <a:rPr lang="zh-CN" altLang="en-US"/>
              <a:t>Agenda</a:t>
            </a:r>
            <a:endParaRPr lang="en-US"/>
          </a:p>
        </p:txBody>
      </p:sp>
      <p:sp>
        <p:nvSpPr>
          <p:cNvPr id="3" name="内容占位符 2" descr="38859f6d-4aa4-4f03-ad22-433fab263dce"/>
          <p:cNvSpPr>
            <a:spLocks noGrp="1"/>
          </p:cNvSpPr>
          <p:nvPr>
            <p:ph sz="quarter" idx="1" hasCustomPrompt="1"/>
          </p:nvPr>
        </p:nvSpPr>
        <p:spPr>
          <a:xfrm>
            <a:off x="2644010" y="2894100"/>
            <a:ext cx="7987901" cy="3240000"/>
          </a:xfrm>
        </p:spPr>
        <p:txBody>
          <a:bodyPr numCol="1"/>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zh-CN" altLang="en-US"/>
              <a:t>Click to add text</a:t>
            </a:r>
            <a:endParaRPr lang="en-US"/>
          </a:p>
          <a:p>
            <a:pPr lvl="1"/>
            <a:r>
              <a:rPr lang="zh-CN" altLang="en-US"/>
              <a:t>Second level</a:t>
            </a:r>
            <a:endParaRPr lang="en-US"/>
          </a:p>
          <a:p>
            <a:pPr lvl="2"/>
            <a:r>
              <a:rPr lang="zh-CN" altLang="en-US"/>
              <a:t>Third level</a:t>
            </a:r>
            <a:endParaRPr lang="en-US"/>
          </a:p>
          <a:p>
            <a:pPr lvl="3"/>
            <a:r>
              <a:rPr lang="zh-CN" altLang="en-US"/>
              <a:t>Fourth level</a:t>
            </a:r>
            <a:endParaRPr lang="en-US"/>
          </a:p>
          <a:p>
            <a:pPr lvl="4"/>
            <a:r>
              <a:rPr lang="zh-CN" altLang="en-US"/>
              <a:t>Fifth level</a:t>
            </a:r>
            <a:endParaRPr lang="en-US"/>
          </a:p>
        </p:txBody>
      </p:sp>
      <p:sp>
        <p:nvSpPr>
          <p:cNvPr id="4" name="日期占位符 3" descr="05aa7da9-229d-4b6c-bcce-9c08869d6400"/>
          <p:cNvSpPr>
            <a:spLocks noGrp="1"/>
          </p:cNvSpPr>
          <p:nvPr>
            <p:ph type="dt" sz="half" idx="10"/>
          </p:nvPr>
        </p:nvSpPr>
        <p:spPr/>
        <p:txBody>
          <a:bodyPr/>
          <a:lstStyle>
            <a:lvl1pPr>
              <a:defRPr>
                <a:solidFill>
                  <a:srgbClr val="8E8E8E"/>
                </a:solidFill>
              </a:defRPr>
            </a:lvl1pPr>
          </a:lstStyle>
          <a:p>
            <a:endParaRPr lang="en-US"/>
          </a:p>
        </p:txBody>
      </p:sp>
      <p:sp>
        <p:nvSpPr>
          <p:cNvPr id="5" name="页脚占位符 4" descr="8b6ccff1-ea0d-4f76-b8c7-75bebc3e26b2"/>
          <p:cNvSpPr>
            <a:spLocks noGrp="1"/>
          </p:cNvSpPr>
          <p:nvPr>
            <p:ph type="ftr" sz="quarter" idx="11"/>
          </p:nvPr>
        </p:nvSpPr>
        <p:spPr/>
        <p:txBody>
          <a:bodyPr/>
          <a:lstStyle>
            <a:lvl1pPr>
              <a:defRPr>
                <a:solidFill>
                  <a:srgbClr val="8E8E8E"/>
                </a:solidFill>
              </a:defRPr>
            </a:lvl1pPr>
          </a:lstStyle>
          <a:p>
            <a:endParaRPr lang="en-US"/>
          </a:p>
        </p:txBody>
      </p:sp>
      <p:sp>
        <p:nvSpPr>
          <p:cNvPr id="6" name="灯片编号占位符 5" descr="3339cb1a-bda2-40d5-bc2c-85f85ee63a08"/>
          <p:cNvSpPr>
            <a:spLocks noGrp="1"/>
          </p:cNvSpPr>
          <p:nvPr>
            <p:ph type="sldNum" sz="quarter" idx="12"/>
          </p:nvPr>
        </p:nvSpPr>
        <p:spPr/>
        <p:txBody>
          <a:bodyPr/>
          <a:lstStyle>
            <a:lvl1pPr>
              <a:defRPr>
                <a:solidFill>
                  <a:srgbClr val="8E8E8E"/>
                </a:solidFill>
              </a:defRPr>
            </a:lvl1pPr>
          </a:lstStyle>
          <a:p>
            <a:fld id="{C8BB1146-E542-4D4E-B8E9-6919A11DDD48}" type="slidenum">
              <a:rPr lang="en-US" smtClean="0"/>
              <a:t>‹#›</a:t>
            </a:fld>
            <a:endParaRPr lang="en-US"/>
          </a:p>
        </p:txBody>
      </p:sp>
      <p:grpSp>
        <p:nvGrpSpPr>
          <p:cNvPr id="51" name="组合 50" descr="0572b90c-f39d-412c-8836-aa0f71adae38"/>
          <p:cNvGrpSpPr/>
          <p:nvPr/>
        </p:nvGrpSpPr>
        <p:grpSpPr>
          <a:xfrm>
            <a:off x="1574685" y="2894100"/>
            <a:ext cx="890675" cy="3240000"/>
            <a:chOff x="1574685" y="2894100"/>
            <a:chExt cx="890675" cy="3240000"/>
          </a:xfrm>
        </p:grpSpPr>
        <p:cxnSp>
          <p:nvCxnSpPr>
            <p:cNvPr id="10" name="直接连接符 9" descr="96dbe1a2-229d-4695-a293-1ba873174b9b"/>
            <p:cNvCxnSpPr/>
            <p:nvPr/>
          </p:nvCxnSpPr>
          <p:spPr>
            <a:xfrm flipH="1">
              <a:off x="2465360" y="2894100"/>
              <a:ext cx="0" cy="3240000"/>
            </a:xfrm>
            <a:prstGeom prst="line">
              <a:avLst/>
            </a:prstGeom>
            <a:solidFill>
              <a:srgbClr val="FFCC00"/>
            </a:solidFill>
            <a:ln w="12700" cap="flat" cmpd="sng" algn="ctr">
              <a:solidFill>
                <a:schemeClr val="accent1">
                  <a:alpha val="50000"/>
                </a:schemeClr>
              </a:solidFill>
              <a:prstDash val="solid"/>
              <a:round/>
              <a:headEnd type="none" w="med" len="med"/>
              <a:tailEnd type="none" w="med" len="med"/>
            </a:ln>
            <a:effectLst/>
          </p:spPr>
        </p:cxnSp>
        <p:sp>
          <p:nvSpPr>
            <p:cNvPr id="13" name="任意多边形: 形状 12" descr="6c4d064d-6b2c-4963-a462-2702e8332223"/>
            <p:cNvSpPr>
              <a:spLocks noChangeAspect="1"/>
            </p:cNvSpPr>
            <p:nvPr/>
          </p:nvSpPr>
          <p:spPr bwMode="auto">
            <a:xfrm>
              <a:off x="1574685" y="5356424"/>
              <a:ext cx="739321" cy="777676"/>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alpha val="15000"/>
              </a:schemeClr>
            </a:solidFill>
            <a:ln>
              <a:noFill/>
            </a:ln>
          </p:spPr>
          <p:txBody>
            <a:bodyPr/>
            <a:lstStyle/>
            <a:p>
              <a:endParaRPr lang="zh-CN" altLang="en-US">
                <a:cs typeface="+mn-ea"/>
                <a:sym typeface="+mn-lt"/>
              </a:endParaRPr>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reserve="1">
  <p:cSld name="Section Header">
    <p:bg>
      <p:bgPr>
        <a:gradFill flip="none" rotWithShape="1">
          <a:gsLst>
            <a:gs pos="0">
              <a:schemeClr val="bg1"/>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标题 4" descr="0749f3a2-17a7-4e86-90db-dd69ec956c8d"/>
          <p:cNvSpPr>
            <a:spLocks noGrp="1"/>
          </p:cNvSpPr>
          <p:nvPr>
            <p:ph type="title" hasCustomPrompt="1"/>
          </p:nvPr>
        </p:nvSpPr>
        <p:spPr>
          <a:xfrm>
            <a:off x="4020001" y="1888671"/>
            <a:ext cx="7498899" cy="1871707"/>
          </a:xfrm>
          <a:prstGeom prst="rect">
            <a:avLst/>
          </a:prstGeom>
        </p:spPr>
        <p:txBody>
          <a:bodyPr>
            <a:normAutofit/>
          </a:bodyPr>
          <a:lstStyle>
            <a:lvl1pPr algn="l">
              <a:lnSpc>
                <a:spcPct val="100000"/>
              </a:lnSpc>
              <a:defRPr sz="4400">
                <a:solidFill>
                  <a:schemeClr val="accent1"/>
                </a:solidFill>
              </a:defRPr>
            </a:lvl1pPr>
          </a:lstStyle>
          <a:p>
            <a:pPr lvl="0"/>
            <a:r>
              <a:rPr lang="zh-CN" altLang="en-US"/>
              <a:t>Click to add title</a:t>
            </a:r>
            <a:endParaRPr lang="en-US"/>
          </a:p>
        </p:txBody>
      </p:sp>
      <p:sp>
        <p:nvSpPr>
          <p:cNvPr id="25" name="文本占位符 24" descr="6df6c72e-a2cd-49d3-bd46-b1469dd9ab3a"/>
          <p:cNvSpPr>
            <a:spLocks noGrp="1"/>
          </p:cNvSpPr>
          <p:nvPr>
            <p:ph type="body" sz="quarter" idx="1" hasCustomPrompt="1"/>
          </p:nvPr>
        </p:nvSpPr>
        <p:spPr>
          <a:xfrm>
            <a:off x="4020001" y="3943192"/>
            <a:ext cx="7498899" cy="792114"/>
          </a:xfrm>
          <a:prstGeom prst="rect">
            <a:avLst/>
          </a:prstGeom>
        </p:spPr>
        <p:txBody>
          <a:bodyPr anchor="t">
            <a:normAutofit/>
          </a:bodyPr>
          <a:lstStyle>
            <a:lvl1pPr marL="0" indent="0" algn="l">
              <a:lnSpc>
                <a:spcPct val="120000"/>
              </a:lnSpc>
              <a:buFont typeface="+mj-lt"/>
              <a:buNone/>
              <a:defRPr sz="2000" b="0">
                <a:solidFill>
                  <a:schemeClr val="tx1"/>
                </a:solidFill>
                <a:latin typeface="+mn-lt"/>
              </a:defRPr>
            </a:lvl1pPr>
          </a:lstStyle>
          <a:p>
            <a:pPr lvl="0"/>
            <a:r>
              <a:rPr lang="zh-CN" altLang="en-US"/>
              <a:t>Click to add text</a:t>
            </a:r>
            <a:endParaRPr lang="en-US"/>
          </a:p>
        </p:txBody>
      </p:sp>
      <p:sp>
        <p:nvSpPr>
          <p:cNvPr id="2" name="日期占位符 1" descr="c9b8c537-2ba4-41e5-9584-07856c61cebe"/>
          <p:cNvSpPr>
            <a:spLocks noGrp="1"/>
          </p:cNvSpPr>
          <p:nvPr>
            <p:ph type="dt" sz="half" idx="10"/>
          </p:nvPr>
        </p:nvSpPr>
        <p:spPr/>
        <p:txBody>
          <a:bodyPr/>
          <a:lstStyle/>
          <a:p>
            <a:endParaRPr lang="en-US"/>
          </a:p>
        </p:txBody>
      </p:sp>
      <p:sp>
        <p:nvSpPr>
          <p:cNvPr id="3" name="页脚占位符 2" descr="aacb1183-f600-4f09-9368-d59c6de18e49"/>
          <p:cNvSpPr>
            <a:spLocks noGrp="1"/>
          </p:cNvSpPr>
          <p:nvPr>
            <p:ph type="ftr" sz="quarter" idx="11"/>
          </p:nvPr>
        </p:nvSpPr>
        <p:spPr/>
        <p:txBody>
          <a:bodyPr/>
          <a:lstStyle/>
          <a:p>
            <a:endParaRPr lang="en-US"/>
          </a:p>
        </p:txBody>
      </p:sp>
      <p:sp>
        <p:nvSpPr>
          <p:cNvPr id="7" name="灯片编号占位符 6" descr="de750ba2-16f4-4534-8411-0d9ea1e253d7"/>
          <p:cNvSpPr>
            <a:spLocks noGrp="1"/>
          </p:cNvSpPr>
          <p:nvPr>
            <p:ph type="sldNum" sz="quarter" idx="12"/>
          </p:nvPr>
        </p:nvSpPr>
        <p:spPr/>
        <p:txBody>
          <a:bodyPr/>
          <a:lstStyle/>
          <a:p>
            <a:fld id="{C8BB1146-E542-4D4E-B8E9-6919A11DDD48}" type="slidenum">
              <a:rPr lang="en-US" smtClean="0"/>
              <a:t>‹#›</a:t>
            </a:fld>
            <a:endParaRPr lang="en-US"/>
          </a:p>
        </p:txBody>
      </p:sp>
      <p:grpSp>
        <p:nvGrpSpPr>
          <p:cNvPr id="31" name="组合 30" descr="ea0f1fcb-9081-4e4d-b276-904a99a400d0"/>
          <p:cNvGrpSpPr/>
          <p:nvPr/>
        </p:nvGrpSpPr>
        <p:grpSpPr>
          <a:xfrm>
            <a:off x="-2" y="0"/>
            <a:ext cx="11647303" cy="6858001"/>
            <a:chOff x="-2" y="0"/>
            <a:chExt cx="11647303" cy="6858001"/>
          </a:xfrm>
        </p:grpSpPr>
        <p:grpSp>
          <p:nvGrpSpPr>
            <p:cNvPr id="28" name="组合 27" descr="ff818bdf-045c-484e-9ac6-5711faf0a77e"/>
            <p:cNvGrpSpPr/>
            <p:nvPr/>
          </p:nvGrpSpPr>
          <p:grpSpPr>
            <a:xfrm>
              <a:off x="-2" y="0"/>
              <a:ext cx="3672003" cy="6858001"/>
              <a:chOff x="-2" y="0"/>
              <a:chExt cx="3672003" cy="6858001"/>
            </a:xfrm>
          </p:grpSpPr>
          <p:sp>
            <p:nvSpPr>
              <p:cNvPr id="27" name="任意多边形: 形状 26" descr="6d926b03-8423-497c-b3fe-f94732f1dd17"/>
              <p:cNvSpPr/>
              <p:nvPr/>
            </p:nvSpPr>
            <p:spPr>
              <a:xfrm rot="16200000">
                <a:off x="-1593001" y="1593000"/>
                <a:ext cx="6858000" cy="3672001"/>
              </a:xfrm>
              <a:custGeom>
                <a:avLst/>
                <a:gdLst>
                  <a:gd name="connsiteX0" fmla="*/ 6858000 w 6858000"/>
                  <a:gd name="connsiteY0" fmla="*/ 2880001 h 3672001"/>
                  <a:gd name="connsiteX1" fmla="*/ 6383426 w 6858000"/>
                  <a:gd name="connsiteY1" fmla="*/ 3276001 h 3672001"/>
                  <a:gd name="connsiteX2" fmla="*/ 5203028 w 6858000"/>
                  <a:gd name="connsiteY2" fmla="*/ 3276001 h 3672001"/>
                  <a:gd name="connsiteX3" fmla="*/ 4728454 w 6858000"/>
                  <a:gd name="connsiteY3" fmla="*/ 3672001 h 3672001"/>
                  <a:gd name="connsiteX4" fmla="*/ 4253880 w 6858000"/>
                  <a:gd name="connsiteY4" fmla="*/ 3276001 h 3672001"/>
                  <a:gd name="connsiteX5" fmla="*/ 474574 w 6858000"/>
                  <a:gd name="connsiteY5" fmla="*/ 3276001 h 3672001"/>
                  <a:gd name="connsiteX6" fmla="*/ 0 w 6858000"/>
                  <a:gd name="connsiteY6" fmla="*/ 2880001 h 3672001"/>
                  <a:gd name="connsiteX7" fmla="*/ 6858000 w 6858000"/>
                  <a:gd name="connsiteY7" fmla="*/ 0 h 3672001"/>
                  <a:gd name="connsiteX8" fmla="*/ 6858000 w 6858000"/>
                  <a:gd name="connsiteY8" fmla="*/ 2880000 h 3672001"/>
                  <a:gd name="connsiteX9" fmla="*/ 0 w 6858000"/>
                  <a:gd name="connsiteY9" fmla="*/ 2880000 h 3672001"/>
                  <a:gd name="connsiteX10" fmla="*/ 0 w 6858000"/>
                  <a:gd name="connsiteY10" fmla="*/ 0 h 36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8000" h="3672001">
                    <a:moveTo>
                      <a:pt x="6858000" y="2880001"/>
                    </a:moveTo>
                    <a:cubicBezTo>
                      <a:pt x="6858000" y="3098706"/>
                      <a:pt x="6645526" y="3276001"/>
                      <a:pt x="6383426" y="3276001"/>
                    </a:cubicBezTo>
                    <a:lnTo>
                      <a:pt x="5203028" y="3276001"/>
                    </a:lnTo>
                    <a:cubicBezTo>
                      <a:pt x="4940928" y="3276001"/>
                      <a:pt x="4728454" y="3453296"/>
                      <a:pt x="4728454" y="3672001"/>
                    </a:cubicBezTo>
                    <a:cubicBezTo>
                      <a:pt x="4728454" y="3453296"/>
                      <a:pt x="4515980" y="3276001"/>
                      <a:pt x="4253880" y="3276001"/>
                    </a:cubicBezTo>
                    <a:lnTo>
                      <a:pt x="474574" y="3276001"/>
                    </a:lnTo>
                    <a:cubicBezTo>
                      <a:pt x="212474" y="3276001"/>
                      <a:pt x="0" y="3098706"/>
                      <a:pt x="0" y="2880001"/>
                    </a:cubicBezTo>
                    <a:close/>
                    <a:moveTo>
                      <a:pt x="6858000" y="0"/>
                    </a:moveTo>
                    <a:lnTo>
                      <a:pt x="6858000" y="2880000"/>
                    </a:lnTo>
                    <a:lnTo>
                      <a:pt x="0" y="2880000"/>
                    </a:lnTo>
                    <a:lnTo>
                      <a:pt x="0" y="0"/>
                    </a:lnTo>
                    <a:close/>
                  </a:path>
                </a:pathLst>
              </a:custGeom>
              <a:blipFill dpi="0" rotWithShape="0">
                <a:blip r:embed="rId2"/>
                <a:stretch>
                  <a:fillRect l="-114352" t="-10514" r="-108641" b="-10514"/>
                </a:stretch>
              </a:blipFill>
              <a:ln w="38100">
                <a:noFill/>
                <a:round/>
              </a:ln>
              <a:effectLst>
                <a:outerShdw blurRad="254000" dist="127000" dir="5400000" algn="t"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lvl="0" algn="ctr"/>
                <a:endParaRPr lang="zh-CN" altLang="en-US"/>
              </a:p>
            </p:txBody>
          </p:sp>
          <p:sp>
            <p:nvSpPr>
              <p:cNvPr id="26" name="任意多边形: 形状 25" descr="5298837e-3329-4673-8c02-4fe6143522da"/>
              <p:cNvSpPr/>
              <p:nvPr/>
            </p:nvSpPr>
            <p:spPr>
              <a:xfrm rot="16200000">
                <a:off x="-1593001" y="1593000"/>
                <a:ext cx="6858001" cy="3672002"/>
              </a:xfrm>
              <a:custGeom>
                <a:avLst/>
                <a:gdLst>
                  <a:gd name="connsiteX0" fmla="*/ 6858000 w 6858001"/>
                  <a:gd name="connsiteY0" fmla="*/ 0 h 3672002"/>
                  <a:gd name="connsiteX1" fmla="*/ 6858000 w 6858001"/>
                  <a:gd name="connsiteY1" fmla="*/ 2880000 h 3672002"/>
                  <a:gd name="connsiteX2" fmla="*/ 0 w 6858001"/>
                  <a:gd name="connsiteY2" fmla="*/ 2880000 h 3672002"/>
                  <a:gd name="connsiteX3" fmla="*/ 0 w 6858001"/>
                  <a:gd name="connsiteY3" fmla="*/ 0 h 3672002"/>
                  <a:gd name="connsiteX4" fmla="*/ 6858001 w 6858001"/>
                  <a:gd name="connsiteY4" fmla="*/ 2880002 h 3672002"/>
                  <a:gd name="connsiteX5" fmla="*/ 6383427 w 6858001"/>
                  <a:gd name="connsiteY5" fmla="*/ 3276002 h 3672002"/>
                  <a:gd name="connsiteX6" fmla="*/ 5203029 w 6858001"/>
                  <a:gd name="connsiteY6" fmla="*/ 3276002 h 3672002"/>
                  <a:gd name="connsiteX7" fmla="*/ 4728455 w 6858001"/>
                  <a:gd name="connsiteY7" fmla="*/ 3672002 h 3672002"/>
                  <a:gd name="connsiteX8" fmla="*/ 4253881 w 6858001"/>
                  <a:gd name="connsiteY8" fmla="*/ 3276002 h 3672002"/>
                  <a:gd name="connsiteX9" fmla="*/ 474575 w 6858001"/>
                  <a:gd name="connsiteY9" fmla="*/ 3276002 h 3672002"/>
                  <a:gd name="connsiteX10" fmla="*/ 1 w 6858001"/>
                  <a:gd name="connsiteY10" fmla="*/ 2880002 h 367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8001" h="3672002">
                    <a:moveTo>
                      <a:pt x="6858000" y="0"/>
                    </a:moveTo>
                    <a:lnTo>
                      <a:pt x="6858000" y="2880000"/>
                    </a:lnTo>
                    <a:lnTo>
                      <a:pt x="0" y="2880000"/>
                    </a:lnTo>
                    <a:lnTo>
                      <a:pt x="0" y="0"/>
                    </a:lnTo>
                    <a:close/>
                    <a:moveTo>
                      <a:pt x="6858001" y="2880002"/>
                    </a:moveTo>
                    <a:cubicBezTo>
                      <a:pt x="6858001" y="3098707"/>
                      <a:pt x="6645527" y="3276002"/>
                      <a:pt x="6383427" y="3276002"/>
                    </a:cubicBezTo>
                    <a:lnTo>
                      <a:pt x="5203029" y="3276002"/>
                    </a:lnTo>
                    <a:cubicBezTo>
                      <a:pt x="4940929" y="3276002"/>
                      <a:pt x="4728455" y="3453297"/>
                      <a:pt x="4728455" y="3672002"/>
                    </a:cubicBezTo>
                    <a:cubicBezTo>
                      <a:pt x="4728455" y="3453297"/>
                      <a:pt x="4515981" y="3276002"/>
                      <a:pt x="4253881" y="3276002"/>
                    </a:cubicBezTo>
                    <a:lnTo>
                      <a:pt x="474575" y="3276002"/>
                    </a:lnTo>
                    <a:cubicBezTo>
                      <a:pt x="212475" y="3276002"/>
                      <a:pt x="1" y="3098707"/>
                      <a:pt x="1" y="2880002"/>
                    </a:cubicBezTo>
                    <a:close/>
                  </a:path>
                </a:pathLst>
              </a:custGeom>
              <a:gradFill flip="none" rotWithShape="1">
                <a:gsLst>
                  <a:gs pos="90000">
                    <a:schemeClr val="accent1">
                      <a:alpha val="90000"/>
                    </a:schemeClr>
                  </a:gs>
                  <a:gs pos="0">
                    <a:schemeClr val="accent1">
                      <a:alpha val="70000"/>
                    </a:schemeClr>
                  </a:gs>
                </a:gsLst>
                <a:lin ang="5400000" scaled="1"/>
              </a:grad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lvl="0" algn="ctr"/>
                <a:endParaRPr lang="zh-CN" altLang="en-US"/>
              </a:p>
            </p:txBody>
          </p:sp>
        </p:grpSp>
        <p:sp>
          <p:nvSpPr>
            <p:cNvPr id="16" name="任意多边形: 形状 15" descr="90b4156a-411e-4b86-b6ca-5ecd278b6f8c"/>
            <p:cNvSpPr>
              <a:spLocks noChangeAspect="1"/>
            </p:cNvSpPr>
            <p:nvPr/>
          </p:nvSpPr>
          <p:spPr>
            <a:xfrm flipH="1">
              <a:off x="10235537" y="4941106"/>
              <a:ext cx="1411764" cy="1294594"/>
            </a:xfrm>
            <a:custGeom>
              <a:avLst/>
              <a:gdLst>
                <a:gd name="connsiteX0" fmla="*/ 54147 w 1243919"/>
                <a:gd name="connsiteY0" fmla="*/ 1032389 h 1140679"/>
                <a:gd name="connsiteX1" fmla="*/ 54145 w 1243919"/>
                <a:gd name="connsiteY1" fmla="*/ 1032389 h 1140679"/>
                <a:gd name="connsiteX2" fmla="*/ 0 w 1243919"/>
                <a:gd name="connsiteY2" fmla="*/ 1086534 h 1140679"/>
                <a:gd name="connsiteX3" fmla="*/ 54145 w 1243919"/>
                <a:gd name="connsiteY3" fmla="*/ 1140679 h 1140679"/>
                <a:gd name="connsiteX4" fmla="*/ 54147 w 1243919"/>
                <a:gd name="connsiteY4" fmla="*/ 1140679 h 1140679"/>
                <a:gd name="connsiteX5" fmla="*/ 108292 w 1243919"/>
                <a:gd name="connsiteY5" fmla="*/ 1086534 h 1140679"/>
                <a:gd name="connsiteX6" fmla="*/ 54147 w 1243919"/>
                <a:gd name="connsiteY6" fmla="*/ 1032389 h 1140679"/>
                <a:gd name="connsiteX7" fmla="*/ 432690 w 1243919"/>
                <a:gd name="connsiteY7" fmla="*/ 1032389 h 1140679"/>
                <a:gd name="connsiteX8" fmla="*/ 432688 w 1243919"/>
                <a:gd name="connsiteY8" fmla="*/ 1032389 h 1140679"/>
                <a:gd name="connsiteX9" fmla="*/ 378543 w 1243919"/>
                <a:gd name="connsiteY9" fmla="*/ 1086534 h 1140679"/>
                <a:gd name="connsiteX10" fmla="*/ 432688 w 1243919"/>
                <a:gd name="connsiteY10" fmla="*/ 1140679 h 1140679"/>
                <a:gd name="connsiteX11" fmla="*/ 432690 w 1243919"/>
                <a:gd name="connsiteY11" fmla="*/ 1140679 h 1140679"/>
                <a:gd name="connsiteX12" fmla="*/ 486835 w 1243919"/>
                <a:gd name="connsiteY12" fmla="*/ 1086534 h 1140679"/>
                <a:gd name="connsiteX13" fmla="*/ 432690 w 1243919"/>
                <a:gd name="connsiteY13" fmla="*/ 1032389 h 1140679"/>
                <a:gd name="connsiteX14" fmla="*/ 811232 w 1243919"/>
                <a:gd name="connsiteY14" fmla="*/ 1032389 h 1140679"/>
                <a:gd name="connsiteX15" fmla="*/ 811230 w 1243919"/>
                <a:gd name="connsiteY15" fmla="*/ 1032389 h 1140679"/>
                <a:gd name="connsiteX16" fmla="*/ 757085 w 1243919"/>
                <a:gd name="connsiteY16" fmla="*/ 1086534 h 1140679"/>
                <a:gd name="connsiteX17" fmla="*/ 811230 w 1243919"/>
                <a:gd name="connsiteY17" fmla="*/ 1140679 h 1140679"/>
                <a:gd name="connsiteX18" fmla="*/ 811232 w 1243919"/>
                <a:gd name="connsiteY18" fmla="*/ 1140679 h 1140679"/>
                <a:gd name="connsiteX19" fmla="*/ 865377 w 1243919"/>
                <a:gd name="connsiteY19" fmla="*/ 1086534 h 1140679"/>
                <a:gd name="connsiteX20" fmla="*/ 811232 w 1243919"/>
                <a:gd name="connsiteY20" fmla="*/ 1032389 h 1140679"/>
                <a:gd name="connsiteX21" fmla="*/ 1189774 w 1243919"/>
                <a:gd name="connsiteY21" fmla="*/ 1032389 h 1140679"/>
                <a:gd name="connsiteX22" fmla="*/ 1189772 w 1243919"/>
                <a:gd name="connsiteY22" fmla="*/ 1032389 h 1140679"/>
                <a:gd name="connsiteX23" fmla="*/ 1135627 w 1243919"/>
                <a:gd name="connsiteY23" fmla="*/ 1086534 h 1140679"/>
                <a:gd name="connsiteX24" fmla="*/ 1189772 w 1243919"/>
                <a:gd name="connsiteY24" fmla="*/ 1140679 h 1140679"/>
                <a:gd name="connsiteX25" fmla="*/ 1189774 w 1243919"/>
                <a:gd name="connsiteY25" fmla="*/ 1140679 h 1140679"/>
                <a:gd name="connsiteX26" fmla="*/ 1243919 w 1243919"/>
                <a:gd name="connsiteY26" fmla="*/ 1086534 h 1140679"/>
                <a:gd name="connsiteX27" fmla="*/ 1189774 w 1243919"/>
                <a:gd name="connsiteY27" fmla="*/ 1032389 h 1140679"/>
                <a:gd name="connsiteX28" fmla="*/ 54147 w 1243919"/>
                <a:gd name="connsiteY28" fmla="*/ 688260 h 1140679"/>
                <a:gd name="connsiteX29" fmla="*/ 54145 w 1243919"/>
                <a:gd name="connsiteY29" fmla="*/ 688260 h 1140679"/>
                <a:gd name="connsiteX30" fmla="*/ 0 w 1243919"/>
                <a:gd name="connsiteY30" fmla="*/ 742405 h 1140679"/>
                <a:gd name="connsiteX31" fmla="*/ 54145 w 1243919"/>
                <a:gd name="connsiteY31" fmla="*/ 796550 h 1140679"/>
                <a:gd name="connsiteX32" fmla="*/ 54147 w 1243919"/>
                <a:gd name="connsiteY32" fmla="*/ 796550 h 1140679"/>
                <a:gd name="connsiteX33" fmla="*/ 108292 w 1243919"/>
                <a:gd name="connsiteY33" fmla="*/ 742405 h 1140679"/>
                <a:gd name="connsiteX34" fmla="*/ 54147 w 1243919"/>
                <a:gd name="connsiteY34" fmla="*/ 688260 h 1140679"/>
                <a:gd name="connsiteX35" fmla="*/ 432690 w 1243919"/>
                <a:gd name="connsiteY35" fmla="*/ 688260 h 1140679"/>
                <a:gd name="connsiteX36" fmla="*/ 432688 w 1243919"/>
                <a:gd name="connsiteY36" fmla="*/ 688260 h 1140679"/>
                <a:gd name="connsiteX37" fmla="*/ 378543 w 1243919"/>
                <a:gd name="connsiteY37" fmla="*/ 742405 h 1140679"/>
                <a:gd name="connsiteX38" fmla="*/ 432688 w 1243919"/>
                <a:gd name="connsiteY38" fmla="*/ 796550 h 1140679"/>
                <a:gd name="connsiteX39" fmla="*/ 432690 w 1243919"/>
                <a:gd name="connsiteY39" fmla="*/ 796550 h 1140679"/>
                <a:gd name="connsiteX40" fmla="*/ 486835 w 1243919"/>
                <a:gd name="connsiteY40" fmla="*/ 742405 h 1140679"/>
                <a:gd name="connsiteX41" fmla="*/ 432690 w 1243919"/>
                <a:gd name="connsiteY41" fmla="*/ 688260 h 1140679"/>
                <a:gd name="connsiteX42" fmla="*/ 811232 w 1243919"/>
                <a:gd name="connsiteY42" fmla="*/ 688260 h 1140679"/>
                <a:gd name="connsiteX43" fmla="*/ 811230 w 1243919"/>
                <a:gd name="connsiteY43" fmla="*/ 688260 h 1140679"/>
                <a:gd name="connsiteX44" fmla="*/ 757085 w 1243919"/>
                <a:gd name="connsiteY44" fmla="*/ 742405 h 1140679"/>
                <a:gd name="connsiteX45" fmla="*/ 811230 w 1243919"/>
                <a:gd name="connsiteY45" fmla="*/ 796550 h 1140679"/>
                <a:gd name="connsiteX46" fmla="*/ 811232 w 1243919"/>
                <a:gd name="connsiteY46" fmla="*/ 796550 h 1140679"/>
                <a:gd name="connsiteX47" fmla="*/ 865377 w 1243919"/>
                <a:gd name="connsiteY47" fmla="*/ 742405 h 1140679"/>
                <a:gd name="connsiteX48" fmla="*/ 811232 w 1243919"/>
                <a:gd name="connsiteY48" fmla="*/ 688260 h 1140679"/>
                <a:gd name="connsiteX49" fmla="*/ 1189774 w 1243919"/>
                <a:gd name="connsiteY49" fmla="*/ 688260 h 1140679"/>
                <a:gd name="connsiteX50" fmla="*/ 1189772 w 1243919"/>
                <a:gd name="connsiteY50" fmla="*/ 688260 h 1140679"/>
                <a:gd name="connsiteX51" fmla="*/ 1135627 w 1243919"/>
                <a:gd name="connsiteY51" fmla="*/ 742405 h 1140679"/>
                <a:gd name="connsiteX52" fmla="*/ 1189772 w 1243919"/>
                <a:gd name="connsiteY52" fmla="*/ 796550 h 1140679"/>
                <a:gd name="connsiteX53" fmla="*/ 1189774 w 1243919"/>
                <a:gd name="connsiteY53" fmla="*/ 796550 h 1140679"/>
                <a:gd name="connsiteX54" fmla="*/ 1243919 w 1243919"/>
                <a:gd name="connsiteY54" fmla="*/ 742405 h 1140679"/>
                <a:gd name="connsiteX55" fmla="*/ 1189774 w 1243919"/>
                <a:gd name="connsiteY55" fmla="*/ 688260 h 1140679"/>
                <a:gd name="connsiteX56" fmla="*/ 54147 w 1243919"/>
                <a:gd name="connsiteY56" fmla="*/ 344130 h 1140679"/>
                <a:gd name="connsiteX57" fmla="*/ 54145 w 1243919"/>
                <a:gd name="connsiteY57" fmla="*/ 344130 h 1140679"/>
                <a:gd name="connsiteX58" fmla="*/ 0 w 1243919"/>
                <a:gd name="connsiteY58" fmla="*/ 398275 h 1140679"/>
                <a:gd name="connsiteX59" fmla="*/ 54145 w 1243919"/>
                <a:gd name="connsiteY59" fmla="*/ 452420 h 1140679"/>
                <a:gd name="connsiteX60" fmla="*/ 54147 w 1243919"/>
                <a:gd name="connsiteY60" fmla="*/ 452420 h 1140679"/>
                <a:gd name="connsiteX61" fmla="*/ 108292 w 1243919"/>
                <a:gd name="connsiteY61" fmla="*/ 398275 h 1140679"/>
                <a:gd name="connsiteX62" fmla="*/ 54147 w 1243919"/>
                <a:gd name="connsiteY62" fmla="*/ 344130 h 1140679"/>
                <a:gd name="connsiteX63" fmla="*/ 432690 w 1243919"/>
                <a:gd name="connsiteY63" fmla="*/ 344130 h 1140679"/>
                <a:gd name="connsiteX64" fmla="*/ 432688 w 1243919"/>
                <a:gd name="connsiteY64" fmla="*/ 344130 h 1140679"/>
                <a:gd name="connsiteX65" fmla="*/ 378543 w 1243919"/>
                <a:gd name="connsiteY65" fmla="*/ 398275 h 1140679"/>
                <a:gd name="connsiteX66" fmla="*/ 432688 w 1243919"/>
                <a:gd name="connsiteY66" fmla="*/ 452420 h 1140679"/>
                <a:gd name="connsiteX67" fmla="*/ 432690 w 1243919"/>
                <a:gd name="connsiteY67" fmla="*/ 452420 h 1140679"/>
                <a:gd name="connsiteX68" fmla="*/ 486835 w 1243919"/>
                <a:gd name="connsiteY68" fmla="*/ 398275 h 1140679"/>
                <a:gd name="connsiteX69" fmla="*/ 432690 w 1243919"/>
                <a:gd name="connsiteY69" fmla="*/ 344130 h 1140679"/>
                <a:gd name="connsiteX70" fmla="*/ 811232 w 1243919"/>
                <a:gd name="connsiteY70" fmla="*/ 344130 h 1140679"/>
                <a:gd name="connsiteX71" fmla="*/ 811230 w 1243919"/>
                <a:gd name="connsiteY71" fmla="*/ 344130 h 1140679"/>
                <a:gd name="connsiteX72" fmla="*/ 757085 w 1243919"/>
                <a:gd name="connsiteY72" fmla="*/ 398275 h 1140679"/>
                <a:gd name="connsiteX73" fmla="*/ 811230 w 1243919"/>
                <a:gd name="connsiteY73" fmla="*/ 452420 h 1140679"/>
                <a:gd name="connsiteX74" fmla="*/ 811232 w 1243919"/>
                <a:gd name="connsiteY74" fmla="*/ 452420 h 1140679"/>
                <a:gd name="connsiteX75" fmla="*/ 865377 w 1243919"/>
                <a:gd name="connsiteY75" fmla="*/ 398275 h 1140679"/>
                <a:gd name="connsiteX76" fmla="*/ 811232 w 1243919"/>
                <a:gd name="connsiteY76" fmla="*/ 344130 h 1140679"/>
                <a:gd name="connsiteX77" fmla="*/ 1189774 w 1243919"/>
                <a:gd name="connsiteY77" fmla="*/ 344130 h 1140679"/>
                <a:gd name="connsiteX78" fmla="*/ 1189772 w 1243919"/>
                <a:gd name="connsiteY78" fmla="*/ 344130 h 1140679"/>
                <a:gd name="connsiteX79" fmla="*/ 1135627 w 1243919"/>
                <a:gd name="connsiteY79" fmla="*/ 398275 h 1140679"/>
                <a:gd name="connsiteX80" fmla="*/ 1189772 w 1243919"/>
                <a:gd name="connsiteY80" fmla="*/ 452420 h 1140679"/>
                <a:gd name="connsiteX81" fmla="*/ 1189774 w 1243919"/>
                <a:gd name="connsiteY81" fmla="*/ 452420 h 1140679"/>
                <a:gd name="connsiteX82" fmla="*/ 1243919 w 1243919"/>
                <a:gd name="connsiteY82" fmla="*/ 398275 h 1140679"/>
                <a:gd name="connsiteX83" fmla="*/ 1189774 w 1243919"/>
                <a:gd name="connsiteY83" fmla="*/ 344130 h 1140679"/>
                <a:gd name="connsiteX84" fmla="*/ 54147 w 1243919"/>
                <a:gd name="connsiteY84" fmla="*/ 0 h 1140679"/>
                <a:gd name="connsiteX85" fmla="*/ 54145 w 1243919"/>
                <a:gd name="connsiteY85" fmla="*/ 0 h 1140679"/>
                <a:gd name="connsiteX86" fmla="*/ 0 w 1243919"/>
                <a:gd name="connsiteY86" fmla="*/ 54145 h 1140679"/>
                <a:gd name="connsiteX87" fmla="*/ 54145 w 1243919"/>
                <a:gd name="connsiteY87" fmla="*/ 108290 h 1140679"/>
                <a:gd name="connsiteX88" fmla="*/ 54147 w 1243919"/>
                <a:gd name="connsiteY88" fmla="*/ 108290 h 1140679"/>
                <a:gd name="connsiteX89" fmla="*/ 108292 w 1243919"/>
                <a:gd name="connsiteY89" fmla="*/ 54145 h 1140679"/>
                <a:gd name="connsiteX90" fmla="*/ 54147 w 1243919"/>
                <a:gd name="connsiteY90" fmla="*/ 0 h 1140679"/>
                <a:gd name="connsiteX91" fmla="*/ 432690 w 1243919"/>
                <a:gd name="connsiteY91" fmla="*/ 0 h 1140679"/>
                <a:gd name="connsiteX92" fmla="*/ 432688 w 1243919"/>
                <a:gd name="connsiteY92" fmla="*/ 0 h 1140679"/>
                <a:gd name="connsiteX93" fmla="*/ 378543 w 1243919"/>
                <a:gd name="connsiteY93" fmla="*/ 54145 h 1140679"/>
                <a:gd name="connsiteX94" fmla="*/ 432688 w 1243919"/>
                <a:gd name="connsiteY94" fmla="*/ 108290 h 1140679"/>
                <a:gd name="connsiteX95" fmla="*/ 432690 w 1243919"/>
                <a:gd name="connsiteY95" fmla="*/ 108290 h 1140679"/>
                <a:gd name="connsiteX96" fmla="*/ 486835 w 1243919"/>
                <a:gd name="connsiteY96" fmla="*/ 54145 h 1140679"/>
                <a:gd name="connsiteX97" fmla="*/ 432690 w 1243919"/>
                <a:gd name="connsiteY97" fmla="*/ 0 h 1140679"/>
                <a:gd name="connsiteX98" fmla="*/ 811232 w 1243919"/>
                <a:gd name="connsiteY98" fmla="*/ 0 h 1140679"/>
                <a:gd name="connsiteX99" fmla="*/ 811230 w 1243919"/>
                <a:gd name="connsiteY99" fmla="*/ 0 h 1140679"/>
                <a:gd name="connsiteX100" fmla="*/ 757085 w 1243919"/>
                <a:gd name="connsiteY100" fmla="*/ 54145 h 1140679"/>
                <a:gd name="connsiteX101" fmla="*/ 811230 w 1243919"/>
                <a:gd name="connsiteY101" fmla="*/ 108290 h 1140679"/>
                <a:gd name="connsiteX102" fmla="*/ 811232 w 1243919"/>
                <a:gd name="connsiteY102" fmla="*/ 108290 h 1140679"/>
                <a:gd name="connsiteX103" fmla="*/ 865377 w 1243919"/>
                <a:gd name="connsiteY103" fmla="*/ 54145 h 1140679"/>
                <a:gd name="connsiteX104" fmla="*/ 811232 w 1243919"/>
                <a:gd name="connsiteY104" fmla="*/ 0 h 1140679"/>
                <a:gd name="connsiteX105" fmla="*/ 1189774 w 1243919"/>
                <a:gd name="connsiteY105" fmla="*/ 0 h 1140679"/>
                <a:gd name="connsiteX106" fmla="*/ 1189772 w 1243919"/>
                <a:gd name="connsiteY106" fmla="*/ 0 h 1140679"/>
                <a:gd name="connsiteX107" fmla="*/ 1135627 w 1243919"/>
                <a:gd name="connsiteY107" fmla="*/ 54145 h 1140679"/>
                <a:gd name="connsiteX108" fmla="*/ 1189772 w 1243919"/>
                <a:gd name="connsiteY108" fmla="*/ 108290 h 1140679"/>
                <a:gd name="connsiteX109" fmla="*/ 1189774 w 1243919"/>
                <a:gd name="connsiteY109" fmla="*/ 108290 h 1140679"/>
                <a:gd name="connsiteX110" fmla="*/ 1243919 w 1243919"/>
                <a:gd name="connsiteY110" fmla="*/ 54145 h 1140679"/>
                <a:gd name="connsiteX111" fmla="*/ 1189774 w 1243919"/>
                <a:gd name="connsiteY111" fmla="*/ 0 h 114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243919" h="1140679">
                  <a:moveTo>
                    <a:pt x="54147" y="1032389"/>
                  </a:moveTo>
                  <a:lnTo>
                    <a:pt x="54145" y="1032389"/>
                  </a:lnTo>
                  <a:cubicBezTo>
                    <a:pt x="24242" y="1032389"/>
                    <a:pt x="0" y="1056631"/>
                    <a:pt x="0" y="1086534"/>
                  </a:cubicBezTo>
                  <a:cubicBezTo>
                    <a:pt x="0" y="1116437"/>
                    <a:pt x="24242" y="1140679"/>
                    <a:pt x="54145" y="1140679"/>
                  </a:cubicBezTo>
                  <a:lnTo>
                    <a:pt x="54147" y="1140679"/>
                  </a:lnTo>
                  <a:cubicBezTo>
                    <a:pt x="84050" y="1140679"/>
                    <a:pt x="108292" y="1116437"/>
                    <a:pt x="108292" y="1086534"/>
                  </a:cubicBezTo>
                  <a:cubicBezTo>
                    <a:pt x="108292" y="1056631"/>
                    <a:pt x="84050" y="1032389"/>
                    <a:pt x="54147" y="1032389"/>
                  </a:cubicBezTo>
                  <a:close/>
                  <a:moveTo>
                    <a:pt x="432690" y="1032389"/>
                  </a:moveTo>
                  <a:lnTo>
                    <a:pt x="432688" y="1032389"/>
                  </a:lnTo>
                  <a:cubicBezTo>
                    <a:pt x="402785" y="1032389"/>
                    <a:pt x="378543" y="1056631"/>
                    <a:pt x="378543" y="1086534"/>
                  </a:cubicBezTo>
                  <a:cubicBezTo>
                    <a:pt x="378543" y="1116437"/>
                    <a:pt x="402785" y="1140679"/>
                    <a:pt x="432688" y="1140679"/>
                  </a:cubicBezTo>
                  <a:lnTo>
                    <a:pt x="432690" y="1140679"/>
                  </a:lnTo>
                  <a:cubicBezTo>
                    <a:pt x="462593" y="1140679"/>
                    <a:pt x="486835" y="1116437"/>
                    <a:pt x="486835" y="1086534"/>
                  </a:cubicBezTo>
                  <a:cubicBezTo>
                    <a:pt x="486835" y="1056631"/>
                    <a:pt x="462593" y="1032389"/>
                    <a:pt x="432690" y="1032389"/>
                  </a:cubicBezTo>
                  <a:close/>
                  <a:moveTo>
                    <a:pt x="811232" y="1032389"/>
                  </a:moveTo>
                  <a:lnTo>
                    <a:pt x="811230" y="1032389"/>
                  </a:lnTo>
                  <a:cubicBezTo>
                    <a:pt x="781327" y="1032389"/>
                    <a:pt x="757085" y="1056631"/>
                    <a:pt x="757085" y="1086534"/>
                  </a:cubicBezTo>
                  <a:cubicBezTo>
                    <a:pt x="757085" y="1116437"/>
                    <a:pt x="781327" y="1140679"/>
                    <a:pt x="811230" y="1140679"/>
                  </a:cubicBezTo>
                  <a:lnTo>
                    <a:pt x="811232" y="1140679"/>
                  </a:lnTo>
                  <a:cubicBezTo>
                    <a:pt x="841135" y="1140679"/>
                    <a:pt x="865377" y="1116437"/>
                    <a:pt x="865377" y="1086534"/>
                  </a:cubicBezTo>
                  <a:cubicBezTo>
                    <a:pt x="865377" y="1056631"/>
                    <a:pt x="841135" y="1032389"/>
                    <a:pt x="811232" y="1032389"/>
                  </a:cubicBezTo>
                  <a:close/>
                  <a:moveTo>
                    <a:pt x="1189774" y="1032389"/>
                  </a:moveTo>
                  <a:lnTo>
                    <a:pt x="1189772" y="1032389"/>
                  </a:lnTo>
                  <a:cubicBezTo>
                    <a:pt x="1159869" y="1032389"/>
                    <a:pt x="1135627" y="1056631"/>
                    <a:pt x="1135627" y="1086534"/>
                  </a:cubicBezTo>
                  <a:cubicBezTo>
                    <a:pt x="1135627" y="1116437"/>
                    <a:pt x="1159869" y="1140679"/>
                    <a:pt x="1189772" y="1140679"/>
                  </a:cubicBezTo>
                  <a:lnTo>
                    <a:pt x="1189774" y="1140679"/>
                  </a:lnTo>
                  <a:cubicBezTo>
                    <a:pt x="1219677" y="1140679"/>
                    <a:pt x="1243919" y="1116437"/>
                    <a:pt x="1243919" y="1086534"/>
                  </a:cubicBezTo>
                  <a:cubicBezTo>
                    <a:pt x="1243919" y="1056631"/>
                    <a:pt x="1219677" y="1032389"/>
                    <a:pt x="1189774" y="1032389"/>
                  </a:cubicBezTo>
                  <a:close/>
                  <a:moveTo>
                    <a:pt x="54147" y="688260"/>
                  </a:moveTo>
                  <a:lnTo>
                    <a:pt x="54145" y="688260"/>
                  </a:lnTo>
                  <a:cubicBezTo>
                    <a:pt x="24242" y="688260"/>
                    <a:pt x="0" y="712502"/>
                    <a:pt x="0" y="742405"/>
                  </a:cubicBezTo>
                  <a:cubicBezTo>
                    <a:pt x="0" y="772308"/>
                    <a:pt x="24242" y="796550"/>
                    <a:pt x="54145" y="796550"/>
                  </a:cubicBezTo>
                  <a:lnTo>
                    <a:pt x="54147" y="796550"/>
                  </a:lnTo>
                  <a:cubicBezTo>
                    <a:pt x="84050" y="796550"/>
                    <a:pt x="108292" y="772308"/>
                    <a:pt x="108292" y="742405"/>
                  </a:cubicBezTo>
                  <a:cubicBezTo>
                    <a:pt x="108292" y="712502"/>
                    <a:pt x="84050" y="688260"/>
                    <a:pt x="54147" y="688260"/>
                  </a:cubicBezTo>
                  <a:close/>
                  <a:moveTo>
                    <a:pt x="432690" y="688260"/>
                  </a:moveTo>
                  <a:lnTo>
                    <a:pt x="432688" y="688260"/>
                  </a:lnTo>
                  <a:cubicBezTo>
                    <a:pt x="402785" y="688260"/>
                    <a:pt x="378543" y="712502"/>
                    <a:pt x="378543" y="742405"/>
                  </a:cubicBezTo>
                  <a:cubicBezTo>
                    <a:pt x="378543" y="772308"/>
                    <a:pt x="402785" y="796550"/>
                    <a:pt x="432688" y="796550"/>
                  </a:cubicBezTo>
                  <a:lnTo>
                    <a:pt x="432690" y="796550"/>
                  </a:lnTo>
                  <a:cubicBezTo>
                    <a:pt x="462593" y="796550"/>
                    <a:pt x="486835" y="772308"/>
                    <a:pt x="486835" y="742405"/>
                  </a:cubicBezTo>
                  <a:cubicBezTo>
                    <a:pt x="486835" y="712502"/>
                    <a:pt x="462593" y="688260"/>
                    <a:pt x="432690" y="688260"/>
                  </a:cubicBezTo>
                  <a:close/>
                  <a:moveTo>
                    <a:pt x="811232" y="688260"/>
                  </a:moveTo>
                  <a:lnTo>
                    <a:pt x="811230" y="688260"/>
                  </a:lnTo>
                  <a:cubicBezTo>
                    <a:pt x="781327" y="688260"/>
                    <a:pt x="757085" y="712502"/>
                    <a:pt x="757085" y="742405"/>
                  </a:cubicBezTo>
                  <a:cubicBezTo>
                    <a:pt x="757085" y="772308"/>
                    <a:pt x="781327" y="796550"/>
                    <a:pt x="811230" y="796550"/>
                  </a:cubicBezTo>
                  <a:lnTo>
                    <a:pt x="811232" y="796550"/>
                  </a:lnTo>
                  <a:cubicBezTo>
                    <a:pt x="841135" y="796550"/>
                    <a:pt x="865377" y="772308"/>
                    <a:pt x="865377" y="742405"/>
                  </a:cubicBezTo>
                  <a:cubicBezTo>
                    <a:pt x="865377" y="712502"/>
                    <a:pt x="841135" y="688260"/>
                    <a:pt x="811232" y="688260"/>
                  </a:cubicBezTo>
                  <a:close/>
                  <a:moveTo>
                    <a:pt x="1189774" y="688260"/>
                  </a:moveTo>
                  <a:lnTo>
                    <a:pt x="1189772" y="688260"/>
                  </a:lnTo>
                  <a:cubicBezTo>
                    <a:pt x="1159869" y="688260"/>
                    <a:pt x="1135627" y="712502"/>
                    <a:pt x="1135627" y="742405"/>
                  </a:cubicBezTo>
                  <a:cubicBezTo>
                    <a:pt x="1135627" y="772308"/>
                    <a:pt x="1159869" y="796550"/>
                    <a:pt x="1189772" y="796550"/>
                  </a:cubicBezTo>
                  <a:lnTo>
                    <a:pt x="1189774" y="796550"/>
                  </a:lnTo>
                  <a:cubicBezTo>
                    <a:pt x="1219677" y="796550"/>
                    <a:pt x="1243919" y="772308"/>
                    <a:pt x="1243919" y="742405"/>
                  </a:cubicBezTo>
                  <a:cubicBezTo>
                    <a:pt x="1243919" y="712502"/>
                    <a:pt x="1219677" y="688260"/>
                    <a:pt x="1189774" y="688260"/>
                  </a:cubicBezTo>
                  <a:close/>
                  <a:moveTo>
                    <a:pt x="54147" y="344130"/>
                  </a:moveTo>
                  <a:lnTo>
                    <a:pt x="54145" y="344130"/>
                  </a:lnTo>
                  <a:cubicBezTo>
                    <a:pt x="24242" y="344130"/>
                    <a:pt x="0" y="368372"/>
                    <a:pt x="0" y="398275"/>
                  </a:cubicBezTo>
                  <a:cubicBezTo>
                    <a:pt x="0" y="428178"/>
                    <a:pt x="24242" y="452420"/>
                    <a:pt x="54145" y="452420"/>
                  </a:cubicBezTo>
                  <a:lnTo>
                    <a:pt x="54147" y="452420"/>
                  </a:lnTo>
                  <a:cubicBezTo>
                    <a:pt x="84050" y="452420"/>
                    <a:pt x="108292" y="428178"/>
                    <a:pt x="108292" y="398275"/>
                  </a:cubicBezTo>
                  <a:cubicBezTo>
                    <a:pt x="108292" y="368372"/>
                    <a:pt x="84050" y="344130"/>
                    <a:pt x="54147" y="344130"/>
                  </a:cubicBezTo>
                  <a:close/>
                  <a:moveTo>
                    <a:pt x="432690" y="344130"/>
                  </a:moveTo>
                  <a:lnTo>
                    <a:pt x="432688" y="344130"/>
                  </a:lnTo>
                  <a:cubicBezTo>
                    <a:pt x="402785" y="344130"/>
                    <a:pt x="378543" y="368372"/>
                    <a:pt x="378543" y="398275"/>
                  </a:cubicBezTo>
                  <a:cubicBezTo>
                    <a:pt x="378543" y="428178"/>
                    <a:pt x="402785" y="452420"/>
                    <a:pt x="432688" y="452420"/>
                  </a:cubicBezTo>
                  <a:lnTo>
                    <a:pt x="432690" y="452420"/>
                  </a:lnTo>
                  <a:cubicBezTo>
                    <a:pt x="462593" y="452420"/>
                    <a:pt x="486835" y="428178"/>
                    <a:pt x="486835" y="398275"/>
                  </a:cubicBezTo>
                  <a:cubicBezTo>
                    <a:pt x="486835" y="368372"/>
                    <a:pt x="462593" y="344130"/>
                    <a:pt x="432690" y="344130"/>
                  </a:cubicBezTo>
                  <a:close/>
                  <a:moveTo>
                    <a:pt x="811232" y="344130"/>
                  </a:moveTo>
                  <a:lnTo>
                    <a:pt x="811230" y="344130"/>
                  </a:lnTo>
                  <a:cubicBezTo>
                    <a:pt x="781327" y="344130"/>
                    <a:pt x="757085" y="368372"/>
                    <a:pt x="757085" y="398275"/>
                  </a:cubicBezTo>
                  <a:cubicBezTo>
                    <a:pt x="757085" y="428178"/>
                    <a:pt x="781327" y="452420"/>
                    <a:pt x="811230" y="452420"/>
                  </a:cubicBezTo>
                  <a:lnTo>
                    <a:pt x="811232" y="452420"/>
                  </a:lnTo>
                  <a:cubicBezTo>
                    <a:pt x="841135" y="452420"/>
                    <a:pt x="865377" y="428178"/>
                    <a:pt x="865377" y="398275"/>
                  </a:cubicBezTo>
                  <a:cubicBezTo>
                    <a:pt x="865377" y="368372"/>
                    <a:pt x="841135" y="344130"/>
                    <a:pt x="811232" y="344130"/>
                  </a:cubicBezTo>
                  <a:close/>
                  <a:moveTo>
                    <a:pt x="1189774" y="344130"/>
                  </a:moveTo>
                  <a:lnTo>
                    <a:pt x="1189772" y="344130"/>
                  </a:lnTo>
                  <a:cubicBezTo>
                    <a:pt x="1159869" y="344130"/>
                    <a:pt x="1135627" y="368372"/>
                    <a:pt x="1135627" y="398275"/>
                  </a:cubicBezTo>
                  <a:cubicBezTo>
                    <a:pt x="1135627" y="428178"/>
                    <a:pt x="1159869" y="452420"/>
                    <a:pt x="1189772" y="452420"/>
                  </a:cubicBezTo>
                  <a:lnTo>
                    <a:pt x="1189774" y="452420"/>
                  </a:lnTo>
                  <a:cubicBezTo>
                    <a:pt x="1219677" y="452420"/>
                    <a:pt x="1243919" y="428178"/>
                    <a:pt x="1243919" y="398275"/>
                  </a:cubicBezTo>
                  <a:cubicBezTo>
                    <a:pt x="1243919" y="368372"/>
                    <a:pt x="1219677" y="344130"/>
                    <a:pt x="1189774" y="344130"/>
                  </a:cubicBezTo>
                  <a:close/>
                  <a:moveTo>
                    <a:pt x="54147" y="0"/>
                  </a:moveTo>
                  <a:lnTo>
                    <a:pt x="54145" y="0"/>
                  </a:lnTo>
                  <a:cubicBezTo>
                    <a:pt x="24242" y="0"/>
                    <a:pt x="0" y="24242"/>
                    <a:pt x="0" y="54145"/>
                  </a:cubicBezTo>
                  <a:cubicBezTo>
                    <a:pt x="0" y="84048"/>
                    <a:pt x="24242" y="108290"/>
                    <a:pt x="54145" y="108290"/>
                  </a:cubicBezTo>
                  <a:lnTo>
                    <a:pt x="54147" y="108290"/>
                  </a:lnTo>
                  <a:cubicBezTo>
                    <a:pt x="84050" y="108290"/>
                    <a:pt x="108292" y="84048"/>
                    <a:pt x="108292" y="54145"/>
                  </a:cubicBezTo>
                  <a:cubicBezTo>
                    <a:pt x="108292" y="24242"/>
                    <a:pt x="84050" y="0"/>
                    <a:pt x="54147" y="0"/>
                  </a:cubicBezTo>
                  <a:close/>
                  <a:moveTo>
                    <a:pt x="432690" y="0"/>
                  </a:moveTo>
                  <a:lnTo>
                    <a:pt x="432688" y="0"/>
                  </a:lnTo>
                  <a:cubicBezTo>
                    <a:pt x="402785" y="0"/>
                    <a:pt x="378543" y="24242"/>
                    <a:pt x="378543" y="54145"/>
                  </a:cubicBezTo>
                  <a:cubicBezTo>
                    <a:pt x="378543" y="84048"/>
                    <a:pt x="402785" y="108290"/>
                    <a:pt x="432688" y="108290"/>
                  </a:cubicBezTo>
                  <a:lnTo>
                    <a:pt x="432690" y="108290"/>
                  </a:lnTo>
                  <a:cubicBezTo>
                    <a:pt x="462593" y="108290"/>
                    <a:pt x="486835" y="84048"/>
                    <a:pt x="486835" y="54145"/>
                  </a:cubicBezTo>
                  <a:cubicBezTo>
                    <a:pt x="486835" y="24242"/>
                    <a:pt x="462593" y="0"/>
                    <a:pt x="432690" y="0"/>
                  </a:cubicBezTo>
                  <a:close/>
                  <a:moveTo>
                    <a:pt x="811232" y="0"/>
                  </a:moveTo>
                  <a:lnTo>
                    <a:pt x="811230" y="0"/>
                  </a:lnTo>
                  <a:cubicBezTo>
                    <a:pt x="781327" y="0"/>
                    <a:pt x="757085" y="24242"/>
                    <a:pt x="757085" y="54145"/>
                  </a:cubicBezTo>
                  <a:cubicBezTo>
                    <a:pt x="757085" y="84048"/>
                    <a:pt x="781327" y="108290"/>
                    <a:pt x="811230" y="108290"/>
                  </a:cubicBezTo>
                  <a:lnTo>
                    <a:pt x="811232" y="108290"/>
                  </a:lnTo>
                  <a:cubicBezTo>
                    <a:pt x="841135" y="108290"/>
                    <a:pt x="865377" y="84048"/>
                    <a:pt x="865377" y="54145"/>
                  </a:cubicBezTo>
                  <a:cubicBezTo>
                    <a:pt x="865377" y="24242"/>
                    <a:pt x="841135" y="0"/>
                    <a:pt x="811232" y="0"/>
                  </a:cubicBezTo>
                  <a:close/>
                  <a:moveTo>
                    <a:pt x="1189774" y="0"/>
                  </a:moveTo>
                  <a:lnTo>
                    <a:pt x="1189772" y="0"/>
                  </a:lnTo>
                  <a:cubicBezTo>
                    <a:pt x="1159869" y="0"/>
                    <a:pt x="1135627" y="24242"/>
                    <a:pt x="1135627" y="54145"/>
                  </a:cubicBezTo>
                  <a:cubicBezTo>
                    <a:pt x="1135627" y="84048"/>
                    <a:pt x="1159869" y="108290"/>
                    <a:pt x="1189772" y="108290"/>
                  </a:cubicBezTo>
                  <a:lnTo>
                    <a:pt x="1189774" y="108290"/>
                  </a:lnTo>
                  <a:cubicBezTo>
                    <a:pt x="1219677" y="108290"/>
                    <a:pt x="1243919" y="84048"/>
                    <a:pt x="1243919" y="54145"/>
                  </a:cubicBezTo>
                  <a:cubicBezTo>
                    <a:pt x="1243919" y="24242"/>
                    <a:pt x="1219677" y="0"/>
                    <a:pt x="1189774" y="0"/>
                  </a:cubicBezTo>
                  <a:close/>
                </a:path>
              </a:pathLst>
            </a:custGeom>
            <a:solidFill>
              <a:schemeClr val="accent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cxnSp>
          <p:nvCxnSpPr>
            <p:cNvPr id="30" name="直接连接符 29" descr="e3f5e48f-44fb-4801-b8bc-4990f522f610"/>
            <p:cNvCxnSpPr/>
            <p:nvPr/>
          </p:nvCxnSpPr>
          <p:spPr>
            <a:xfrm>
              <a:off x="4115537" y="3847656"/>
              <a:ext cx="6120000" cy="0"/>
            </a:xfrm>
            <a:prstGeom prst="line">
              <a:avLst/>
            </a:prstGeom>
            <a:ln w="12700">
              <a:gradFill flip="none" rotWithShape="1">
                <a:gsLst>
                  <a:gs pos="10000">
                    <a:schemeClr val="accent1"/>
                  </a:gs>
                  <a:gs pos="90000">
                    <a:schemeClr val="accent1">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descr="d40e75a8-8ea3-4946-9cfe-6de34fdbfe94"/>
          <p:cNvSpPr>
            <a:spLocks noGrp="1"/>
          </p:cNvSpPr>
          <p:nvPr>
            <p:ph type="title" hasCustomPrompt="1"/>
          </p:nvPr>
        </p:nvSpPr>
        <p:spPr/>
        <p:txBody>
          <a:bodyPr/>
          <a:lstStyle>
            <a:lvl1pPr>
              <a:defRPr/>
            </a:lvl1pPr>
          </a:lstStyle>
          <a:p>
            <a:pPr lvl="0"/>
            <a:r>
              <a:rPr lang="zh-CN" altLang="en-US"/>
              <a:t>Click to add title</a:t>
            </a:r>
            <a:endParaRPr lang="en-US"/>
          </a:p>
        </p:txBody>
      </p:sp>
      <p:sp>
        <p:nvSpPr>
          <p:cNvPr id="3" name="日期占位符 2" descr="8248f645-7093-4c09-992c-6c82a263f3a3"/>
          <p:cNvSpPr>
            <a:spLocks noGrp="1"/>
          </p:cNvSpPr>
          <p:nvPr>
            <p:ph type="dt" sz="half" idx="10"/>
          </p:nvPr>
        </p:nvSpPr>
        <p:spPr/>
        <p:txBody>
          <a:bodyPr/>
          <a:lstStyle/>
          <a:p>
            <a:endParaRPr lang="en-US"/>
          </a:p>
        </p:txBody>
      </p:sp>
      <p:sp>
        <p:nvSpPr>
          <p:cNvPr id="4" name="页脚占位符 3" descr="a6e3a737-868a-4433-8b46-06e9eb903b38"/>
          <p:cNvSpPr>
            <a:spLocks noGrp="1"/>
          </p:cNvSpPr>
          <p:nvPr>
            <p:ph type="ftr" sz="quarter" idx="11"/>
          </p:nvPr>
        </p:nvSpPr>
        <p:spPr/>
        <p:txBody>
          <a:bodyPr/>
          <a:lstStyle/>
          <a:p>
            <a:endParaRPr lang="en-US"/>
          </a:p>
        </p:txBody>
      </p:sp>
      <p:sp>
        <p:nvSpPr>
          <p:cNvPr id="5" name="灯片编号占位符 4" descr="ad14528e-d364-4b72-b752-c12603ba6e40"/>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日期占位符 1" descr="3e8fe35e-21ac-4192-b0f3-cb760228b510"/>
          <p:cNvSpPr>
            <a:spLocks noGrp="1"/>
          </p:cNvSpPr>
          <p:nvPr>
            <p:ph type="dt" sz="half" idx="10"/>
          </p:nvPr>
        </p:nvSpPr>
        <p:spPr/>
        <p:txBody>
          <a:bodyPr/>
          <a:lstStyle/>
          <a:p>
            <a:endParaRPr lang="en-US"/>
          </a:p>
        </p:txBody>
      </p:sp>
      <p:sp>
        <p:nvSpPr>
          <p:cNvPr id="3" name="页脚占位符 2" descr="a5ef8a26-09d0-49e4-ac60-b9d3bf6ae92c"/>
          <p:cNvSpPr>
            <a:spLocks noGrp="1"/>
          </p:cNvSpPr>
          <p:nvPr>
            <p:ph type="ftr" sz="quarter" idx="11"/>
          </p:nvPr>
        </p:nvSpPr>
        <p:spPr/>
        <p:txBody>
          <a:bodyPr/>
          <a:lstStyle/>
          <a:p>
            <a:endParaRPr lang="en-US"/>
          </a:p>
        </p:txBody>
      </p:sp>
      <p:sp>
        <p:nvSpPr>
          <p:cNvPr id="4" name="灯片编号占位符 3" descr="5f02e27d-0905-4e75-90f8-1593558fcc15"/>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losing" preserve="1">
  <p:cSld name="Closing">
    <p:bg>
      <p:bgPr>
        <a:gradFill flip="none" rotWithShape="1">
          <a:gsLst>
            <a:gs pos="100000">
              <a:schemeClr val="accent1">
                <a:lumMod val="20000"/>
                <a:lumOff val="80000"/>
              </a:schemeClr>
            </a:gs>
            <a:gs pos="0">
              <a:schemeClr val="tx1"/>
            </a:gs>
          </a:gsLst>
          <a:lin ang="5400000" scaled="1"/>
        </a:gradFill>
        <a:effectLst/>
      </p:bgPr>
    </p:bg>
    <p:spTree>
      <p:nvGrpSpPr>
        <p:cNvPr id="1" name=""/>
        <p:cNvGrpSpPr/>
        <p:nvPr/>
      </p:nvGrpSpPr>
      <p:grpSpPr>
        <a:xfrm>
          <a:off x="0" y="0"/>
          <a:ext cx="0" cy="0"/>
          <a:chOff x="0" y="0"/>
          <a:chExt cx="0" cy="0"/>
        </a:xfrm>
      </p:grpSpPr>
      <p:grpSp>
        <p:nvGrpSpPr>
          <p:cNvPr id="3" name="组合 2" descr="d014ce83-2345-410b-94a2-572cc58fac40"/>
          <p:cNvGrpSpPr/>
          <p:nvPr/>
        </p:nvGrpSpPr>
        <p:grpSpPr>
          <a:xfrm>
            <a:off x="0" y="0"/>
            <a:ext cx="12192000" cy="5557594"/>
            <a:chOff x="0" y="0"/>
            <a:chExt cx="12192000" cy="5557594"/>
          </a:xfrm>
        </p:grpSpPr>
        <p:grpSp>
          <p:nvGrpSpPr>
            <p:cNvPr id="5" name="组合 4" descr="2cb87e7b-6c1a-4ffd-82e1-2df4395b1d92"/>
            <p:cNvGrpSpPr/>
            <p:nvPr/>
          </p:nvGrpSpPr>
          <p:grpSpPr>
            <a:xfrm>
              <a:off x="0" y="0"/>
              <a:ext cx="12192000" cy="5557594"/>
              <a:chOff x="-107242" y="0"/>
              <a:chExt cx="12192000" cy="5557594"/>
            </a:xfrm>
          </p:grpSpPr>
          <p:sp>
            <p:nvSpPr>
              <p:cNvPr id="12" name="任意多边形: 形状 11" descr="f92af1c8-4568-4333-97ff-caf335dfdd3e"/>
              <p:cNvSpPr/>
              <p:nvPr/>
            </p:nvSpPr>
            <p:spPr>
              <a:xfrm>
                <a:off x="-107242" y="0"/>
                <a:ext cx="12192000" cy="5557594"/>
              </a:xfrm>
              <a:custGeom>
                <a:avLst/>
                <a:gdLst>
                  <a:gd name="connsiteX0" fmla="*/ 1 w 12192000"/>
                  <a:gd name="connsiteY0" fmla="*/ 4837594 h 5557594"/>
                  <a:gd name="connsiteX1" fmla="*/ 12192000 w 12192000"/>
                  <a:gd name="connsiteY1" fmla="*/ 4837594 h 5557594"/>
                  <a:gd name="connsiteX2" fmla="*/ 12192000 w 12192000"/>
                  <a:gd name="connsiteY2" fmla="*/ 4837618 h 5557594"/>
                  <a:gd name="connsiteX3" fmla="*/ 12182512 w 12192000"/>
                  <a:gd name="connsiteY3" fmla="*/ 4910147 h 5557594"/>
                  <a:gd name="connsiteX4" fmla="*/ 11724845 w 12192000"/>
                  <a:gd name="connsiteY4" fmla="*/ 5197594 h 5557594"/>
                  <a:gd name="connsiteX5" fmla="*/ 6563160 w 12192000"/>
                  <a:gd name="connsiteY5" fmla="*/ 5197594 h 5557594"/>
                  <a:gd name="connsiteX6" fmla="*/ 6096002 w 12192000"/>
                  <a:gd name="connsiteY6" fmla="*/ 5557594 h 5557594"/>
                  <a:gd name="connsiteX7" fmla="*/ 5628844 w 12192000"/>
                  <a:gd name="connsiteY7" fmla="*/ 5197594 h 5557594"/>
                  <a:gd name="connsiteX8" fmla="*/ 467159 w 12192000"/>
                  <a:gd name="connsiteY8" fmla="*/ 5197594 h 5557594"/>
                  <a:gd name="connsiteX9" fmla="*/ 1 w 12192000"/>
                  <a:gd name="connsiteY9" fmla="*/ 4837594 h 5557594"/>
                  <a:gd name="connsiteX10" fmla="*/ 0 w 12192000"/>
                  <a:gd name="connsiteY10" fmla="*/ 0 h 5557594"/>
                  <a:gd name="connsiteX11" fmla="*/ 12192000 w 12192000"/>
                  <a:gd name="connsiteY11" fmla="*/ 0 h 5557594"/>
                  <a:gd name="connsiteX12" fmla="*/ 12192000 w 12192000"/>
                  <a:gd name="connsiteY12" fmla="*/ 4837592 h 5557594"/>
                  <a:gd name="connsiteX13" fmla="*/ 0 w 12192000"/>
                  <a:gd name="connsiteY13" fmla="*/ 4837592 h 555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557594">
                    <a:moveTo>
                      <a:pt x="1" y="4837594"/>
                    </a:moveTo>
                    <a:lnTo>
                      <a:pt x="12192000" y="4837594"/>
                    </a:lnTo>
                    <a:lnTo>
                      <a:pt x="12192000" y="4837618"/>
                    </a:lnTo>
                    <a:lnTo>
                      <a:pt x="12182512" y="4910147"/>
                    </a:lnTo>
                    <a:cubicBezTo>
                      <a:pt x="12138951" y="5074193"/>
                      <a:pt x="11950598" y="5197594"/>
                      <a:pt x="11724845" y="5197594"/>
                    </a:cubicBezTo>
                    <a:lnTo>
                      <a:pt x="6563160" y="5197594"/>
                    </a:lnTo>
                    <a:cubicBezTo>
                      <a:pt x="6305156" y="5197594"/>
                      <a:pt x="6096002" y="5358771"/>
                      <a:pt x="6096002" y="5557594"/>
                    </a:cubicBezTo>
                    <a:cubicBezTo>
                      <a:pt x="6096002" y="5358771"/>
                      <a:pt x="5886848" y="5197594"/>
                      <a:pt x="5628844" y="5197594"/>
                    </a:cubicBezTo>
                    <a:lnTo>
                      <a:pt x="467159" y="5197594"/>
                    </a:lnTo>
                    <a:cubicBezTo>
                      <a:pt x="209155" y="5197594"/>
                      <a:pt x="1" y="5036417"/>
                      <a:pt x="1" y="4837594"/>
                    </a:cubicBezTo>
                    <a:close/>
                    <a:moveTo>
                      <a:pt x="0" y="0"/>
                    </a:moveTo>
                    <a:lnTo>
                      <a:pt x="12192000" y="0"/>
                    </a:lnTo>
                    <a:lnTo>
                      <a:pt x="12192000" y="4837592"/>
                    </a:lnTo>
                    <a:lnTo>
                      <a:pt x="0" y="4837592"/>
                    </a:lnTo>
                    <a:close/>
                  </a:path>
                </a:pathLst>
              </a:custGeom>
              <a:blipFill>
                <a:blip r:embed="rId2"/>
                <a:stretch>
                  <a:fillRect l="-3438" t="-21361" b="-26139"/>
                </a:stretch>
              </a:blipFill>
              <a:ln w="38100">
                <a:noFill/>
                <a:round/>
              </a:ln>
              <a:effectLst>
                <a:outerShdw blurRad="254000" dist="127000" dir="5400000" algn="t"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lvl="0" algn="ctr"/>
                <a:endParaRPr lang="zh-CN" altLang="en-US"/>
              </a:p>
            </p:txBody>
          </p:sp>
          <p:sp>
            <p:nvSpPr>
              <p:cNvPr id="13" name="任意多边形: 形状 12" descr="e299682f-e7dd-4a46-96bd-d4de4e0bae14"/>
              <p:cNvSpPr/>
              <p:nvPr/>
            </p:nvSpPr>
            <p:spPr>
              <a:xfrm>
                <a:off x="-107242" y="0"/>
                <a:ext cx="12192000" cy="5557594"/>
              </a:xfrm>
              <a:custGeom>
                <a:avLst/>
                <a:gdLst>
                  <a:gd name="connsiteX0" fmla="*/ 1 w 12192000"/>
                  <a:gd name="connsiteY0" fmla="*/ 4837594 h 5557594"/>
                  <a:gd name="connsiteX1" fmla="*/ 12192000 w 12192000"/>
                  <a:gd name="connsiteY1" fmla="*/ 4837594 h 5557594"/>
                  <a:gd name="connsiteX2" fmla="*/ 12192000 w 12192000"/>
                  <a:gd name="connsiteY2" fmla="*/ 4837618 h 5557594"/>
                  <a:gd name="connsiteX3" fmla="*/ 12182512 w 12192000"/>
                  <a:gd name="connsiteY3" fmla="*/ 4910147 h 5557594"/>
                  <a:gd name="connsiteX4" fmla="*/ 11724845 w 12192000"/>
                  <a:gd name="connsiteY4" fmla="*/ 5197594 h 5557594"/>
                  <a:gd name="connsiteX5" fmla="*/ 6563160 w 12192000"/>
                  <a:gd name="connsiteY5" fmla="*/ 5197594 h 5557594"/>
                  <a:gd name="connsiteX6" fmla="*/ 6096002 w 12192000"/>
                  <a:gd name="connsiteY6" fmla="*/ 5557594 h 5557594"/>
                  <a:gd name="connsiteX7" fmla="*/ 5628844 w 12192000"/>
                  <a:gd name="connsiteY7" fmla="*/ 5197594 h 5557594"/>
                  <a:gd name="connsiteX8" fmla="*/ 467159 w 12192000"/>
                  <a:gd name="connsiteY8" fmla="*/ 5197594 h 5557594"/>
                  <a:gd name="connsiteX9" fmla="*/ 1 w 12192000"/>
                  <a:gd name="connsiteY9" fmla="*/ 4837594 h 5557594"/>
                  <a:gd name="connsiteX10" fmla="*/ 0 w 12192000"/>
                  <a:gd name="connsiteY10" fmla="*/ 0 h 5557594"/>
                  <a:gd name="connsiteX11" fmla="*/ 12192000 w 12192000"/>
                  <a:gd name="connsiteY11" fmla="*/ 0 h 5557594"/>
                  <a:gd name="connsiteX12" fmla="*/ 12192000 w 12192000"/>
                  <a:gd name="connsiteY12" fmla="*/ 4837592 h 5557594"/>
                  <a:gd name="connsiteX13" fmla="*/ 0 w 12192000"/>
                  <a:gd name="connsiteY13" fmla="*/ 4837592 h 555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557594">
                    <a:moveTo>
                      <a:pt x="1" y="4837594"/>
                    </a:moveTo>
                    <a:lnTo>
                      <a:pt x="12192000" y="4837594"/>
                    </a:lnTo>
                    <a:lnTo>
                      <a:pt x="12192000" y="4837618"/>
                    </a:lnTo>
                    <a:lnTo>
                      <a:pt x="12182512" y="4910147"/>
                    </a:lnTo>
                    <a:cubicBezTo>
                      <a:pt x="12138951" y="5074193"/>
                      <a:pt x="11950598" y="5197594"/>
                      <a:pt x="11724845" y="5197594"/>
                    </a:cubicBezTo>
                    <a:lnTo>
                      <a:pt x="6563160" y="5197594"/>
                    </a:lnTo>
                    <a:cubicBezTo>
                      <a:pt x="6305156" y="5197594"/>
                      <a:pt x="6096002" y="5358771"/>
                      <a:pt x="6096002" y="5557594"/>
                    </a:cubicBezTo>
                    <a:cubicBezTo>
                      <a:pt x="6096002" y="5358771"/>
                      <a:pt x="5886848" y="5197594"/>
                      <a:pt x="5628844" y="5197594"/>
                    </a:cubicBezTo>
                    <a:lnTo>
                      <a:pt x="467159" y="5197594"/>
                    </a:lnTo>
                    <a:cubicBezTo>
                      <a:pt x="209155" y="5197594"/>
                      <a:pt x="1" y="5036417"/>
                      <a:pt x="1" y="4837594"/>
                    </a:cubicBezTo>
                    <a:close/>
                    <a:moveTo>
                      <a:pt x="0" y="0"/>
                    </a:moveTo>
                    <a:lnTo>
                      <a:pt x="12192000" y="0"/>
                    </a:lnTo>
                    <a:lnTo>
                      <a:pt x="12192000" y="4837592"/>
                    </a:lnTo>
                    <a:lnTo>
                      <a:pt x="0" y="4837592"/>
                    </a:lnTo>
                    <a:close/>
                  </a:path>
                </a:pathLst>
              </a:custGeom>
              <a:gradFill flip="none" rotWithShape="1">
                <a:gsLst>
                  <a:gs pos="90000">
                    <a:schemeClr val="accent1">
                      <a:alpha val="95000"/>
                    </a:schemeClr>
                  </a:gs>
                  <a:gs pos="0">
                    <a:schemeClr val="accent1">
                      <a:alpha val="70000"/>
                    </a:schemeClr>
                  </a:gs>
                </a:gsLst>
                <a:lin ang="5400000" scaled="1"/>
              </a:grad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lvl="0" algn="ctr"/>
                <a:endParaRPr lang="zh-CN" altLang="en-US"/>
              </a:p>
            </p:txBody>
          </p:sp>
        </p:grpSp>
        <p:sp>
          <p:nvSpPr>
            <p:cNvPr id="9" name="任意多边形: 形状 8" descr="53a3c7d0-fa79-492c-aaae-bf579362cda0"/>
            <p:cNvSpPr>
              <a:spLocks noChangeAspect="1"/>
            </p:cNvSpPr>
            <p:nvPr/>
          </p:nvSpPr>
          <p:spPr>
            <a:xfrm flipH="1">
              <a:off x="10961687" y="501589"/>
              <a:ext cx="685614" cy="628711"/>
            </a:xfrm>
            <a:custGeom>
              <a:avLst/>
              <a:gdLst>
                <a:gd name="connsiteX0" fmla="*/ 54147 w 1243919"/>
                <a:gd name="connsiteY0" fmla="*/ 1032389 h 1140679"/>
                <a:gd name="connsiteX1" fmla="*/ 54145 w 1243919"/>
                <a:gd name="connsiteY1" fmla="*/ 1032389 h 1140679"/>
                <a:gd name="connsiteX2" fmla="*/ 0 w 1243919"/>
                <a:gd name="connsiteY2" fmla="*/ 1086534 h 1140679"/>
                <a:gd name="connsiteX3" fmla="*/ 54145 w 1243919"/>
                <a:gd name="connsiteY3" fmla="*/ 1140679 h 1140679"/>
                <a:gd name="connsiteX4" fmla="*/ 54147 w 1243919"/>
                <a:gd name="connsiteY4" fmla="*/ 1140679 h 1140679"/>
                <a:gd name="connsiteX5" fmla="*/ 108292 w 1243919"/>
                <a:gd name="connsiteY5" fmla="*/ 1086534 h 1140679"/>
                <a:gd name="connsiteX6" fmla="*/ 54147 w 1243919"/>
                <a:gd name="connsiteY6" fmla="*/ 1032389 h 1140679"/>
                <a:gd name="connsiteX7" fmla="*/ 432690 w 1243919"/>
                <a:gd name="connsiteY7" fmla="*/ 1032389 h 1140679"/>
                <a:gd name="connsiteX8" fmla="*/ 432688 w 1243919"/>
                <a:gd name="connsiteY8" fmla="*/ 1032389 h 1140679"/>
                <a:gd name="connsiteX9" fmla="*/ 378543 w 1243919"/>
                <a:gd name="connsiteY9" fmla="*/ 1086534 h 1140679"/>
                <a:gd name="connsiteX10" fmla="*/ 432688 w 1243919"/>
                <a:gd name="connsiteY10" fmla="*/ 1140679 h 1140679"/>
                <a:gd name="connsiteX11" fmla="*/ 432690 w 1243919"/>
                <a:gd name="connsiteY11" fmla="*/ 1140679 h 1140679"/>
                <a:gd name="connsiteX12" fmla="*/ 486835 w 1243919"/>
                <a:gd name="connsiteY12" fmla="*/ 1086534 h 1140679"/>
                <a:gd name="connsiteX13" fmla="*/ 432690 w 1243919"/>
                <a:gd name="connsiteY13" fmla="*/ 1032389 h 1140679"/>
                <a:gd name="connsiteX14" fmla="*/ 811232 w 1243919"/>
                <a:gd name="connsiteY14" fmla="*/ 1032389 h 1140679"/>
                <a:gd name="connsiteX15" fmla="*/ 811230 w 1243919"/>
                <a:gd name="connsiteY15" fmla="*/ 1032389 h 1140679"/>
                <a:gd name="connsiteX16" fmla="*/ 757085 w 1243919"/>
                <a:gd name="connsiteY16" fmla="*/ 1086534 h 1140679"/>
                <a:gd name="connsiteX17" fmla="*/ 811230 w 1243919"/>
                <a:gd name="connsiteY17" fmla="*/ 1140679 h 1140679"/>
                <a:gd name="connsiteX18" fmla="*/ 811232 w 1243919"/>
                <a:gd name="connsiteY18" fmla="*/ 1140679 h 1140679"/>
                <a:gd name="connsiteX19" fmla="*/ 865377 w 1243919"/>
                <a:gd name="connsiteY19" fmla="*/ 1086534 h 1140679"/>
                <a:gd name="connsiteX20" fmla="*/ 811232 w 1243919"/>
                <a:gd name="connsiteY20" fmla="*/ 1032389 h 1140679"/>
                <a:gd name="connsiteX21" fmla="*/ 1189774 w 1243919"/>
                <a:gd name="connsiteY21" fmla="*/ 1032389 h 1140679"/>
                <a:gd name="connsiteX22" fmla="*/ 1189772 w 1243919"/>
                <a:gd name="connsiteY22" fmla="*/ 1032389 h 1140679"/>
                <a:gd name="connsiteX23" fmla="*/ 1135627 w 1243919"/>
                <a:gd name="connsiteY23" fmla="*/ 1086534 h 1140679"/>
                <a:gd name="connsiteX24" fmla="*/ 1189772 w 1243919"/>
                <a:gd name="connsiteY24" fmla="*/ 1140679 h 1140679"/>
                <a:gd name="connsiteX25" fmla="*/ 1189774 w 1243919"/>
                <a:gd name="connsiteY25" fmla="*/ 1140679 h 1140679"/>
                <a:gd name="connsiteX26" fmla="*/ 1243919 w 1243919"/>
                <a:gd name="connsiteY26" fmla="*/ 1086534 h 1140679"/>
                <a:gd name="connsiteX27" fmla="*/ 1189774 w 1243919"/>
                <a:gd name="connsiteY27" fmla="*/ 1032389 h 1140679"/>
                <a:gd name="connsiteX28" fmla="*/ 54147 w 1243919"/>
                <a:gd name="connsiteY28" fmla="*/ 688260 h 1140679"/>
                <a:gd name="connsiteX29" fmla="*/ 54145 w 1243919"/>
                <a:gd name="connsiteY29" fmla="*/ 688260 h 1140679"/>
                <a:gd name="connsiteX30" fmla="*/ 0 w 1243919"/>
                <a:gd name="connsiteY30" fmla="*/ 742405 h 1140679"/>
                <a:gd name="connsiteX31" fmla="*/ 54145 w 1243919"/>
                <a:gd name="connsiteY31" fmla="*/ 796550 h 1140679"/>
                <a:gd name="connsiteX32" fmla="*/ 54147 w 1243919"/>
                <a:gd name="connsiteY32" fmla="*/ 796550 h 1140679"/>
                <a:gd name="connsiteX33" fmla="*/ 108292 w 1243919"/>
                <a:gd name="connsiteY33" fmla="*/ 742405 h 1140679"/>
                <a:gd name="connsiteX34" fmla="*/ 54147 w 1243919"/>
                <a:gd name="connsiteY34" fmla="*/ 688260 h 1140679"/>
                <a:gd name="connsiteX35" fmla="*/ 432690 w 1243919"/>
                <a:gd name="connsiteY35" fmla="*/ 688260 h 1140679"/>
                <a:gd name="connsiteX36" fmla="*/ 432688 w 1243919"/>
                <a:gd name="connsiteY36" fmla="*/ 688260 h 1140679"/>
                <a:gd name="connsiteX37" fmla="*/ 378543 w 1243919"/>
                <a:gd name="connsiteY37" fmla="*/ 742405 h 1140679"/>
                <a:gd name="connsiteX38" fmla="*/ 432688 w 1243919"/>
                <a:gd name="connsiteY38" fmla="*/ 796550 h 1140679"/>
                <a:gd name="connsiteX39" fmla="*/ 432690 w 1243919"/>
                <a:gd name="connsiteY39" fmla="*/ 796550 h 1140679"/>
                <a:gd name="connsiteX40" fmla="*/ 486835 w 1243919"/>
                <a:gd name="connsiteY40" fmla="*/ 742405 h 1140679"/>
                <a:gd name="connsiteX41" fmla="*/ 432690 w 1243919"/>
                <a:gd name="connsiteY41" fmla="*/ 688260 h 1140679"/>
                <a:gd name="connsiteX42" fmla="*/ 811232 w 1243919"/>
                <a:gd name="connsiteY42" fmla="*/ 688260 h 1140679"/>
                <a:gd name="connsiteX43" fmla="*/ 811230 w 1243919"/>
                <a:gd name="connsiteY43" fmla="*/ 688260 h 1140679"/>
                <a:gd name="connsiteX44" fmla="*/ 757085 w 1243919"/>
                <a:gd name="connsiteY44" fmla="*/ 742405 h 1140679"/>
                <a:gd name="connsiteX45" fmla="*/ 811230 w 1243919"/>
                <a:gd name="connsiteY45" fmla="*/ 796550 h 1140679"/>
                <a:gd name="connsiteX46" fmla="*/ 811232 w 1243919"/>
                <a:gd name="connsiteY46" fmla="*/ 796550 h 1140679"/>
                <a:gd name="connsiteX47" fmla="*/ 865377 w 1243919"/>
                <a:gd name="connsiteY47" fmla="*/ 742405 h 1140679"/>
                <a:gd name="connsiteX48" fmla="*/ 811232 w 1243919"/>
                <a:gd name="connsiteY48" fmla="*/ 688260 h 1140679"/>
                <a:gd name="connsiteX49" fmla="*/ 1189774 w 1243919"/>
                <a:gd name="connsiteY49" fmla="*/ 688260 h 1140679"/>
                <a:gd name="connsiteX50" fmla="*/ 1189772 w 1243919"/>
                <a:gd name="connsiteY50" fmla="*/ 688260 h 1140679"/>
                <a:gd name="connsiteX51" fmla="*/ 1135627 w 1243919"/>
                <a:gd name="connsiteY51" fmla="*/ 742405 h 1140679"/>
                <a:gd name="connsiteX52" fmla="*/ 1189772 w 1243919"/>
                <a:gd name="connsiteY52" fmla="*/ 796550 h 1140679"/>
                <a:gd name="connsiteX53" fmla="*/ 1189774 w 1243919"/>
                <a:gd name="connsiteY53" fmla="*/ 796550 h 1140679"/>
                <a:gd name="connsiteX54" fmla="*/ 1243919 w 1243919"/>
                <a:gd name="connsiteY54" fmla="*/ 742405 h 1140679"/>
                <a:gd name="connsiteX55" fmla="*/ 1189774 w 1243919"/>
                <a:gd name="connsiteY55" fmla="*/ 688260 h 1140679"/>
                <a:gd name="connsiteX56" fmla="*/ 54147 w 1243919"/>
                <a:gd name="connsiteY56" fmla="*/ 344130 h 1140679"/>
                <a:gd name="connsiteX57" fmla="*/ 54145 w 1243919"/>
                <a:gd name="connsiteY57" fmla="*/ 344130 h 1140679"/>
                <a:gd name="connsiteX58" fmla="*/ 0 w 1243919"/>
                <a:gd name="connsiteY58" fmla="*/ 398275 h 1140679"/>
                <a:gd name="connsiteX59" fmla="*/ 54145 w 1243919"/>
                <a:gd name="connsiteY59" fmla="*/ 452420 h 1140679"/>
                <a:gd name="connsiteX60" fmla="*/ 54147 w 1243919"/>
                <a:gd name="connsiteY60" fmla="*/ 452420 h 1140679"/>
                <a:gd name="connsiteX61" fmla="*/ 108292 w 1243919"/>
                <a:gd name="connsiteY61" fmla="*/ 398275 h 1140679"/>
                <a:gd name="connsiteX62" fmla="*/ 54147 w 1243919"/>
                <a:gd name="connsiteY62" fmla="*/ 344130 h 1140679"/>
                <a:gd name="connsiteX63" fmla="*/ 432690 w 1243919"/>
                <a:gd name="connsiteY63" fmla="*/ 344130 h 1140679"/>
                <a:gd name="connsiteX64" fmla="*/ 432688 w 1243919"/>
                <a:gd name="connsiteY64" fmla="*/ 344130 h 1140679"/>
                <a:gd name="connsiteX65" fmla="*/ 378543 w 1243919"/>
                <a:gd name="connsiteY65" fmla="*/ 398275 h 1140679"/>
                <a:gd name="connsiteX66" fmla="*/ 432688 w 1243919"/>
                <a:gd name="connsiteY66" fmla="*/ 452420 h 1140679"/>
                <a:gd name="connsiteX67" fmla="*/ 432690 w 1243919"/>
                <a:gd name="connsiteY67" fmla="*/ 452420 h 1140679"/>
                <a:gd name="connsiteX68" fmla="*/ 486835 w 1243919"/>
                <a:gd name="connsiteY68" fmla="*/ 398275 h 1140679"/>
                <a:gd name="connsiteX69" fmla="*/ 432690 w 1243919"/>
                <a:gd name="connsiteY69" fmla="*/ 344130 h 1140679"/>
                <a:gd name="connsiteX70" fmla="*/ 811232 w 1243919"/>
                <a:gd name="connsiteY70" fmla="*/ 344130 h 1140679"/>
                <a:gd name="connsiteX71" fmla="*/ 811230 w 1243919"/>
                <a:gd name="connsiteY71" fmla="*/ 344130 h 1140679"/>
                <a:gd name="connsiteX72" fmla="*/ 757085 w 1243919"/>
                <a:gd name="connsiteY72" fmla="*/ 398275 h 1140679"/>
                <a:gd name="connsiteX73" fmla="*/ 811230 w 1243919"/>
                <a:gd name="connsiteY73" fmla="*/ 452420 h 1140679"/>
                <a:gd name="connsiteX74" fmla="*/ 811232 w 1243919"/>
                <a:gd name="connsiteY74" fmla="*/ 452420 h 1140679"/>
                <a:gd name="connsiteX75" fmla="*/ 865377 w 1243919"/>
                <a:gd name="connsiteY75" fmla="*/ 398275 h 1140679"/>
                <a:gd name="connsiteX76" fmla="*/ 811232 w 1243919"/>
                <a:gd name="connsiteY76" fmla="*/ 344130 h 1140679"/>
                <a:gd name="connsiteX77" fmla="*/ 1189774 w 1243919"/>
                <a:gd name="connsiteY77" fmla="*/ 344130 h 1140679"/>
                <a:gd name="connsiteX78" fmla="*/ 1189772 w 1243919"/>
                <a:gd name="connsiteY78" fmla="*/ 344130 h 1140679"/>
                <a:gd name="connsiteX79" fmla="*/ 1135627 w 1243919"/>
                <a:gd name="connsiteY79" fmla="*/ 398275 h 1140679"/>
                <a:gd name="connsiteX80" fmla="*/ 1189772 w 1243919"/>
                <a:gd name="connsiteY80" fmla="*/ 452420 h 1140679"/>
                <a:gd name="connsiteX81" fmla="*/ 1189774 w 1243919"/>
                <a:gd name="connsiteY81" fmla="*/ 452420 h 1140679"/>
                <a:gd name="connsiteX82" fmla="*/ 1243919 w 1243919"/>
                <a:gd name="connsiteY82" fmla="*/ 398275 h 1140679"/>
                <a:gd name="connsiteX83" fmla="*/ 1189774 w 1243919"/>
                <a:gd name="connsiteY83" fmla="*/ 344130 h 1140679"/>
                <a:gd name="connsiteX84" fmla="*/ 54147 w 1243919"/>
                <a:gd name="connsiteY84" fmla="*/ 0 h 1140679"/>
                <a:gd name="connsiteX85" fmla="*/ 54145 w 1243919"/>
                <a:gd name="connsiteY85" fmla="*/ 0 h 1140679"/>
                <a:gd name="connsiteX86" fmla="*/ 0 w 1243919"/>
                <a:gd name="connsiteY86" fmla="*/ 54145 h 1140679"/>
                <a:gd name="connsiteX87" fmla="*/ 54145 w 1243919"/>
                <a:gd name="connsiteY87" fmla="*/ 108290 h 1140679"/>
                <a:gd name="connsiteX88" fmla="*/ 54147 w 1243919"/>
                <a:gd name="connsiteY88" fmla="*/ 108290 h 1140679"/>
                <a:gd name="connsiteX89" fmla="*/ 108292 w 1243919"/>
                <a:gd name="connsiteY89" fmla="*/ 54145 h 1140679"/>
                <a:gd name="connsiteX90" fmla="*/ 54147 w 1243919"/>
                <a:gd name="connsiteY90" fmla="*/ 0 h 1140679"/>
                <a:gd name="connsiteX91" fmla="*/ 432690 w 1243919"/>
                <a:gd name="connsiteY91" fmla="*/ 0 h 1140679"/>
                <a:gd name="connsiteX92" fmla="*/ 432688 w 1243919"/>
                <a:gd name="connsiteY92" fmla="*/ 0 h 1140679"/>
                <a:gd name="connsiteX93" fmla="*/ 378543 w 1243919"/>
                <a:gd name="connsiteY93" fmla="*/ 54145 h 1140679"/>
                <a:gd name="connsiteX94" fmla="*/ 432688 w 1243919"/>
                <a:gd name="connsiteY94" fmla="*/ 108290 h 1140679"/>
                <a:gd name="connsiteX95" fmla="*/ 432690 w 1243919"/>
                <a:gd name="connsiteY95" fmla="*/ 108290 h 1140679"/>
                <a:gd name="connsiteX96" fmla="*/ 486835 w 1243919"/>
                <a:gd name="connsiteY96" fmla="*/ 54145 h 1140679"/>
                <a:gd name="connsiteX97" fmla="*/ 432690 w 1243919"/>
                <a:gd name="connsiteY97" fmla="*/ 0 h 1140679"/>
                <a:gd name="connsiteX98" fmla="*/ 811232 w 1243919"/>
                <a:gd name="connsiteY98" fmla="*/ 0 h 1140679"/>
                <a:gd name="connsiteX99" fmla="*/ 811230 w 1243919"/>
                <a:gd name="connsiteY99" fmla="*/ 0 h 1140679"/>
                <a:gd name="connsiteX100" fmla="*/ 757085 w 1243919"/>
                <a:gd name="connsiteY100" fmla="*/ 54145 h 1140679"/>
                <a:gd name="connsiteX101" fmla="*/ 811230 w 1243919"/>
                <a:gd name="connsiteY101" fmla="*/ 108290 h 1140679"/>
                <a:gd name="connsiteX102" fmla="*/ 811232 w 1243919"/>
                <a:gd name="connsiteY102" fmla="*/ 108290 h 1140679"/>
                <a:gd name="connsiteX103" fmla="*/ 865377 w 1243919"/>
                <a:gd name="connsiteY103" fmla="*/ 54145 h 1140679"/>
                <a:gd name="connsiteX104" fmla="*/ 811232 w 1243919"/>
                <a:gd name="connsiteY104" fmla="*/ 0 h 1140679"/>
                <a:gd name="connsiteX105" fmla="*/ 1189774 w 1243919"/>
                <a:gd name="connsiteY105" fmla="*/ 0 h 1140679"/>
                <a:gd name="connsiteX106" fmla="*/ 1189772 w 1243919"/>
                <a:gd name="connsiteY106" fmla="*/ 0 h 1140679"/>
                <a:gd name="connsiteX107" fmla="*/ 1135627 w 1243919"/>
                <a:gd name="connsiteY107" fmla="*/ 54145 h 1140679"/>
                <a:gd name="connsiteX108" fmla="*/ 1189772 w 1243919"/>
                <a:gd name="connsiteY108" fmla="*/ 108290 h 1140679"/>
                <a:gd name="connsiteX109" fmla="*/ 1189774 w 1243919"/>
                <a:gd name="connsiteY109" fmla="*/ 108290 h 1140679"/>
                <a:gd name="connsiteX110" fmla="*/ 1243919 w 1243919"/>
                <a:gd name="connsiteY110" fmla="*/ 54145 h 1140679"/>
                <a:gd name="connsiteX111" fmla="*/ 1189774 w 1243919"/>
                <a:gd name="connsiteY111" fmla="*/ 0 h 114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243919" h="1140679">
                  <a:moveTo>
                    <a:pt x="54147" y="1032389"/>
                  </a:moveTo>
                  <a:lnTo>
                    <a:pt x="54145" y="1032389"/>
                  </a:lnTo>
                  <a:cubicBezTo>
                    <a:pt x="24242" y="1032389"/>
                    <a:pt x="0" y="1056631"/>
                    <a:pt x="0" y="1086534"/>
                  </a:cubicBezTo>
                  <a:cubicBezTo>
                    <a:pt x="0" y="1116437"/>
                    <a:pt x="24242" y="1140679"/>
                    <a:pt x="54145" y="1140679"/>
                  </a:cubicBezTo>
                  <a:lnTo>
                    <a:pt x="54147" y="1140679"/>
                  </a:lnTo>
                  <a:cubicBezTo>
                    <a:pt x="84050" y="1140679"/>
                    <a:pt x="108292" y="1116437"/>
                    <a:pt x="108292" y="1086534"/>
                  </a:cubicBezTo>
                  <a:cubicBezTo>
                    <a:pt x="108292" y="1056631"/>
                    <a:pt x="84050" y="1032389"/>
                    <a:pt x="54147" y="1032389"/>
                  </a:cubicBezTo>
                  <a:close/>
                  <a:moveTo>
                    <a:pt x="432690" y="1032389"/>
                  </a:moveTo>
                  <a:lnTo>
                    <a:pt x="432688" y="1032389"/>
                  </a:lnTo>
                  <a:cubicBezTo>
                    <a:pt x="402785" y="1032389"/>
                    <a:pt x="378543" y="1056631"/>
                    <a:pt x="378543" y="1086534"/>
                  </a:cubicBezTo>
                  <a:cubicBezTo>
                    <a:pt x="378543" y="1116437"/>
                    <a:pt x="402785" y="1140679"/>
                    <a:pt x="432688" y="1140679"/>
                  </a:cubicBezTo>
                  <a:lnTo>
                    <a:pt x="432690" y="1140679"/>
                  </a:lnTo>
                  <a:cubicBezTo>
                    <a:pt x="462593" y="1140679"/>
                    <a:pt x="486835" y="1116437"/>
                    <a:pt x="486835" y="1086534"/>
                  </a:cubicBezTo>
                  <a:cubicBezTo>
                    <a:pt x="486835" y="1056631"/>
                    <a:pt x="462593" y="1032389"/>
                    <a:pt x="432690" y="1032389"/>
                  </a:cubicBezTo>
                  <a:close/>
                  <a:moveTo>
                    <a:pt x="811232" y="1032389"/>
                  </a:moveTo>
                  <a:lnTo>
                    <a:pt x="811230" y="1032389"/>
                  </a:lnTo>
                  <a:cubicBezTo>
                    <a:pt x="781327" y="1032389"/>
                    <a:pt x="757085" y="1056631"/>
                    <a:pt x="757085" y="1086534"/>
                  </a:cubicBezTo>
                  <a:cubicBezTo>
                    <a:pt x="757085" y="1116437"/>
                    <a:pt x="781327" y="1140679"/>
                    <a:pt x="811230" y="1140679"/>
                  </a:cubicBezTo>
                  <a:lnTo>
                    <a:pt x="811232" y="1140679"/>
                  </a:lnTo>
                  <a:cubicBezTo>
                    <a:pt x="841135" y="1140679"/>
                    <a:pt x="865377" y="1116437"/>
                    <a:pt x="865377" y="1086534"/>
                  </a:cubicBezTo>
                  <a:cubicBezTo>
                    <a:pt x="865377" y="1056631"/>
                    <a:pt x="841135" y="1032389"/>
                    <a:pt x="811232" y="1032389"/>
                  </a:cubicBezTo>
                  <a:close/>
                  <a:moveTo>
                    <a:pt x="1189774" y="1032389"/>
                  </a:moveTo>
                  <a:lnTo>
                    <a:pt x="1189772" y="1032389"/>
                  </a:lnTo>
                  <a:cubicBezTo>
                    <a:pt x="1159869" y="1032389"/>
                    <a:pt x="1135627" y="1056631"/>
                    <a:pt x="1135627" y="1086534"/>
                  </a:cubicBezTo>
                  <a:cubicBezTo>
                    <a:pt x="1135627" y="1116437"/>
                    <a:pt x="1159869" y="1140679"/>
                    <a:pt x="1189772" y="1140679"/>
                  </a:cubicBezTo>
                  <a:lnTo>
                    <a:pt x="1189774" y="1140679"/>
                  </a:lnTo>
                  <a:cubicBezTo>
                    <a:pt x="1219677" y="1140679"/>
                    <a:pt x="1243919" y="1116437"/>
                    <a:pt x="1243919" y="1086534"/>
                  </a:cubicBezTo>
                  <a:cubicBezTo>
                    <a:pt x="1243919" y="1056631"/>
                    <a:pt x="1219677" y="1032389"/>
                    <a:pt x="1189774" y="1032389"/>
                  </a:cubicBezTo>
                  <a:close/>
                  <a:moveTo>
                    <a:pt x="54147" y="688260"/>
                  </a:moveTo>
                  <a:lnTo>
                    <a:pt x="54145" y="688260"/>
                  </a:lnTo>
                  <a:cubicBezTo>
                    <a:pt x="24242" y="688260"/>
                    <a:pt x="0" y="712502"/>
                    <a:pt x="0" y="742405"/>
                  </a:cubicBezTo>
                  <a:cubicBezTo>
                    <a:pt x="0" y="772308"/>
                    <a:pt x="24242" y="796550"/>
                    <a:pt x="54145" y="796550"/>
                  </a:cubicBezTo>
                  <a:lnTo>
                    <a:pt x="54147" y="796550"/>
                  </a:lnTo>
                  <a:cubicBezTo>
                    <a:pt x="84050" y="796550"/>
                    <a:pt x="108292" y="772308"/>
                    <a:pt x="108292" y="742405"/>
                  </a:cubicBezTo>
                  <a:cubicBezTo>
                    <a:pt x="108292" y="712502"/>
                    <a:pt x="84050" y="688260"/>
                    <a:pt x="54147" y="688260"/>
                  </a:cubicBezTo>
                  <a:close/>
                  <a:moveTo>
                    <a:pt x="432690" y="688260"/>
                  </a:moveTo>
                  <a:lnTo>
                    <a:pt x="432688" y="688260"/>
                  </a:lnTo>
                  <a:cubicBezTo>
                    <a:pt x="402785" y="688260"/>
                    <a:pt x="378543" y="712502"/>
                    <a:pt x="378543" y="742405"/>
                  </a:cubicBezTo>
                  <a:cubicBezTo>
                    <a:pt x="378543" y="772308"/>
                    <a:pt x="402785" y="796550"/>
                    <a:pt x="432688" y="796550"/>
                  </a:cubicBezTo>
                  <a:lnTo>
                    <a:pt x="432690" y="796550"/>
                  </a:lnTo>
                  <a:cubicBezTo>
                    <a:pt x="462593" y="796550"/>
                    <a:pt x="486835" y="772308"/>
                    <a:pt x="486835" y="742405"/>
                  </a:cubicBezTo>
                  <a:cubicBezTo>
                    <a:pt x="486835" y="712502"/>
                    <a:pt x="462593" y="688260"/>
                    <a:pt x="432690" y="688260"/>
                  </a:cubicBezTo>
                  <a:close/>
                  <a:moveTo>
                    <a:pt x="811232" y="688260"/>
                  </a:moveTo>
                  <a:lnTo>
                    <a:pt x="811230" y="688260"/>
                  </a:lnTo>
                  <a:cubicBezTo>
                    <a:pt x="781327" y="688260"/>
                    <a:pt x="757085" y="712502"/>
                    <a:pt x="757085" y="742405"/>
                  </a:cubicBezTo>
                  <a:cubicBezTo>
                    <a:pt x="757085" y="772308"/>
                    <a:pt x="781327" y="796550"/>
                    <a:pt x="811230" y="796550"/>
                  </a:cubicBezTo>
                  <a:lnTo>
                    <a:pt x="811232" y="796550"/>
                  </a:lnTo>
                  <a:cubicBezTo>
                    <a:pt x="841135" y="796550"/>
                    <a:pt x="865377" y="772308"/>
                    <a:pt x="865377" y="742405"/>
                  </a:cubicBezTo>
                  <a:cubicBezTo>
                    <a:pt x="865377" y="712502"/>
                    <a:pt x="841135" y="688260"/>
                    <a:pt x="811232" y="688260"/>
                  </a:cubicBezTo>
                  <a:close/>
                  <a:moveTo>
                    <a:pt x="1189774" y="688260"/>
                  </a:moveTo>
                  <a:lnTo>
                    <a:pt x="1189772" y="688260"/>
                  </a:lnTo>
                  <a:cubicBezTo>
                    <a:pt x="1159869" y="688260"/>
                    <a:pt x="1135627" y="712502"/>
                    <a:pt x="1135627" y="742405"/>
                  </a:cubicBezTo>
                  <a:cubicBezTo>
                    <a:pt x="1135627" y="772308"/>
                    <a:pt x="1159869" y="796550"/>
                    <a:pt x="1189772" y="796550"/>
                  </a:cubicBezTo>
                  <a:lnTo>
                    <a:pt x="1189774" y="796550"/>
                  </a:lnTo>
                  <a:cubicBezTo>
                    <a:pt x="1219677" y="796550"/>
                    <a:pt x="1243919" y="772308"/>
                    <a:pt x="1243919" y="742405"/>
                  </a:cubicBezTo>
                  <a:cubicBezTo>
                    <a:pt x="1243919" y="712502"/>
                    <a:pt x="1219677" y="688260"/>
                    <a:pt x="1189774" y="688260"/>
                  </a:cubicBezTo>
                  <a:close/>
                  <a:moveTo>
                    <a:pt x="54147" y="344130"/>
                  </a:moveTo>
                  <a:lnTo>
                    <a:pt x="54145" y="344130"/>
                  </a:lnTo>
                  <a:cubicBezTo>
                    <a:pt x="24242" y="344130"/>
                    <a:pt x="0" y="368372"/>
                    <a:pt x="0" y="398275"/>
                  </a:cubicBezTo>
                  <a:cubicBezTo>
                    <a:pt x="0" y="428178"/>
                    <a:pt x="24242" y="452420"/>
                    <a:pt x="54145" y="452420"/>
                  </a:cubicBezTo>
                  <a:lnTo>
                    <a:pt x="54147" y="452420"/>
                  </a:lnTo>
                  <a:cubicBezTo>
                    <a:pt x="84050" y="452420"/>
                    <a:pt x="108292" y="428178"/>
                    <a:pt x="108292" y="398275"/>
                  </a:cubicBezTo>
                  <a:cubicBezTo>
                    <a:pt x="108292" y="368372"/>
                    <a:pt x="84050" y="344130"/>
                    <a:pt x="54147" y="344130"/>
                  </a:cubicBezTo>
                  <a:close/>
                  <a:moveTo>
                    <a:pt x="432690" y="344130"/>
                  </a:moveTo>
                  <a:lnTo>
                    <a:pt x="432688" y="344130"/>
                  </a:lnTo>
                  <a:cubicBezTo>
                    <a:pt x="402785" y="344130"/>
                    <a:pt x="378543" y="368372"/>
                    <a:pt x="378543" y="398275"/>
                  </a:cubicBezTo>
                  <a:cubicBezTo>
                    <a:pt x="378543" y="428178"/>
                    <a:pt x="402785" y="452420"/>
                    <a:pt x="432688" y="452420"/>
                  </a:cubicBezTo>
                  <a:lnTo>
                    <a:pt x="432690" y="452420"/>
                  </a:lnTo>
                  <a:cubicBezTo>
                    <a:pt x="462593" y="452420"/>
                    <a:pt x="486835" y="428178"/>
                    <a:pt x="486835" y="398275"/>
                  </a:cubicBezTo>
                  <a:cubicBezTo>
                    <a:pt x="486835" y="368372"/>
                    <a:pt x="462593" y="344130"/>
                    <a:pt x="432690" y="344130"/>
                  </a:cubicBezTo>
                  <a:close/>
                  <a:moveTo>
                    <a:pt x="811232" y="344130"/>
                  </a:moveTo>
                  <a:lnTo>
                    <a:pt x="811230" y="344130"/>
                  </a:lnTo>
                  <a:cubicBezTo>
                    <a:pt x="781327" y="344130"/>
                    <a:pt x="757085" y="368372"/>
                    <a:pt x="757085" y="398275"/>
                  </a:cubicBezTo>
                  <a:cubicBezTo>
                    <a:pt x="757085" y="428178"/>
                    <a:pt x="781327" y="452420"/>
                    <a:pt x="811230" y="452420"/>
                  </a:cubicBezTo>
                  <a:lnTo>
                    <a:pt x="811232" y="452420"/>
                  </a:lnTo>
                  <a:cubicBezTo>
                    <a:pt x="841135" y="452420"/>
                    <a:pt x="865377" y="428178"/>
                    <a:pt x="865377" y="398275"/>
                  </a:cubicBezTo>
                  <a:cubicBezTo>
                    <a:pt x="865377" y="368372"/>
                    <a:pt x="841135" y="344130"/>
                    <a:pt x="811232" y="344130"/>
                  </a:cubicBezTo>
                  <a:close/>
                  <a:moveTo>
                    <a:pt x="1189774" y="344130"/>
                  </a:moveTo>
                  <a:lnTo>
                    <a:pt x="1189772" y="344130"/>
                  </a:lnTo>
                  <a:cubicBezTo>
                    <a:pt x="1159869" y="344130"/>
                    <a:pt x="1135627" y="368372"/>
                    <a:pt x="1135627" y="398275"/>
                  </a:cubicBezTo>
                  <a:cubicBezTo>
                    <a:pt x="1135627" y="428178"/>
                    <a:pt x="1159869" y="452420"/>
                    <a:pt x="1189772" y="452420"/>
                  </a:cubicBezTo>
                  <a:lnTo>
                    <a:pt x="1189774" y="452420"/>
                  </a:lnTo>
                  <a:cubicBezTo>
                    <a:pt x="1219677" y="452420"/>
                    <a:pt x="1243919" y="428178"/>
                    <a:pt x="1243919" y="398275"/>
                  </a:cubicBezTo>
                  <a:cubicBezTo>
                    <a:pt x="1243919" y="368372"/>
                    <a:pt x="1219677" y="344130"/>
                    <a:pt x="1189774" y="344130"/>
                  </a:cubicBezTo>
                  <a:close/>
                  <a:moveTo>
                    <a:pt x="54147" y="0"/>
                  </a:moveTo>
                  <a:lnTo>
                    <a:pt x="54145" y="0"/>
                  </a:lnTo>
                  <a:cubicBezTo>
                    <a:pt x="24242" y="0"/>
                    <a:pt x="0" y="24242"/>
                    <a:pt x="0" y="54145"/>
                  </a:cubicBezTo>
                  <a:cubicBezTo>
                    <a:pt x="0" y="84048"/>
                    <a:pt x="24242" y="108290"/>
                    <a:pt x="54145" y="108290"/>
                  </a:cubicBezTo>
                  <a:lnTo>
                    <a:pt x="54147" y="108290"/>
                  </a:lnTo>
                  <a:cubicBezTo>
                    <a:pt x="84050" y="108290"/>
                    <a:pt x="108292" y="84048"/>
                    <a:pt x="108292" y="54145"/>
                  </a:cubicBezTo>
                  <a:cubicBezTo>
                    <a:pt x="108292" y="24242"/>
                    <a:pt x="84050" y="0"/>
                    <a:pt x="54147" y="0"/>
                  </a:cubicBezTo>
                  <a:close/>
                  <a:moveTo>
                    <a:pt x="432690" y="0"/>
                  </a:moveTo>
                  <a:lnTo>
                    <a:pt x="432688" y="0"/>
                  </a:lnTo>
                  <a:cubicBezTo>
                    <a:pt x="402785" y="0"/>
                    <a:pt x="378543" y="24242"/>
                    <a:pt x="378543" y="54145"/>
                  </a:cubicBezTo>
                  <a:cubicBezTo>
                    <a:pt x="378543" y="84048"/>
                    <a:pt x="402785" y="108290"/>
                    <a:pt x="432688" y="108290"/>
                  </a:cubicBezTo>
                  <a:lnTo>
                    <a:pt x="432690" y="108290"/>
                  </a:lnTo>
                  <a:cubicBezTo>
                    <a:pt x="462593" y="108290"/>
                    <a:pt x="486835" y="84048"/>
                    <a:pt x="486835" y="54145"/>
                  </a:cubicBezTo>
                  <a:cubicBezTo>
                    <a:pt x="486835" y="24242"/>
                    <a:pt x="462593" y="0"/>
                    <a:pt x="432690" y="0"/>
                  </a:cubicBezTo>
                  <a:close/>
                  <a:moveTo>
                    <a:pt x="811232" y="0"/>
                  </a:moveTo>
                  <a:lnTo>
                    <a:pt x="811230" y="0"/>
                  </a:lnTo>
                  <a:cubicBezTo>
                    <a:pt x="781327" y="0"/>
                    <a:pt x="757085" y="24242"/>
                    <a:pt x="757085" y="54145"/>
                  </a:cubicBezTo>
                  <a:cubicBezTo>
                    <a:pt x="757085" y="84048"/>
                    <a:pt x="781327" y="108290"/>
                    <a:pt x="811230" y="108290"/>
                  </a:cubicBezTo>
                  <a:lnTo>
                    <a:pt x="811232" y="108290"/>
                  </a:lnTo>
                  <a:cubicBezTo>
                    <a:pt x="841135" y="108290"/>
                    <a:pt x="865377" y="84048"/>
                    <a:pt x="865377" y="54145"/>
                  </a:cubicBezTo>
                  <a:cubicBezTo>
                    <a:pt x="865377" y="24242"/>
                    <a:pt x="841135" y="0"/>
                    <a:pt x="811232" y="0"/>
                  </a:cubicBezTo>
                  <a:close/>
                  <a:moveTo>
                    <a:pt x="1189774" y="0"/>
                  </a:moveTo>
                  <a:lnTo>
                    <a:pt x="1189772" y="0"/>
                  </a:lnTo>
                  <a:cubicBezTo>
                    <a:pt x="1159869" y="0"/>
                    <a:pt x="1135627" y="24242"/>
                    <a:pt x="1135627" y="54145"/>
                  </a:cubicBezTo>
                  <a:cubicBezTo>
                    <a:pt x="1135627" y="84048"/>
                    <a:pt x="1159869" y="108290"/>
                    <a:pt x="1189772" y="108290"/>
                  </a:cubicBezTo>
                  <a:lnTo>
                    <a:pt x="1189774" y="108290"/>
                  </a:lnTo>
                  <a:cubicBezTo>
                    <a:pt x="1219677" y="108290"/>
                    <a:pt x="1243919" y="84048"/>
                    <a:pt x="1243919" y="54145"/>
                  </a:cubicBezTo>
                  <a:cubicBezTo>
                    <a:pt x="1243919" y="24242"/>
                    <a:pt x="1219677" y="0"/>
                    <a:pt x="1189774" y="0"/>
                  </a:cubicBezTo>
                  <a:close/>
                </a:path>
              </a:pathLst>
            </a:custGeom>
            <a:solidFill>
              <a:schemeClr val="tx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grpSp>
        <p:nvGrpSpPr>
          <p:cNvPr id="17" name="组合 16" descr="03076fa7-4828-48db-bb44-e52a14c289f0"/>
          <p:cNvGrpSpPr>
            <a:grpSpLocks noChangeAspect="1"/>
          </p:cNvGrpSpPr>
          <p:nvPr/>
        </p:nvGrpSpPr>
        <p:grpSpPr>
          <a:xfrm>
            <a:off x="2681878" y="5625808"/>
            <a:ext cx="396000" cy="396000"/>
            <a:chOff x="666750" y="4833937"/>
            <a:chExt cx="476250" cy="476250"/>
          </a:xfrm>
        </p:grpSpPr>
        <p:sp>
          <p:nvSpPr>
            <p:cNvPr id="18" name="椭圆 17" descr="9fff43a4-95a1-44df-ad81-d1b6f77ee443"/>
            <p:cNvSpPr/>
            <p:nvPr/>
          </p:nvSpPr>
          <p:spPr>
            <a:xfrm>
              <a:off x="666750" y="4833937"/>
              <a:ext cx="476250" cy="476250"/>
            </a:xfrm>
            <a:prstGeom prst="ellipse">
              <a:avLst/>
            </a:prstGeom>
            <a:gradFill flip="none" rotWithShape="1">
              <a:gsLst>
                <a:gs pos="0">
                  <a:schemeClr val="accent1">
                    <a:lumMod val="60000"/>
                    <a:lumOff val="40000"/>
                  </a:schemeClr>
                </a:gs>
                <a:gs pos="70000">
                  <a:schemeClr val="accent1"/>
                </a:gs>
              </a:gsLst>
              <a:lin ang="5400000" scaled="1"/>
            </a:gradFill>
            <a:ln w="0">
              <a:noFill/>
            </a:ln>
            <a:effectLst>
              <a:outerShdw blurRad="254000" dist="127000" dir="5400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descr="2b98627e-5176-4a29-8d28-cd9eef047268"/>
            <p:cNvSpPr>
              <a:spLocks noChangeAspect="1"/>
            </p:cNvSpPr>
            <p:nvPr/>
          </p:nvSpPr>
          <p:spPr>
            <a:xfrm>
              <a:off x="788558" y="4946062"/>
              <a:ext cx="232635" cy="252000"/>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0" name="组合 19" descr="3e41efc5-e5e4-47df-a6d6-425f8da7bce4"/>
          <p:cNvGrpSpPr>
            <a:grpSpLocks noChangeAspect="1"/>
          </p:cNvGrpSpPr>
          <p:nvPr/>
        </p:nvGrpSpPr>
        <p:grpSpPr>
          <a:xfrm>
            <a:off x="7228831" y="5625808"/>
            <a:ext cx="396000" cy="396000"/>
            <a:chOff x="666750" y="5424487"/>
            <a:chExt cx="476250" cy="476250"/>
          </a:xfrm>
        </p:grpSpPr>
        <p:sp>
          <p:nvSpPr>
            <p:cNvPr id="21" name="椭圆 20" descr="0a2f8c0d-7610-4afe-9424-353d4dccc0e2"/>
            <p:cNvSpPr/>
            <p:nvPr/>
          </p:nvSpPr>
          <p:spPr>
            <a:xfrm>
              <a:off x="666750" y="5424487"/>
              <a:ext cx="476250" cy="476250"/>
            </a:xfrm>
            <a:prstGeom prst="ellipse">
              <a:avLst/>
            </a:prstGeom>
            <a:gradFill>
              <a:gsLst>
                <a:gs pos="0">
                  <a:schemeClr val="accent1">
                    <a:lumMod val="60000"/>
                    <a:lumOff val="40000"/>
                  </a:schemeClr>
                </a:gs>
                <a:gs pos="70000">
                  <a:schemeClr val="accent1"/>
                </a:gs>
              </a:gsLst>
              <a:lin ang="5400000" scaled="1"/>
            </a:gradFill>
            <a:ln w="0">
              <a:noFill/>
            </a:ln>
            <a:effectLst>
              <a:outerShdw blurRad="254000" dist="127000" dir="5400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descr="ad5b1bbf-95ee-4edd-9880-b893eb0a0bb1"/>
            <p:cNvSpPr>
              <a:spLocks noChangeAspect="1"/>
            </p:cNvSpPr>
            <p:nvPr/>
          </p:nvSpPr>
          <p:spPr>
            <a:xfrm>
              <a:off x="778875" y="5543855"/>
              <a:ext cx="252000" cy="237515"/>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 name="标题 3" descr="b71290f2-e2c1-40d3-87cb-b4347adaa57b"/>
          <p:cNvSpPr>
            <a:spLocks noGrp="1"/>
          </p:cNvSpPr>
          <p:nvPr>
            <p:ph type="title" hasCustomPrompt="1"/>
          </p:nvPr>
        </p:nvSpPr>
        <p:spPr>
          <a:xfrm>
            <a:off x="1416000" y="1130299"/>
            <a:ext cx="9360000" cy="2501901"/>
          </a:xfrm>
          <a:prstGeom prst="rect">
            <a:avLst/>
          </a:prstGeom>
        </p:spPr>
        <p:txBody>
          <a:bodyPr wrap="square" anchor="b">
            <a:normAutofit/>
          </a:bodyPr>
          <a:lstStyle>
            <a:lvl1pPr algn="ctr">
              <a:lnSpc>
                <a:spcPct val="100000"/>
              </a:lnSpc>
              <a:defRPr sz="6000">
                <a:ln w="19050">
                  <a:noFill/>
                </a:ln>
                <a:solidFill>
                  <a:schemeClr val="tx1"/>
                </a:solidFill>
              </a:defRPr>
            </a:lvl1pPr>
          </a:lstStyle>
          <a:p>
            <a:pPr lvl="0"/>
            <a:r>
              <a:rPr lang="zh-CN" altLang="en-US"/>
              <a:t>Click to add title</a:t>
            </a:r>
            <a:endParaRPr lang="en-US"/>
          </a:p>
        </p:txBody>
      </p:sp>
      <p:sp>
        <p:nvSpPr>
          <p:cNvPr id="6" name="文本占位符 5" descr="5496bb88-dc98-46ab-8c7e-4a461f132224"/>
          <p:cNvSpPr>
            <a:spLocks noGrp="1"/>
          </p:cNvSpPr>
          <p:nvPr>
            <p:ph type="body" sz="quarter" idx="13" hasCustomPrompt="1"/>
          </p:nvPr>
        </p:nvSpPr>
        <p:spPr>
          <a:xfrm>
            <a:off x="3124859" y="5625808"/>
            <a:ext cx="2797538" cy="396000"/>
          </a:xfrm>
          <a:prstGeom prst="rect">
            <a:avLst/>
          </a:prstGeom>
          <a:noFill/>
        </p:spPr>
        <p:txBody>
          <a:bodyPr wrap="square" lIns="90000" anchor="ctr">
            <a:normAutofit/>
          </a:bodyPr>
          <a:lstStyle>
            <a:lvl1pPr marL="0" indent="0" algn="l">
              <a:lnSpc>
                <a:spcPct val="100000"/>
              </a:lnSpc>
              <a:buNone/>
              <a:defRPr sz="1200">
                <a:solidFill>
                  <a:schemeClr val="bg1"/>
                </a:solidFill>
              </a:defRPr>
            </a:lvl1pPr>
          </a:lstStyle>
          <a:p>
            <a:pPr lvl="0"/>
            <a:r>
              <a:rPr lang="zh-CN" altLang="en-US"/>
              <a:t>Presenter name</a:t>
            </a:r>
            <a:endParaRPr lang="en-US"/>
          </a:p>
        </p:txBody>
      </p:sp>
      <p:sp>
        <p:nvSpPr>
          <p:cNvPr id="7" name="文本占位符 6" descr="e953f1f7-9a4e-4979-ab01-b1fc337e56ba"/>
          <p:cNvSpPr>
            <a:spLocks noGrp="1"/>
          </p:cNvSpPr>
          <p:nvPr>
            <p:ph type="body" sz="quarter" idx="14" hasCustomPrompt="1"/>
          </p:nvPr>
        </p:nvSpPr>
        <p:spPr>
          <a:xfrm>
            <a:off x="7718062" y="5627282"/>
            <a:ext cx="2797538" cy="396000"/>
          </a:xfrm>
          <a:prstGeom prst="rect">
            <a:avLst/>
          </a:prstGeom>
          <a:noFill/>
        </p:spPr>
        <p:txBody>
          <a:bodyPr wrap="none" anchor="ctr">
            <a:normAutofit/>
          </a:bodyPr>
          <a:lstStyle>
            <a:lvl1pPr marL="0" indent="0" algn="l">
              <a:lnSpc>
                <a:spcPct val="100000"/>
              </a:lnSpc>
              <a:buNone/>
              <a:defRPr sz="1200">
                <a:solidFill>
                  <a:schemeClr val="bg1"/>
                </a:solidFill>
              </a:defRPr>
            </a:lvl1pPr>
          </a:lstStyle>
          <a:p>
            <a:pPr lvl="0"/>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bg1"/>
            </a:gs>
          </a:gsLst>
          <a:lin ang="135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zh-CN" alt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a:t>Click to add text</a:t>
            </a:r>
            <a:endParaRPr lang="en-US"/>
          </a:p>
          <a:p>
            <a:pPr lvl="1"/>
            <a:r>
              <a:rPr lang="zh-CN" altLang="en-US"/>
              <a:t>Second level</a:t>
            </a:r>
            <a:endParaRPr lang="en-US"/>
          </a:p>
          <a:p>
            <a:pPr lvl="2"/>
            <a:r>
              <a:rPr lang="zh-CN" altLang="en-US"/>
              <a:t>Third level</a:t>
            </a:r>
            <a:endParaRPr lang="en-US"/>
          </a:p>
          <a:p>
            <a:pPr lvl="3"/>
            <a:r>
              <a:rPr lang="zh-CN" altLang="en-US"/>
              <a:t>Fourth level</a:t>
            </a:r>
            <a:endParaRPr lang="en-US"/>
          </a:p>
          <a:p>
            <a:pPr lvl="4"/>
            <a:r>
              <a:rPr lang="zh-CN" alt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t>‹#›</a:t>
            </a:fld>
            <a:endParaRPr lang="en-US"/>
          </a:p>
        </p:txBody>
      </p:sp>
      <p:sp>
        <p:nvSpPr>
          <p:cNvPr id="7" name="矩形: 圆角 6"/>
          <p:cNvSpPr/>
          <p:nvPr/>
        </p:nvSpPr>
        <p:spPr>
          <a:xfrm>
            <a:off x="479927" y="673768"/>
            <a:ext cx="180473" cy="180473"/>
          </a:xfrm>
          <a:prstGeom prst="roundRect">
            <a:avLst/>
          </a:prstGeom>
          <a:gradFill flip="none" rotWithShape="1">
            <a:gsLst>
              <a:gs pos="0">
                <a:schemeClr val="accent1">
                  <a:lumMod val="60000"/>
                  <a:lumOff val="40000"/>
                </a:schemeClr>
              </a:gs>
              <a:gs pos="100000">
                <a:schemeClr val="accent1"/>
              </a:gs>
            </a:gsLst>
            <a:lin ang="2700000" scaled="1"/>
          </a:gradFill>
          <a:ln>
            <a:noFill/>
          </a:ln>
          <a:effectLst>
            <a:outerShdw blurRad="254000" dist="127000" dir="2700000" algn="tl"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Lst>
  <p:transition/>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87f05508-eaf6-4d3b-b265-a4233b9bfb4b"/>
          <p:cNvSpPr>
            <a:spLocks noGrp="1"/>
          </p:cNvSpPr>
          <p:nvPr>
            <p:ph type="ctrTitle" hasCustomPrompt="1"/>
          </p:nvPr>
        </p:nvSpPr>
        <p:spPr/>
        <p:txBody>
          <a:bodyPr/>
          <a:lstStyle/>
          <a:p>
            <a:r>
              <a:rPr lang="zh-CN" altLang="en-US" dirty="0"/>
              <a:t>高校教师业务档案管理系统</a:t>
            </a:r>
            <a:endParaRPr lang="en-US" dirty="0"/>
          </a:p>
        </p:txBody>
      </p:sp>
      <p:sp>
        <p:nvSpPr>
          <p:cNvPr id="5" name="副标题 4" descr="d403c2d2-9e83-4445-b09d-23ee79474d76"/>
          <p:cNvSpPr>
            <a:spLocks noGrp="1"/>
          </p:cNvSpPr>
          <p:nvPr>
            <p:ph type="subTitle" sz="quarter" idx="1" hasCustomPrompt="1"/>
          </p:nvPr>
        </p:nvSpPr>
        <p:spPr/>
        <p:txBody>
          <a:bodyPr/>
          <a:lstStyle/>
          <a:p>
            <a:r>
              <a:rPr lang="zh-CN" altLang="en-US" dirty="0"/>
              <a:t>中期答辩PPT</a:t>
            </a:r>
            <a:endParaRPr lang="en-US" dirty="0"/>
          </a:p>
        </p:txBody>
      </p:sp>
      <p:sp>
        <p:nvSpPr>
          <p:cNvPr id="6" name="文本占位符 5" descr="9fa1b164-4f1f-4d23-a06c-ff2eaa111c5b"/>
          <p:cNvSpPr>
            <a:spLocks noGrp="1"/>
          </p:cNvSpPr>
          <p:nvPr>
            <p:ph type="body" sz="quarter" idx="13" hasCustomPrompt="1"/>
          </p:nvPr>
        </p:nvSpPr>
        <p:spPr/>
        <p:txBody>
          <a:bodyPr>
            <a:normAutofit lnSpcReduction="10000"/>
          </a:bodyPr>
          <a:lstStyle/>
          <a:p>
            <a:r>
              <a:rPr lang="zh-CN" altLang="en-US" sz="2000" dirty="0">
                <a:latin typeface="宋体" panose="02010600030101010101" pitchFamily="2" charset="-122"/>
                <a:ea typeface="宋体" panose="02010600030101010101" pitchFamily="2" charset="-122"/>
              </a:rPr>
              <a:t>黄京</a:t>
            </a:r>
            <a:endParaRPr lang="en-US" sz="2000" dirty="0">
              <a:latin typeface="宋体" panose="02010600030101010101" pitchFamily="2" charset="-122"/>
              <a:ea typeface="宋体" panose="02010600030101010101" pitchFamily="2" charset="-122"/>
            </a:endParaRPr>
          </a:p>
        </p:txBody>
      </p:sp>
      <p:sp>
        <p:nvSpPr>
          <p:cNvPr id="7" name="文本占位符 6" descr="501f2c88-75c1-44d4-be6a-3525e8dbc58c"/>
          <p:cNvSpPr>
            <a:spLocks noGrp="1"/>
          </p:cNvSpPr>
          <p:nvPr>
            <p:ph type="body" sz="quarter" idx="14" hasCustomPrompt="1"/>
          </p:nvPr>
        </p:nvSpPr>
        <p:spPr/>
        <p:txBody>
          <a:bodyPr>
            <a:normAutofit/>
          </a:bodyPr>
          <a:lstStyle/>
          <a:p>
            <a:r>
              <a:rPr lang="en-US" sz="1800" dirty="0">
                <a:latin typeface="宋体" panose="02010600030101010101" pitchFamily="2" charset="-122"/>
                <a:ea typeface="宋体" panose="02010600030101010101" pitchFamily="2" charset="-122"/>
              </a:rPr>
              <a:t>2025 .</a:t>
            </a:r>
            <a:r>
              <a:rPr lang="zh-CN" altLang="en-US" sz="180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4 . 16</a:t>
            </a:r>
            <a:endParaRPr lang="en-US" sz="1800" dirty="0">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E43ED-F015-85BA-A309-F5472AC38814}"/>
            </a:ext>
          </a:extLst>
        </p:cNvPr>
        <p:cNvGrpSpPr/>
        <p:nvPr/>
      </p:nvGrpSpPr>
      <p:grpSpPr>
        <a:xfrm>
          <a:off x="0" y="0"/>
          <a:ext cx="0" cy="0"/>
          <a:chOff x="0" y="0"/>
          <a:chExt cx="0" cy="0"/>
        </a:xfrm>
      </p:grpSpPr>
      <p:sp>
        <p:nvSpPr>
          <p:cNvPr id="2" name="标题 1" descr="d40e75a8-8ea3-4946-9cfe-6de34fdbfe94">
            <a:extLst>
              <a:ext uri="{FF2B5EF4-FFF2-40B4-BE49-F238E27FC236}">
                <a16:creationId xmlns:a16="http://schemas.microsoft.com/office/drawing/2014/main" id="{EB709576-8F0D-1BC9-226A-EE6E71279EE6}"/>
              </a:ext>
            </a:extLst>
          </p:cNvPr>
          <p:cNvSpPr>
            <a:spLocks noGrp="1"/>
          </p:cNvSpPr>
          <p:nvPr>
            <p:ph type="title" hasCustomPrompt="1"/>
          </p:nvPr>
        </p:nvSpPr>
        <p:spPr/>
        <p:txBody>
          <a:bodyPr/>
          <a:lstStyle/>
          <a:p>
            <a:r>
              <a:rPr lang="zh-CN" altLang="en-US" dirty="0"/>
              <a:t>数据存储模块</a:t>
            </a:r>
            <a:endParaRPr lang="en-US" dirty="0"/>
          </a:p>
        </p:txBody>
      </p:sp>
      <p:grpSp>
        <p:nvGrpSpPr>
          <p:cNvPr id="20" name="8cbbaec3-b50d-42fd-81e8-acda0b815cab.source.5.zh-Hans.pptx" descr="56d82de9-0e5f-4392-9dc4-518e4298c098">
            <a:extLst>
              <a:ext uri="{FF2B5EF4-FFF2-40B4-BE49-F238E27FC236}">
                <a16:creationId xmlns:a16="http://schemas.microsoft.com/office/drawing/2014/main" id="{330A672E-4DBE-1419-B74F-EEC49987D5BA}"/>
              </a:ext>
            </a:extLst>
          </p:cNvPr>
          <p:cNvGrpSpPr/>
          <p:nvPr/>
        </p:nvGrpSpPr>
        <p:grpSpPr>
          <a:xfrm>
            <a:off x="0" y="1130300"/>
            <a:ext cx="12192000" cy="4848220"/>
            <a:chOff x="0" y="1130300"/>
            <a:chExt cx="12192000" cy="4848220"/>
          </a:xfrm>
        </p:grpSpPr>
        <p:sp>
          <p:nvSpPr>
            <p:cNvPr id="22" name="Title" descr="9231772a-88e9-4d2b-bdad-a7d50879adfd">
              <a:extLst>
                <a:ext uri="{FF2B5EF4-FFF2-40B4-BE49-F238E27FC236}">
                  <a16:creationId xmlns:a16="http://schemas.microsoft.com/office/drawing/2014/main" id="{FB587645-4A8C-689B-8F1E-A2D5FF91D756}"/>
                </a:ext>
              </a:extLst>
            </p:cNvPr>
            <p:cNvSpPr txBox="1"/>
            <p:nvPr/>
          </p:nvSpPr>
          <p:spPr>
            <a:xfrm>
              <a:off x="660400" y="1130300"/>
              <a:ext cx="10858500" cy="1321300"/>
            </a:xfrm>
            <a:prstGeom prst="rect">
              <a:avLst/>
            </a:prstGeom>
            <a:noFill/>
          </p:spPr>
          <p:txBody>
            <a:bodyPr wrap="square" anchor="t" anchorCtr="1">
              <a:normAutofit/>
            </a:bodyPr>
            <a:lstStyle/>
            <a:p>
              <a:pPr marL="0" marR="0" lvl="0" indent="0" algn="ctr" defTabSz="913765" rtl="0" eaLnBrk="1" fontAlgn="auto" latinLnBrk="0" hangingPunct="1">
                <a:spcBef>
                  <a:spcPts val="0"/>
                </a:spcBef>
                <a:spcAft>
                  <a:spcPts val="0"/>
                </a:spcAft>
                <a:buClrTx/>
                <a:buSzPct val="25000"/>
                <a:buFontTx/>
                <a:buNone/>
                <a:defRPr/>
              </a:pPr>
              <a:r>
                <a:rPr lang="zh-CN" altLang="en-US" sz="2400" b="1" i="0" dirty="0">
                  <a:effectLst/>
                  <a:latin typeface="Inter"/>
                </a:rPr>
                <a:t>存储模块功能介绍</a:t>
              </a:r>
              <a:endParaRPr lang="en-US" b="1" dirty="0"/>
            </a:p>
          </p:txBody>
        </p:sp>
        <p:cxnSp>
          <p:nvCxnSpPr>
            <p:cNvPr id="222" name="直接连接符 221" descr="e001d6b6-6232-4376-8e05-5a0338cb1634">
              <a:extLst>
                <a:ext uri="{FF2B5EF4-FFF2-40B4-BE49-F238E27FC236}">
                  <a16:creationId xmlns:a16="http://schemas.microsoft.com/office/drawing/2014/main" id="{0AFC80C3-E250-849A-7FD8-1B9D25D3722C}"/>
                </a:ext>
              </a:extLst>
            </p:cNvPr>
            <p:cNvCxnSpPr/>
            <p:nvPr/>
          </p:nvCxnSpPr>
          <p:spPr>
            <a:xfrm>
              <a:off x="0" y="3860800"/>
              <a:ext cx="12192000" cy="0"/>
            </a:xfrm>
            <a:prstGeom prst="line">
              <a:avLst/>
            </a:prstGeom>
            <a:ln w="15875">
              <a:solidFill>
                <a:schemeClr val="tx1">
                  <a:lumMod val="95000"/>
                  <a:lumOff val="5000"/>
                  <a:alpha val="1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descr="dfd4992f-0c0f-49ee-8a86-e94fa4a38dbb">
              <a:extLst>
                <a:ext uri="{FF2B5EF4-FFF2-40B4-BE49-F238E27FC236}">
                  <a16:creationId xmlns:a16="http://schemas.microsoft.com/office/drawing/2014/main" id="{F6F0E5E2-A9D5-9123-0011-314EB7DCFB4D}"/>
                </a:ext>
              </a:extLst>
            </p:cNvPr>
            <p:cNvGrpSpPr/>
            <p:nvPr/>
          </p:nvGrpSpPr>
          <p:grpSpPr>
            <a:xfrm>
              <a:off x="660400" y="3200487"/>
              <a:ext cx="10229235" cy="2778033"/>
              <a:chOff x="660400" y="3200487"/>
              <a:chExt cx="10229235" cy="2778033"/>
            </a:xfrm>
          </p:grpSpPr>
          <p:grpSp>
            <p:nvGrpSpPr>
              <p:cNvPr id="4" name="组合 3" descr="83e0a9fa-f6d7-4975-90fa-10d971428619">
                <a:extLst>
                  <a:ext uri="{FF2B5EF4-FFF2-40B4-BE49-F238E27FC236}">
                    <a16:creationId xmlns:a16="http://schemas.microsoft.com/office/drawing/2014/main" id="{D0B1617F-35C0-292D-4C8D-DB0A4DE6B4AA}"/>
                  </a:ext>
                </a:extLst>
              </p:cNvPr>
              <p:cNvGrpSpPr/>
              <p:nvPr/>
            </p:nvGrpSpPr>
            <p:grpSpPr>
              <a:xfrm>
                <a:off x="660400" y="3200487"/>
                <a:ext cx="1983859" cy="2778033"/>
                <a:chOff x="660400" y="3200487"/>
                <a:chExt cx="1983859" cy="2778033"/>
              </a:xfrm>
            </p:grpSpPr>
            <p:sp>
              <p:nvSpPr>
                <p:cNvPr id="227" name="椭圆 226" descr="94d681df-901f-4837-a3f0-7eb155d93337">
                  <a:extLst>
                    <a:ext uri="{FF2B5EF4-FFF2-40B4-BE49-F238E27FC236}">
                      <a16:creationId xmlns:a16="http://schemas.microsoft.com/office/drawing/2014/main" id="{BA6FC1BC-6D55-F726-E4E3-2DC6DA47EFB1}"/>
                    </a:ext>
                  </a:extLst>
                </p:cNvPr>
                <p:cNvSpPr/>
                <p:nvPr/>
              </p:nvSpPr>
              <p:spPr>
                <a:xfrm>
                  <a:off x="914400" y="3783012"/>
                  <a:ext cx="155575" cy="155575"/>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354"/>
                  <a:endParaRPr lang="zh-CN" altLang="en-US" sz="1400" b="1">
                    <a:solidFill>
                      <a:srgbClr val="FFFFFF"/>
                    </a:solidFill>
                  </a:endParaRPr>
                </a:p>
              </p:txBody>
            </p:sp>
            <p:grpSp>
              <p:nvGrpSpPr>
                <p:cNvPr id="3" name="组合 1" descr="8b0db5f8-15a5-4694-bb06-7fc106967a4c">
                  <a:extLst>
                    <a:ext uri="{FF2B5EF4-FFF2-40B4-BE49-F238E27FC236}">
                      <a16:creationId xmlns:a16="http://schemas.microsoft.com/office/drawing/2014/main" id="{98BB3C2E-5E88-D673-49F9-8441A96657A3}"/>
                    </a:ext>
                  </a:extLst>
                </p:cNvPr>
                <p:cNvGrpSpPr/>
                <p:nvPr/>
              </p:nvGrpSpPr>
              <p:grpSpPr>
                <a:xfrm>
                  <a:off x="743680" y="4237351"/>
                  <a:ext cx="1779886" cy="1741169"/>
                  <a:chOff x="896340" y="4237351"/>
                  <a:chExt cx="1779886" cy="1741169"/>
                </a:xfrm>
              </p:grpSpPr>
              <p:sp>
                <p:nvSpPr>
                  <p:cNvPr id="228" name="矩形: 圆角 227" descr="0e068b07-52c2-4fe4-a790-e1b5eb2aee43">
                    <a:extLst>
                      <a:ext uri="{FF2B5EF4-FFF2-40B4-BE49-F238E27FC236}">
                        <a16:creationId xmlns:a16="http://schemas.microsoft.com/office/drawing/2014/main" id="{F0ED3E30-1F52-900F-C277-F27C3D1337AB}"/>
                      </a:ext>
                    </a:extLst>
                  </p:cNvPr>
                  <p:cNvSpPr/>
                  <p:nvPr/>
                </p:nvSpPr>
                <p:spPr>
                  <a:xfrm>
                    <a:off x="896340" y="4237351"/>
                    <a:ext cx="1779886" cy="1741169"/>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354"/>
                    <a:endParaRPr lang="zh-CN" altLang="en-US" sz="2000" b="1" dirty="0"/>
                  </a:p>
                </p:txBody>
              </p:sp>
              <p:sp>
                <p:nvSpPr>
                  <p:cNvPr id="230" name="Text1" descr="54abe177-ada7-46b4-b730-85da8e49ccba">
                    <a:extLst>
                      <a:ext uri="{FF2B5EF4-FFF2-40B4-BE49-F238E27FC236}">
                        <a16:creationId xmlns:a16="http://schemas.microsoft.com/office/drawing/2014/main" id="{B8EB79B3-36AD-EF6F-2338-CDF45552D155}"/>
                      </a:ext>
                    </a:extLst>
                  </p:cNvPr>
                  <p:cNvSpPr txBox="1"/>
                  <p:nvPr/>
                </p:nvSpPr>
                <p:spPr>
                  <a:xfrm>
                    <a:off x="1023639" y="4315137"/>
                    <a:ext cx="1652585" cy="1663383"/>
                  </a:xfrm>
                  <a:prstGeom prst="rect">
                    <a:avLst/>
                  </a:prstGeom>
                  <a:noFill/>
                </p:spPr>
                <p:txBody>
                  <a:bodyPr wrap="square" rtlCol="0">
                    <a:normAutofit fontScale="92500" lnSpcReduction="10000"/>
                  </a:bodyPr>
                  <a:lstStyle/>
                  <a:p>
                    <a:pPr lvl="0" defTabSz="913765">
                      <a:lnSpc>
                        <a:spcPct val="120000"/>
                      </a:lnSpc>
                      <a:buSzPct val="25000"/>
                      <a:defRPr/>
                    </a:pPr>
                    <a:r>
                      <a:rPr lang="zh-CN" altLang="en-US" sz="1200" dirty="0">
                        <a:solidFill>
                          <a:schemeClr val="bg2">
                            <a:lumMod val="10000"/>
                          </a:schemeClr>
                        </a:solidFill>
                      </a:rPr>
                      <a:t>教师信息存储：负责存储教师的基本信息，以便系统对教师进行识别和管理。</a:t>
                    </a:r>
                  </a:p>
                  <a:p>
                    <a:pPr lvl="0" defTabSz="913765">
                      <a:lnSpc>
                        <a:spcPct val="120000"/>
                      </a:lnSpc>
                      <a:buSzPct val="25000"/>
                      <a:defRPr/>
                    </a:pPr>
                    <a:r>
                      <a:rPr lang="zh-CN" altLang="en-US" sz="1200" dirty="0">
                        <a:solidFill>
                          <a:schemeClr val="bg2">
                            <a:lumMod val="10000"/>
                          </a:schemeClr>
                        </a:solidFill>
                      </a:rPr>
                      <a:t>业务档案数据存储：存储教师的业务档案相关数据，全面记录教师的业务发展历程。</a:t>
                    </a:r>
                    <a:endParaRPr lang="en-US" dirty="0"/>
                  </a:p>
                </p:txBody>
              </p:sp>
            </p:grpSp>
            <p:sp>
              <p:nvSpPr>
                <p:cNvPr id="240" name="Bullet1" descr="56716444-8aa9-419b-8ace-8871acb91717">
                  <a:extLst>
                    <a:ext uri="{FF2B5EF4-FFF2-40B4-BE49-F238E27FC236}">
                      <a16:creationId xmlns:a16="http://schemas.microsoft.com/office/drawing/2014/main" id="{EFFCA6E8-2CAE-2485-21C0-B3F73832DFB8}"/>
                    </a:ext>
                  </a:extLst>
                </p:cNvPr>
                <p:cNvSpPr txBox="1"/>
                <p:nvPr/>
              </p:nvSpPr>
              <p:spPr>
                <a:xfrm>
                  <a:off x="660400" y="3200487"/>
                  <a:ext cx="1983859" cy="369332"/>
                </a:xfrm>
                <a:prstGeom prst="rect">
                  <a:avLst/>
                </a:prstGeom>
                <a:noFill/>
              </p:spPr>
              <p:txBody>
                <a:bodyPr wrap="square" rtlCol="0" anchor="b">
                  <a:normAutofit/>
                </a:bodyPr>
                <a:lstStyle/>
                <a:p>
                  <a:r>
                    <a:rPr lang="zh-CN" altLang="en-US" b="1" i="0" dirty="0">
                      <a:solidFill>
                        <a:srgbClr val="000000"/>
                      </a:solidFill>
                      <a:effectLst/>
                      <a:latin typeface="Inter"/>
                    </a:rPr>
                    <a:t>数据存储与管理</a:t>
                  </a:r>
                  <a:endParaRPr lang="en-US" dirty="0"/>
                </a:p>
              </p:txBody>
            </p:sp>
          </p:grpSp>
          <p:grpSp>
            <p:nvGrpSpPr>
              <p:cNvPr id="5" name="组合 4" descr="11c81dfb-abc2-4e36-9629-a8904ba3325f">
                <a:extLst>
                  <a:ext uri="{FF2B5EF4-FFF2-40B4-BE49-F238E27FC236}">
                    <a16:creationId xmlns:a16="http://schemas.microsoft.com/office/drawing/2014/main" id="{3AAE195E-1F1C-48FF-8D40-0C391469079B}"/>
                  </a:ext>
                </a:extLst>
              </p:cNvPr>
              <p:cNvGrpSpPr/>
              <p:nvPr/>
            </p:nvGrpSpPr>
            <p:grpSpPr>
              <a:xfrm>
                <a:off x="3183862" y="3229983"/>
                <a:ext cx="1992826" cy="2748537"/>
                <a:chOff x="3183862" y="3229983"/>
                <a:chExt cx="1992826" cy="2748537"/>
              </a:xfrm>
            </p:grpSpPr>
            <p:sp>
              <p:nvSpPr>
                <p:cNvPr id="224" name="椭圆 223" descr="1e0eea8b-c42c-4b40-9a33-65508d1e364e">
                  <a:extLst>
                    <a:ext uri="{FF2B5EF4-FFF2-40B4-BE49-F238E27FC236}">
                      <a16:creationId xmlns:a16="http://schemas.microsoft.com/office/drawing/2014/main" id="{A1DDB30B-C1E4-5AE1-89EE-7D897183D118}"/>
                    </a:ext>
                  </a:extLst>
                </p:cNvPr>
                <p:cNvSpPr/>
                <p:nvPr/>
              </p:nvSpPr>
              <p:spPr>
                <a:xfrm>
                  <a:off x="4091839" y="3822269"/>
                  <a:ext cx="155575" cy="155575"/>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354"/>
                  <a:endParaRPr lang="zh-CN" altLang="en-US" sz="1400" b="1">
                    <a:solidFill>
                      <a:srgbClr val="FFFFFF"/>
                    </a:solidFill>
                  </a:endParaRPr>
                </a:p>
              </p:txBody>
            </p:sp>
            <p:sp>
              <p:nvSpPr>
                <p:cNvPr id="241" name="Bullet2" descr="fd833cff-b5eb-4146-bca0-18986cc123c8">
                  <a:extLst>
                    <a:ext uri="{FF2B5EF4-FFF2-40B4-BE49-F238E27FC236}">
                      <a16:creationId xmlns:a16="http://schemas.microsoft.com/office/drawing/2014/main" id="{E285FAC3-0831-2E52-EF50-5AD1D7480D17}"/>
                    </a:ext>
                  </a:extLst>
                </p:cNvPr>
                <p:cNvSpPr txBox="1"/>
                <p:nvPr/>
              </p:nvSpPr>
              <p:spPr>
                <a:xfrm>
                  <a:off x="3183862" y="3229983"/>
                  <a:ext cx="1983859" cy="369332"/>
                </a:xfrm>
                <a:prstGeom prst="rect">
                  <a:avLst/>
                </a:prstGeom>
                <a:noFill/>
              </p:spPr>
              <p:txBody>
                <a:bodyPr wrap="square" rtlCol="0" anchor="b">
                  <a:normAutofit/>
                </a:bodyPr>
                <a:lstStyle/>
                <a:p>
                  <a:r>
                    <a:rPr lang="zh-CN" altLang="en-US" b="1" i="0" dirty="0">
                      <a:solidFill>
                        <a:srgbClr val="000000"/>
                      </a:solidFill>
                      <a:effectLst/>
                      <a:latin typeface="Inter"/>
                    </a:rPr>
                    <a:t>数据检索与查询</a:t>
                  </a:r>
                  <a:endParaRPr lang="en-US" dirty="0"/>
                </a:p>
              </p:txBody>
            </p:sp>
            <p:grpSp>
              <p:nvGrpSpPr>
                <p:cNvPr id="27" name="组合 26" descr="d0c4236f-47cd-4d6e-9941-573857e153a0">
                  <a:extLst>
                    <a:ext uri="{FF2B5EF4-FFF2-40B4-BE49-F238E27FC236}">
                      <a16:creationId xmlns:a16="http://schemas.microsoft.com/office/drawing/2014/main" id="{DA4EDB72-5E75-EC9C-CE4E-62673633A908}"/>
                    </a:ext>
                  </a:extLst>
                </p:cNvPr>
                <p:cNvGrpSpPr/>
                <p:nvPr/>
              </p:nvGrpSpPr>
              <p:grpSpPr>
                <a:xfrm>
                  <a:off x="3396802" y="4237351"/>
                  <a:ext cx="1779886" cy="1741169"/>
                  <a:chOff x="1338794" y="4237351"/>
                  <a:chExt cx="1779886" cy="1741169"/>
                </a:xfrm>
              </p:grpSpPr>
              <p:sp>
                <p:nvSpPr>
                  <p:cNvPr id="28" name="矩形: 圆角 27" descr="c5dedff6-8924-43fd-8a9a-e1af1691bd9c">
                    <a:extLst>
                      <a:ext uri="{FF2B5EF4-FFF2-40B4-BE49-F238E27FC236}">
                        <a16:creationId xmlns:a16="http://schemas.microsoft.com/office/drawing/2014/main" id="{5FEE6514-1B57-3951-D801-679BEF213E67}"/>
                      </a:ext>
                    </a:extLst>
                  </p:cNvPr>
                  <p:cNvSpPr/>
                  <p:nvPr/>
                </p:nvSpPr>
                <p:spPr>
                  <a:xfrm>
                    <a:off x="1338794" y="4237351"/>
                    <a:ext cx="1779886" cy="1741169"/>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354"/>
                    <a:endParaRPr lang="zh-CN" altLang="en-US" sz="2000" b="1" dirty="0"/>
                  </a:p>
                </p:txBody>
              </p:sp>
              <p:sp>
                <p:nvSpPr>
                  <p:cNvPr id="30" name="Text2" descr="17b960b7-0c04-4037-b1cd-7dfd29862ddb">
                    <a:extLst>
                      <a:ext uri="{FF2B5EF4-FFF2-40B4-BE49-F238E27FC236}">
                        <a16:creationId xmlns:a16="http://schemas.microsoft.com/office/drawing/2014/main" id="{2470D7C6-CF57-7B73-329A-FD26DF1350BE}"/>
                      </a:ext>
                    </a:extLst>
                  </p:cNvPr>
                  <p:cNvSpPr txBox="1"/>
                  <p:nvPr/>
                </p:nvSpPr>
                <p:spPr>
                  <a:xfrm>
                    <a:off x="1387434" y="4315137"/>
                    <a:ext cx="1652586" cy="1663383"/>
                  </a:xfrm>
                  <a:prstGeom prst="rect">
                    <a:avLst/>
                  </a:prstGeom>
                  <a:noFill/>
                </p:spPr>
                <p:txBody>
                  <a:bodyPr wrap="square" rtlCol="0">
                    <a:normAutofit fontScale="92500"/>
                  </a:bodyPr>
                  <a:lstStyle/>
                  <a:p>
                    <a:pPr lvl="0" defTabSz="913765">
                      <a:lnSpc>
                        <a:spcPct val="120000"/>
                      </a:lnSpc>
                      <a:buSzPct val="25000"/>
                      <a:defRPr/>
                    </a:pPr>
                    <a:r>
                      <a:rPr lang="zh-CN" altLang="en-US" sz="1200" dirty="0">
                        <a:solidFill>
                          <a:schemeClr val="bg2">
                            <a:lumMod val="10000"/>
                          </a:schemeClr>
                        </a:solidFill>
                      </a:rPr>
                      <a:t>精准查询：支持单一条件进行精准查询，快速定位档案数据。</a:t>
                    </a:r>
                  </a:p>
                  <a:p>
                    <a:pPr lvl="0" defTabSz="913765">
                      <a:lnSpc>
                        <a:spcPct val="120000"/>
                      </a:lnSpc>
                      <a:buSzPct val="25000"/>
                      <a:defRPr/>
                    </a:pPr>
                    <a:r>
                      <a:rPr lang="zh-CN" altLang="en-US" sz="1200" dirty="0">
                        <a:solidFill>
                          <a:schemeClr val="bg2">
                            <a:lumMod val="10000"/>
                          </a:schemeClr>
                        </a:solidFill>
                      </a:rPr>
                      <a:t>模糊查询：提供模糊查询功能，方便用户在不确定具体信息，通过关键词搜索相关档案内容。</a:t>
                    </a:r>
                    <a:endParaRPr lang="en-US" dirty="0"/>
                  </a:p>
                </p:txBody>
              </p:sp>
            </p:grpSp>
          </p:grpSp>
          <p:grpSp>
            <p:nvGrpSpPr>
              <p:cNvPr id="6" name="组合 5" descr="5d04a679-0c93-4985-93b5-ee3490b866b0">
                <a:extLst>
                  <a:ext uri="{FF2B5EF4-FFF2-40B4-BE49-F238E27FC236}">
                    <a16:creationId xmlns:a16="http://schemas.microsoft.com/office/drawing/2014/main" id="{92DAA89C-57CD-E027-E69C-7199ED1D16B4}"/>
                  </a:ext>
                </a:extLst>
              </p:cNvPr>
              <p:cNvGrpSpPr/>
              <p:nvPr/>
            </p:nvGrpSpPr>
            <p:grpSpPr>
              <a:xfrm>
                <a:off x="5795812" y="3220151"/>
                <a:ext cx="2063491" cy="2758369"/>
                <a:chOff x="5795812" y="3220151"/>
                <a:chExt cx="2063491" cy="2758369"/>
              </a:xfrm>
            </p:grpSpPr>
            <p:sp>
              <p:nvSpPr>
                <p:cNvPr id="225" name="椭圆 224" descr="0a6a6156-b58b-4c7e-b7e4-d61129996a93">
                  <a:extLst>
                    <a:ext uri="{FF2B5EF4-FFF2-40B4-BE49-F238E27FC236}">
                      <a16:creationId xmlns:a16="http://schemas.microsoft.com/office/drawing/2014/main" id="{26EDB5B1-1471-A767-2840-840975EC4A2E}"/>
                    </a:ext>
                  </a:extLst>
                </p:cNvPr>
                <p:cNvSpPr/>
                <p:nvPr/>
              </p:nvSpPr>
              <p:spPr>
                <a:xfrm>
                  <a:off x="6631628" y="3783012"/>
                  <a:ext cx="155575" cy="155575"/>
                </a:xfrm>
                <a:prstGeom prst="ellipse">
                  <a:avLst/>
                </a:prstGeom>
                <a:solidFill>
                  <a:schemeClr val="accent4"/>
                </a:solidFill>
                <a:ln w="12700" cap="rnd">
                  <a:noFill/>
                  <a:prstDash val="solid"/>
                  <a:round/>
                  <a:headEnd/>
                  <a:tailE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354"/>
                  <a:endParaRPr lang="zh-CN" altLang="en-US" sz="1400" b="1">
                    <a:solidFill>
                      <a:srgbClr val="FFFFFF"/>
                    </a:solidFill>
                  </a:endParaRPr>
                </a:p>
              </p:txBody>
            </p:sp>
            <p:sp>
              <p:nvSpPr>
                <p:cNvPr id="242" name="Bullet3" descr="aa3edeea-b836-4dbf-821a-7a1f7f100d23">
                  <a:extLst>
                    <a:ext uri="{FF2B5EF4-FFF2-40B4-BE49-F238E27FC236}">
                      <a16:creationId xmlns:a16="http://schemas.microsoft.com/office/drawing/2014/main" id="{D0A5A4AF-AD34-2FE1-10E3-350BD461D76D}"/>
                    </a:ext>
                  </a:extLst>
                </p:cNvPr>
                <p:cNvSpPr txBox="1"/>
                <p:nvPr/>
              </p:nvSpPr>
              <p:spPr>
                <a:xfrm>
                  <a:off x="5795812" y="3220151"/>
                  <a:ext cx="1983859" cy="369332"/>
                </a:xfrm>
                <a:prstGeom prst="rect">
                  <a:avLst/>
                </a:prstGeom>
                <a:noFill/>
              </p:spPr>
              <p:txBody>
                <a:bodyPr wrap="square" rtlCol="0" anchor="b">
                  <a:normAutofit/>
                </a:bodyPr>
                <a:lstStyle/>
                <a:p>
                  <a:r>
                    <a:rPr lang="zh-CN" altLang="en-US" b="1" i="0" dirty="0">
                      <a:solidFill>
                        <a:srgbClr val="000000"/>
                      </a:solidFill>
                      <a:effectLst/>
                      <a:latin typeface="Inter"/>
                    </a:rPr>
                    <a:t>数据更新与维护</a:t>
                  </a:r>
                  <a:endParaRPr lang="en-US" dirty="0"/>
                </a:p>
              </p:txBody>
            </p:sp>
            <p:grpSp>
              <p:nvGrpSpPr>
                <p:cNvPr id="31" name="组合 30" descr="6c28b301-c3e0-47f6-b020-3c645a223c6a">
                  <a:extLst>
                    <a:ext uri="{FF2B5EF4-FFF2-40B4-BE49-F238E27FC236}">
                      <a16:creationId xmlns:a16="http://schemas.microsoft.com/office/drawing/2014/main" id="{E7310F73-7BF2-343C-2DC3-73751EEF0CC4}"/>
                    </a:ext>
                  </a:extLst>
                </p:cNvPr>
                <p:cNvGrpSpPr/>
                <p:nvPr/>
              </p:nvGrpSpPr>
              <p:grpSpPr>
                <a:xfrm>
                  <a:off x="6010595" y="4237351"/>
                  <a:ext cx="1848708" cy="1741169"/>
                  <a:chOff x="1741919" y="4237351"/>
                  <a:chExt cx="1848708" cy="1741169"/>
                </a:xfrm>
              </p:grpSpPr>
              <p:sp>
                <p:nvSpPr>
                  <p:cNvPr id="32" name="矩形: 圆角 31" descr="8670b7c7-41ab-46ef-9dd1-49d7a18bd804">
                    <a:extLst>
                      <a:ext uri="{FF2B5EF4-FFF2-40B4-BE49-F238E27FC236}">
                        <a16:creationId xmlns:a16="http://schemas.microsoft.com/office/drawing/2014/main" id="{0D47E8EE-86CC-A28A-B44B-73E185967DA7}"/>
                      </a:ext>
                    </a:extLst>
                  </p:cNvPr>
                  <p:cNvSpPr/>
                  <p:nvPr/>
                </p:nvSpPr>
                <p:spPr>
                  <a:xfrm>
                    <a:off x="1741919" y="4237351"/>
                    <a:ext cx="1779886" cy="1741169"/>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354"/>
                    <a:endParaRPr lang="zh-CN" altLang="en-US" sz="2000" b="1" dirty="0"/>
                  </a:p>
                </p:txBody>
              </p:sp>
              <p:sp>
                <p:nvSpPr>
                  <p:cNvPr id="34" name="Text3" descr="995fda6b-cc0c-46bf-a832-fcd7260520db">
                    <a:extLst>
                      <a:ext uri="{FF2B5EF4-FFF2-40B4-BE49-F238E27FC236}">
                        <a16:creationId xmlns:a16="http://schemas.microsoft.com/office/drawing/2014/main" id="{4C972547-F978-4A01-03DE-0EC0E60F1971}"/>
                      </a:ext>
                    </a:extLst>
                  </p:cNvPr>
                  <p:cNvSpPr txBox="1"/>
                  <p:nvPr/>
                </p:nvSpPr>
                <p:spPr>
                  <a:xfrm>
                    <a:off x="1810741" y="4315138"/>
                    <a:ext cx="1779886" cy="1663382"/>
                  </a:xfrm>
                  <a:prstGeom prst="rect">
                    <a:avLst/>
                  </a:prstGeom>
                  <a:noFill/>
                </p:spPr>
                <p:txBody>
                  <a:bodyPr wrap="square" rtlCol="0">
                    <a:normAutofit/>
                  </a:bodyPr>
                  <a:lstStyle/>
                  <a:p>
                    <a:pPr lvl="0" defTabSz="913765">
                      <a:lnSpc>
                        <a:spcPct val="120000"/>
                      </a:lnSpc>
                      <a:buSzPct val="25000"/>
                      <a:defRPr/>
                    </a:pPr>
                    <a:r>
                      <a:rPr lang="zh-CN" altLang="en-US" sz="1200" dirty="0">
                        <a:solidFill>
                          <a:schemeClr val="bg2">
                            <a:lumMod val="10000"/>
                          </a:schemeClr>
                        </a:solidFill>
                      </a:rPr>
                      <a:t>信息修改：允许具有相应权限的管理员或教师本人对教师信息和业务档案数据进行修改。</a:t>
                    </a:r>
                    <a:endParaRPr lang="en-US" altLang="zh-CN" sz="1200" dirty="0">
                      <a:solidFill>
                        <a:schemeClr val="bg2">
                          <a:lumMod val="10000"/>
                        </a:schemeClr>
                      </a:solidFill>
                    </a:endParaRPr>
                  </a:p>
                  <a:p>
                    <a:pPr lvl="0" defTabSz="913765">
                      <a:lnSpc>
                        <a:spcPct val="120000"/>
                      </a:lnSpc>
                      <a:buSzPct val="25000"/>
                      <a:defRPr/>
                    </a:pPr>
                    <a:r>
                      <a:rPr lang="zh-CN" altLang="en-US" sz="1200" dirty="0">
                        <a:solidFill>
                          <a:schemeClr val="bg2">
                            <a:lumMod val="10000"/>
                          </a:schemeClr>
                        </a:solidFill>
                      </a:rPr>
                      <a:t>数据删除：对于无效或错误的数据，能够进行删除操作。</a:t>
                    </a:r>
                    <a:endParaRPr lang="en-US" dirty="0"/>
                  </a:p>
                </p:txBody>
              </p:sp>
            </p:grpSp>
          </p:grpSp>
          <p:grpSp>
            <p:nvGrpSpPr>
              <p:cNvPr id="7" name="组合 6" descr="77548a95-508f-45ab-a589-e8e1432b0e65">
                <a:extLst>
                  <a:ext uri="{FF2B5EF4-FFF2-40B4-BE49-F238E27FC236}">
                    <a16:creationId xmlns:a16="http://schemas.microsoft.com/office/drawing/2014/main" id="{E399A3C2-C9BC-1080-EF70-E4684193A021}"/>
                  </a:ext>
                </a:extLst>
              </p:cNvPr>
              <p:cNvGrpSpPr/>
              <p:nvPr/>
            </p:nvGrpSpPr>
            <p:grpSpPr>
              <a:xfrm>
                <a:off x="8769037" y="3203001"/>
                <a:ext cx="1983859" cy="2765222"/>
                <a:chOff x="8769037" y="3203001"/>
                <a:chExt cx="1983859" cy="2765222"/>
              </a:xfrm>
            </p:grpSpPr>
            <p:sp>
              <p:nvSpPr>
                <p:cNvPr id="243" name="Bullet4" descr="4ec6c27a-2488-4b73-af32-0e36870e6284">
                  <a:extLst>
                    <a:ext uri="{FF2B5EF4-FFF2-40B4-BE49-F238E27FC236}">
                      <a16:creationId xmlns:a16="http://schemas.microsoft.com/office/drawing/2014/main" id="{824FE74A-F7E1-F304-B599-CB9022F9574A}"/>
                    </a:ext>
                  </a:extLst>
                </p:cNvPr>
                <p:cNvSpPr txBox="1"/>
                <p:nvPr/>
              </p:nvSpPr>
              <p:spPr>
                <a:xfrm>
                  <a:off x="8769037" y="3203001"/>
                  <a:ext cx="1983859" cy="369332"/>
                </a:xfrm>
                <a:prstGeom prst="rect">
                  <a:avLst/>
                </a:prstGeom>
                <a:noFill/>
              </p:spPr>
              <p:txBody>
                <a:bodyPr wrap="square" rtlCol="0" anchor="b">
                  <a:normAutofit/>
                </a:bodyPr>
                <a:lstStyle/>
                <a:p>
                  <a:r>
                    <a:rPr lang="zh-CN" altLang="en-US" b="1" i="0" dirty="0">
                      <a:solidFill>
                        <a:srgbClr val="000000"/>
                      </a:solidFill>
                      <a:effectLst/>
                      <a:latin typeface="Inter"/>
                    </a:rPr>
                    <a:t>数据安全管理</a:t>
                  </a:r>
                  <a:endParaRPr lang="en-US" dirty="0"/>
                </a:p>
              </p:txBody>
            </p:sp>
            <p:grpSp>
              <p:nvGrpSpPr>
                <p:cNvPr id="35" name="组合 34" descr="5c5f4f0f-6df9-47d4-a8b0-c384b91133e0">
                  <a:extLst>
                    <a:ext uri="{FF2B5EF4-FFF2-40B4-BE49-F238E27FC236}">
                      <a16:creationId xmlns:a16="http://schemas.microsoft.com/office/drawing/2014/main" id="{0988F6D9-EC0F-9FCF-9ABB-E54C81861DE4}"/>
                    </a:ext>
                  </a:extLst>
                </p:cNvPr>
                <p:cNvGrpSpPr/>
                <p:nvPr/>
              </p:nvGrpSpPr>
              <p:grpSpPr>
                <a:xfrm>
                  <a:off x="8781704" y="4217687"/>
                  <a:ext cx="1827970" cy="1750536"/>
                  <a:chOff x="2302359" y="4217687"/>
                  <a:chExt cx="1827970" cy="1750536"/>
                </a:xfrm>
              </p:grpSpPr>
              <p:sp>
                <p:nvSpPr>
                  <p:cNvPr id="36" name="矩形: 圆角 35" descr="2fecd2d1-d50b-4e6f-9e24-9a3f278315a1">
                    <a:extLst>
                      <a:ext uri="{FF2B5EF4-FFF2-40B4-BE49-F238E27FC236}">
                        <a16:creationId xmlns:a16="http://schemas.microsoft.com/office/drawing/2014/main" id="{18162ED1-B484-DA05-B547-9C9667F6E23C}"/>
                      </a:ext>
                    </a:extLst>
                  </p:cNvPr>
                  <p:cNvSpPr/>
                  <p:nvPr/>
                </p:nvSpPr>
                <p:spPr>
                  <a:xfrm>
                    <a:off x="2302359" y="4217687"/>
                    <a:ext cx="1779886" cy="1741169"/>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354"/>
                    <a:endParaRPr lang="zh-CN" altLang="en-US" sz="2000" b="1" dirty="0"/>
                  </a:p>
                </p:txBody>
              </p:sp>
              <p:sp>
                <p:nvSpPr>
                  <p:cNvPr id="38" name="Text4" descr="854d8c26-1a9a-402a-ba5c-f102417baefc">
                    <a:extLst>
                      <a:ext uri="{FF2B5EF4-FFF2-40B4-BE49-F238E27FC236}">
                        <a16:creationId xmlns:a16="http://schemas.microsoft.com/office/drawing/2014/main" id="{95BA7EC4-29D3-226B-A0E1-9B519C4D27C5}"/>
                      </a:ext>
                    </a:extLst>
                  </p:cNvPr>
                  <p:cNvSpPr txBox="1"/>
                  <p:nvPr/>
                </p:nvSpPr>
                <p:spPr>
                  <a:xfrm>
                    <a:off x="2350441" y="4227054"/>
                    <a:ext cx="1779888" cy="1741169"/>
                  </a:xfrm>
                  <a:prstGeom prst="rect">
                    <a:avLst/>
                  </a:prstGeom>
                  <a:noFill/>
                </p:spPr>
                <p:txBody>
                  <a:bodyPr wrap="square" rtlCol="0">
                    <a:normAutofit lnSpcReduction="10000"/>
                  </a:bodyPr>
                  <a:lstStyle/>
                  <a:p>
                    <a:pPr lvl="0" defTabSz="913765">
                      <a:lnSpc>
                        <a:spcPct val="120000"/>
                      </a:lnSpc>
                      <a:buSzPct val="25000"/>
                      <a:defRPr/>
                    </a:pPr>
                    <a:r>
                      <a:rPr lang="zh-CN" altLang="en-US" sz="1200" dirty="0">
                        <a:solidFill>
                          <a:schemeClr val="bg2">
                            <a:lumMod val="10000"/>
                          </a:schemeClr>
                        </a:solidFill>
                      </a:rPr>
                      <a:t>访问控制：通过数据库的用户权限管理功能，为不同角色的用户分配不同的访问权限。</a:t>
                    </a:r>
                  </a:p>
                  <a:p>
                    <a:pPr lvl="0" defTabSz="913765">
                      <a:lnSpc>
                        <a:spcPct val="120000"/>
                      </a:lnSpc>
                      <a:buSzPct val="25000"/>
                      <a:defRPr/>
                    </a:pPr>
                    <a:r>
                      <a:rPr lang="zh-CN" altLang="en-US" sz="1200" dirty="0">
                        <a:solidFill>
                          <a:schemeClr val="bg2">
                            <a:lumMod val="10000"/>
                          </a:schemeClr>
                        </a:solidFill>
                      </a:rPr>
                      <a:t>数据加密：对敏感数据，如教师的工资信息、登录密码等，采用加密算法进行加密存储。</a:t>
                    </a:r>
                    <a:endParaRPr lang="en-US" dirty="0"/>
                  </a:p>
                </p:txBody>
              </p:sp>
            </p:grpSp>
          </p:grpSp>
          <p:grpSp>
            <p:nvGrpSpPr>
              <p:cNvPr id="8" name="组合 7" descr="9098719f-2604-4984-ae6d-1c1b4a86c7ba">
                <a:extLst>
                  <a:ext uri="{FF2B5EF4-FFF2-40B4-BE49-F238E27FC236}">
                    <a16:creationId xmlns:a16="http://schemas.microsoft.com/office/drawing/2014/main" id="{3F7D01F9-65FB-1CE0-ACE0-90FAFC1D4D72}"/>
                  </a:ext>
                </a:extLst>
              </p:cNvPr>
              <p:cNvGrpSpPr/>
              <p:nvPr/>
            </p:nvGrpSpPr>
            <p:grpSpPr>
              <a:xfrm>
                <a:off x="8838582" y="3200487"/>
                <a:ext cx="2051053" cy="2466517"/>
                <a:chOff x="8838582" y="3200487"/>
                <a:chExt cx="2051053" cy="2466517"/>
              </a:xfrm>
            </p:grpSpPr>
            <p:sp>
              <p:nvSpPr>
                <p:cNvPr id="42" name="Text5" descr="ae1fccbf-193b-43ad-a098-6f4b4fd51d64">
                  <a:extLst>
                    <a:ext uri="{FF2B5EF4-FFF2-40B4-BE49-F238E27FC236}">
                      <a16:creationId xmlns:a16="http://schemas.microsoft.com/office/drawing/2014/main" id="{15058830-0C3E-82F6-16FD-7E75495E1E05}"/>
                    </a:ext>
                  </a:extLst>
                </p:cNvPr>
                <p:cNvSpPr txBox="1"/>
                <p:nvPr/>
              </p:nvSpPr>
              <p:spPr>
                <a:xfrm>
                  <a:off x="8838582" y="4315137"/>
                  <a:ext cx="1525286" cy="1351867"/>
                </a:xfrm>
                <a:prstGeom prst="rect">
                  <a:avLst/>
                </a:prstGeom>
                <a:noFill/>
              </p:spPr>
              <p:txBody>
                <a:bodyPr wrap="square" rtlCol="0">
                  <a:normAutofit/>
                </a:bodyPr>
                <a:lstStyle/>
                <a:p>
                  <a:pPr lvl="0" defTabSz="913765">
                    <a:lnSpc>
                      <a:spcPct val="120000"/>
                    </a:lnSpc>
                    <a:buSzPct val="25000"/>
                    <a:defRPr/>
                  </a:pPr>
                  <a:endParaRPr lang="en-US" dirty="0"/>
                </a:p>
              </p:txBody>
            </p:sp>
            <p:sp>
              <p:nvSpPr>
                <p:cNvPr id="43" name="椭圆 42" descr="f78440dc-1a1c-439d-8b38-031565319032">
                  <a:extLst>
                    <a:ext uri="{FF2B5EF4-FFF2-40B4-BE49-F238E27FC236}">
                      <a16:creationId xmlns:a16="http://schemas.microsoft.com/office/drawing/2014/main" id="{58902FCC-559F-524C-947B-7FF312FF7305}"/>
                    </a:ext>
                  </a:extLst>
                </p:cNvPr>
                <p:cNvSpPr/>
                <p:nvPr/>
              </p:nvSpPr>
              <p:spPr>
                <a:xfrm>
                  <a:off x="9507328" y="3783012"/>
                  <a:ext cx="155575" cy="155575"/>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354"/>
                  <a:endParaRPr lang="zh-CN" altLang="en-US" sz="1400" b="1">
                    <a:solidFill>
                      <a:srgbClr val="FFFFFF"/>
                    </a:solidFill>
                  </a:endParaRPr>
                </a:p>
              </p:txBody>
            </p:sp>
            <p:sp>
              <p:nvSpPr>
                <p:cNvPr id="44" name="Bullet5" descr="74c401bf-1bd5-45db-bcfc-f574e170f9fd">
                  <a:extLst>
                    <a:ext uri="{FF2B5EF4-FFF2-40B4-BE49-F238E27FC236}">
                      <a16:creationId xmlns:a16="http://schemas.microsoft.com/office/drawing/2014/main" id="{094B23EE-524B-B8D2-E901-749F0F26CDE0}"/>
                    </a:ext>
                  </a:extLst>
                </p:cNvPr>
                <p:cNvSpPr txBox="1"/>
                <p:nvPr/>
              </p:nvSpPr>
              <p:spPr>
                <a:xfrm>
                  <a:off x="8905776" y="3200487"/>
                  <a:ext cx="1983859" cy="369332"/>
                </a:xfrm>
                <a:prstGeom prst="rect">
                  <a:avLst/>
                </a:prstGeom>
                <a:noFill/>
              </p:spPr>
              <p:txBody>
                <a:bodyPr wrap="square" rtlCol="0" anchor="b">
                  <a:normAutofit/>
                </a:bodyPr>
                <a:lstStyle/>
                <a:p>
                  <a:endParaRPr lang="en-US" dirty="0"/>
                </a:p>
              </p:txBody>
            </p:sp>
          </p:grpSp>
        </p:grpSp>
      </p:grpSp>
    </p:spTree>
    <p:extLst>
      <p:ext uri="{BB962C8B-B14F-4D97-AF65-F5344CB8AC3E}">
        <p14:creationId xmlns:p14="http://schemas.microsoft.com/office/powerpoint/2010/main" val="14885116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descr="0749f3a2-17a7-4e86-90db-dd69ec956c8d"/>
          <p:cNvSpPr>
            <a:spLocks noGrp="1"/>
          </p:cNvSpPr>
          <p:nvPr>
            <p:ph type="title" hasCustomPrompt="1"/>
          </p:nvPr>
        </p:nvSpPr>
        <p:spPr/>
        <p:txBody>
          <a:bodyPr/>
          <a:lstStyle/>
          <a:p>
            <a:r>
              <a:rPr lang="zh-CN" altLang="en-US" dirty="0"/>
              <a:t>设计进度与展望</a:t>
            </a:r>
            <a:endParaRPr lang="en-US" dirty="0"/>
          </a:p>
        </p:txBody>
      </p:sp>
      <p:sp>
        <p:nvSpPr>
          <p:cNvPr id="25" name="文本占位符 24" descr="6df6c72e-a2cd-49d3-bd46-b1469dd9ab3a"/>
          <p:cNvSpPr>
            <a:spLocks noGrp="1"/>
          </p:cNvSpPr>
          <p:nvPr>
            <p:ph type="body" sz="quarter" idx="1" hasCustomPrompt="1"/>
          </p:nvPr>
        </p:nvSpPr>
        <p:spPr/>
        <p:txBody>
          <a:bodyPr/>
          <a:lstStyle/>
          <a:p>
            <a:r>
              <a:rPr lang="zh-CN" altLang="en-US" dirty="0"/>
              <a:t>当前进展与未来计划</a:t>
            </a: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d40e75a8-8ea3-4946-9cfe-6de34fdbfe94"/>
          <p:cNvSpPr>
            <a:spLocks noGrp="1"/>
          </p:cNvSpPr>
          <p:nvPr>
            <p:ph type="title" hasCustomPrompt="1"/>
          </p:nvPr>
        </p:nvSpPr>
        <p:spPr/>
        <p:txBody>
          <a:bodyPr/>
          <a:lstStyle/>
          <a:p>
            <a:r>
              <a:rPr lang="zh-CN" altLang="en-US" dirty="0"/>
              <a:t>设计进度</a:t>
            </a:r>
            <a:endParaRPr lang="en-US" dirty="0"/>
          </a:p>
        </p:txBody>
      </p:sp>
      <p:grpSp>
        <p:nvGrpSpPr>
          <p:cNvPr id="56" name="477d9703-77c5-45dc-9e5e-dafabf3c18e4.source.5.zh-Hans.pptx" descr="8e55fccf-69ab-479c-862f-47b4a9bebd88">
            <a:extLst>
              <a:ext uri="{FF2B5EF4-FFF2-40B4-BE49-F238E27FC236}">
                <a16:creationId xmlns:a16="http://schemas.microsoft.com/office/drawing/2014/main" id="{59E7117C-6C5D-BC60-3644-0DB77DA93C46}"/>
              </a:ext>
            </a:extLst>
          </p:cNvPr>
          <p:cNvGrpSpPr/>
          <p:nvPr/>
        </p:nvGrpSpPr>
        <p:grpSpPr>
          <a:xfrm>
            <a:off x="660400" y="1130300"/>
            <a:ext cx="10858501" cy="5003799"/>
            <a:chOff x="660400" y="1130300"/>
            <a:chExt cx="10858501" cy="5003799"/>
          </a:xfrm>
        </p:grpSpPr>
        <p:sp>
          <p:nvSpPr>
            <p:cNvPr id="11" name="ïS1iḋê" descr="22467454-8e02-4527-9cbd-922efda425cb">
              <a:extLst>
                <a:ext uri="{FF2B5EF4-FFF2-40B4-BE49-F238E27FC236}">
                  <a16:creationId xmlns:a16="http://schemas.microsoft.com/office/drawing/2014/main" id="{A24C1333-0DDD-47D2-9E6C-DEDA2E199C65}"/>
                </a:ext>
              </a:extLst>
            </p:cNvPr>
            <p:cNvSpPr/>
            <p:nvPr/>
          </p:nvSpPr>
          <p:spPr>
            <a:xfrm>
              <a:off x="5959556" y="2499164"/>
              <a:ext cx="2321323" cy="319533"/>
            </a:xfrm>
            <a:prstGeom prst="roundRect">
              <a:avLst>
                <a:gd name="adj" fmla="val 50000"/>
              </a:avLst>
            </a:prstGeom>
            <a:solidFill>
              <a:schemeClr val="tx2">
                <a:alpha val="50000"/>
              </a:schemeClr>
            </a:solidFill>
            <a:ln w="12700" cap="flat">
              <a:noFill/>
              <a:miter lim="400000"/>
            </a:ln>
            <a:effectLst/>
          </p:spPr>
          <p:txBody>
            <a:bodyPr wrap="square" lIns="91440" tIns="45720" rIns="91440" bIns="45720" anchor="ctr">
              <a:normAutofit fontScale="62500" lnSpcReduction="20000"/>
            </a:bodyPr>
            <a:lstStyle/>
            <a:p>
              <a:pPr algn="ctr"/>
              <a:endParaRPr/>
            </a:p>
          </p:txBody>
        </p:sp>
        <p:sp>
          <p:nvSpPr>
            <p:cNvPr id="16" name="iS1iḋe" descr="cb37696a-fd47-4e27-9647-b29b88f4706d">
              <a:extLst>
                <a:ext uri="{FF2B5EF4-FFF2-40B4-BE49-F238E27FC236}">
                  <a16:creationId xmlns:a16="http://schemas.microsoft.com/office/drawing/2014/main" id="{636650DD-C397-44D2-983E-79478318A7B8}"/>
                </a:ext>
              </a:extLst>
            </p:cNvPr>
            <p:cNvSpPr/>
            <p:nvPr/>
          </p:nvSpPr>
          <p:spPr>
            <a:xfrm rot="19200000">
              <a:off x="2638515" y="2972877"/>
              <a:ext cx="1778138" cy="319532"/>
            </a:xfrm>
            <a:prstGeom prst="roundRect">
              <a:avLst>
                <a:gd name="adj" fmla="val 50000"/>
              </a:avLst>
            </a:prstGeom>
            <a:solidFill>
              <a:schemeClr val="tx2">
                <a:alpha val="50000"/>
              </a:schemeClr>
            </a:solidFill>
            <a:ln w="12700" cap="flat">
              <a:noFill/>
              <a:miter lim="400000"/>
            </a:ln>
            <a:effectLst/>
          </p:spPr>
          <p:txBody>
            <a:bodyPr wrap="square" lIns="91440" tIns="45720" rIns="91440" bIns="45720" anchor="ctr">
              <a:normAutofit fontScale="62500" lnSpcReduction="20000"/>
            </a:bodyPr>
            <a:lstStyle/>
            <a:p>
              <a:pPr algn="ctr"/>
              <a:endParaRPr/>
            </a:p>
          </p:txBody>
        </p:sp>
        <p:sp>
          <p:nvSpPr>
            <p:cNvPr id="3" name="iṥļidê" descr="ab55f676-4756-49be-baa5-77780c0bc0e7">
              <a:extLst>
                <a:ext uri="{FF2B5EF4-FFF2-40B4-BE49-F238E27FC236}">
                  <a16:creationId xmlns:a16="http://schemas.microsoft.com/office/drawing/2014/main" id="{AC59D4A7-E1B0-4DBB-A413-475FCD93184F}"/>
                </a:ext>
              </a:extLst>
            </p:cNvPr>
            <p:cNvSpPr/>
            <p:nvPr/>
          </p:nvSpPr>
          <p:spPr>
            <a:xfrm>
              <a:off x="9699934" y="1916019"/>
              <a:ext cx="890620" cy="1485824"/>
            </a:xfrm>
            <a:custGeom>
              <a:avLst/>
              <a:gdLst/>
              <a:ahLst/>
              <a:cxnLst>
                <a:cxn ang="0">
                  <a:pos x="wd2" y="hd2"/>
                </a:cxn>
                <a:cxn ang="5400000">
                  <a:pos x="wd2" y="hd2"/>
                </a:cxn>
                <a:cxn ang="10800000">
                  <a:pos x="wd2" y="hd2"/>
                </a:cxn>
                <a:cxn ang="16200000">
                  <a:pos x="wd2" y="hd2"/>
                </a:cxn>
              </a:cxnLst>
              <a:rect l="0" t="0" r="r" b="b"/>
              <a:pathLst>
                <a:path w="21220" h="21386" extrusionOk="0">
                  <a:moveTo>
                    <a:pt x="3629" y="0"/>
                  </a:moveTo>
                  <a:cubicBezTo>
                    <a:pt x="2700" y="0"/>
                    <a:pt x="1772" y="213"/>
                    <a:pt x="1063" y="641"/>
                  </a:cubicBezTo>
                  <a:cubicBezTo>
                    <a:pt x="-354" y="1497"/>
                    <a:pt x="-354" y="2884"/>
                    <a:pt x="1063" y="3740"/>
                  </a:cubicBezTo>
                  <a:lnTo>
                    <a:pt x="12572" y="10692"/>
                  </a:lnTo>
                  <a:lnTo>
                    <a:pt x="1063" y="17644"/>
                  </a:lnTo>
                  <a:cubicBezTo>
                    <a:pt x="-354" y="18501"/>
                    <a:pt x="-354" y="19888"/>
                    <a:pt x="1063" y="20744"/>
                  </a:cubicBezTo>
                  <a:cubicBezTo>
                    <a:pt x="2481" y="21600"/>
                    <a:pt x="4776" y="21600"/>
                    <a:pt x="6194" y="20744"/>
                  </a:cubicBezTo>
                  <a:lnTo>
                    <a:pt x="20164" y="12304"/>
                  </a:lnTo>
                  <a:cubicBezTo>
                    <a:pt x="20899" y="11860"/>
                    <a:pt x="21246" y="11274"/>
                    <a:pt x="21219" y="10692"/>
                  </a:cubicBezTo>
                  <a:cubicBezTo>
                    <a:pt x="21246" y="10111"/>
                    <a:pt x="20899" y="9524"/>
                    <a:pt x="20164" y="9081"/>
                  </a:cubicBezTo>
                  <a:lnTo>
                    <a:pt x="6194" y="641"/>
                  </a:lnTo>
                  <a:cubicBezTo>
                    <a:pt x="5485" y="213"/>
                    <a:pt x="4557" y="0"/>
                    <a:pt x="3629" y="0"/>
                  </a:cubicBezTo>
                  <a:close/>
                </a:path>
              </a:pathLst>
            </a:custGeom>
            <a:solidFill>
              <a:schemeClr val="accent1"/>
            </a:solidFill>
            <a:ln w="12700" cap="flat">
              <a:noFill/>
              <a:miter lim="400000"/>
            </a:ln>
            <a:effectLst/>
          </p:spPr>
          <p:txBody>
            <a:bodyPr wrap="square" lIns="91440" tIns="45720" rIns="91440" bIns="45720" anchor="ctr">
              <a:normAutofit/>
            </a:bodyPr>
            <a:lstStyle/>
            <a:p>
              <a:pPr algn="ctr"/>
              <a:endParaRPr/>
            </a:p>
          </p:txBody>
        </p:sp>
        <p:cxnSp>
          <p:nvCxnSpPr>
            <p:cNvPr id="4" name="işľïḓé" descr="38ca1012-eeca-4284-ba52-1778d992fd48">
              <a:extLst>
                <a:ext uri="{FF2B5EF4-FFF2-40B4-BE49-F238E27FC236}">
                  <a16:creationId xmlns:a16="http://schemas.microsoft.com/office/drawing/2014/main" id="{7A3ED2B3-DDC0-4890-A123-9601588588D3}"/>
                </a:ext>
              </a:extLst>
            </p:cNvPr>
            <p:cNvCxnSpPr/>
            <p:nvPr/>
          </p:nvCxnSpPr>
          <p:spPr>
            <a:xfrm>
              <a:off x="669925" y="4726102"/>
              <a:ext cx="10848976" cy="0"/>
            </a:xfrm>
            <a:prstGeom prst="line">
              <a:avLst/>
            </a:prstGeom>
            <a:ln w="12700" cap="rnd">
              <a:solidFill>
                <a:schemeClr val="tx2">
                  <a:alpha val="50000"/>
                </a:schemeClr>
              </a:solidFill>
              <a:round/>
            </a:ln>
          </p:spPr>
          <p:style>
            <a:lnRef idx="1">
              <a:schemeClr val="accent1"/>
            </a:lnRef>
            <a:fillRef idx="0">
              <a:schemeClr val="accent1"/>
            </a:fillRef>
            <a:effectRef idx="0">
              <a:schemeClr val="accent1"/>
            </a:effectRef>
            <a:fontRef idx="minor">
              <a:schemeClr val="tx1"/>
            </a:fontRef>
          </p:style>
        </p:cxnSp>
        <p:sp>
          <p:nvSpPr>
            <p:cNvPr id="10" name="îşļïḋê" descr="a11a717b-8afe-4b82-8011-03383312c540">
              <a:extLst>
                <a:ext uri="{FF2B5EF4-FFF2-40B4-BE49-F238E27FC236}">
                  <a16:creationId xmlns:a16="http://schemas.microsoft.com/office/drawing/2014/main" id="{0145148C-1A80-4C58-8FDC-D83784160EF2}"/>
                </a:ext>
              </a:extLst>
            </p:cNvPr>
            <p:cNvSpPr/>
            <p:nvPr/>
          </p:nvSpPr>
          <p:spPr>
            <a:xfrm>
              <a:off x="7909645" y="2499164"/>
              <a:ext cx="2321323" cy="319533"/>
            </a:xfrm>
            <a:prstGeom prst="roundRect">
              <a:avLst>
                <a:gd name="adj" fmla="val 50000"/>
              </a:avLst>
            </a:prstGeom>
            <a:solidFill>
              <a:schemeClr val="accent1"/>
            </a:solidFill>
            <a:ln w="12700" cap="flat">
              <a:noFill/>
              <a:miter lim="400000"/>
            </a:ln>
            <a:effectLst/>
          </p:spPr>
          <p:txBody>
            <a:bodyPr wrap="square" lIns="91440" tIns="45720" rIns="91440" bIns="45720" anchor="ctr">
              <a:normAutofit fontScale="62500" lnSpcReduction="20000"/>
            </a:bodyPr>
            <a:lstStyle/>
            <a:p>
              <a:pPr algn="ctr"/>
              <a:endParaRPr/>
            </a:p>
          </p:txBody>
        </p:sp>
        <p:sp>
          <p:nvSpPr>
            <p:cNvPr id="13" name="îŝ1ïde" descr="b3ea1384-5b3c-489e-9a82-5ac5e0fbbf8c">
              <a:extLst>
                <a:ext uri="{FF2B5EF4-FFF2-40B4-BE49-F238E27FC236}">
                  <a16:creationId xmlns:a16="http://schemas.microsoft.com/office/drawing/2014/main" id="{4F18525C-6414-440B-A257-2FB6AE7F4359}"/>
                </a:ext>
              </a:extLst>
            </p:cNvPr>
            <p:cNvSpPr/>
            <p:nvPr/>
          </p:nvSpPr>
          <p:spPr>
            <a:xfrm>
              <a:off x="3939175" y="2499164"/>
              <a:ext cx="2321323" cy="319533"/>
            </a:xfrm>
            <a:prstGeom prst="roundRect">
              <a:avLst>
                <a:gd name="adj" fmla="val 50000"/>
              </a:avLst>
            </a:prstGeom>
            <a:solidFill>
              <a:schemeClr val="accent1"/>
            </a:solidFill>
            <a:ln w="12700" cap="flat">
              <a:noFill/>
              <a:miter lim="400000"/>
            </a:ln>
            <a:effectLst/>
          </p:spPr>
          <p:txBody>
            <a:bodyPr wrap="square" lIns="91440" tIns="45720" rIns="91440" bIns="45720" anchor="ctr">
              <a:normAutofit fontScale="62500" lnSpcReduction="20000"/>
            </a:bodyPr>
            <a:lstStyle/>
            <a:p>
              <a:pPr algn="ctr"/>
              <a:endParaRPr/>
            </a:p>
          </p:txBody>
        </p:sp>
        <p:sp>
          <p:nvSpPr>
            <p:cNvPr id="14" name="íṡľîḋe" descr="80d61822-392b-4ea8-b945-9a4f1dc2ae5f">
              <a:extLst>
                <a:ext uri="{FF2B5EF4-FFF2-40B4-BE49-F238E27FC236}">
                  <a16:creationId xmlns:a16="http://schemas.microsoft.com/office/drawing/2014/main" id="{22A5E482-F4CA-497E-8AB4-EED031BEE241}"/>
                </a:ext>
              </a:extLst>
            </p:cNvPr>
            <p:cNvSpPr/>
            <p:nvPr/>
          </p:nvSpPr>
          <p:spPr>
            <a:xfrm>
              <a:off x="5982891" y="2538621"/>
              <a:ext cx="240771" cy="240618"/>
            </a:xfrm>
            <a:custGeom>
              <a:avLst/>
              <a:gdLst/>
              <a:ahLst/>
              <a:cxnLst>
                <a:cxn ang="0">
                  <a:pos x="wd2" y="hd2"/>
                </a:cxn>
                <a:cxn ang="5400000">
                  <a:pos x="wd2" y="hd2"/>
                </a:cxn>
                <a:cxn ang="10800000">
                  <a:pos x="wd2" y="hd2"/>
                </a:cxn>
                <a:cxn ang="16200000">
                  <a:pos x="wd2" y="hd2"/>
                </a:cxn>
              </a:cxnLst>
              <a:rect l="0" t="0" r="r" b="b"/>
              <a:pathLst>
                <a:path w="19680" h="20595" extrusionOk="0">
                  <a:moveTo>
                    <a:pt x="9827" y="0"/>
                  </a:moveTo>
                  <a:cubicBezTo>
                    <a:pt x="7311" y="0"/>
                    <a:pt x="4799" y="992"/>
                    <a:pt x="2879" y="3002"/>
                  </a:cubicBezTo>
                  <a:cubicBezTo>
                    <a:pt x="-960" y="7022"/>
                    <a:pt x="-960" y="13559"/>
                    <a:pt x="2879" y="17580"/>
                  </a:cubicBezTo>
                  <a:cubicBezTo>
                    <a:pt x="6719" y="21600"/>
                    <a:pt x="12961" y="21600"/>
                    <a:pt x="16801" y="17580"/>
                  </a:cubicBezTo>
                  <a:cubicBezTo>
                    <a:pt x="20640" y="13559"/>
                    <a:pt x="20640" y="7022"/>
                    <a:pt x="16801" y="3002"/>
                  </a:cubicBezTo>
                  <a:cubicBezTo>
                    <a:pt x="14881" y="992"/>
                    <a:pt x="12343" y="0"/>
                    <a:pt x="9827" y="0"/>
                  </a:cubicBezTo>
                  <a:close/>
                  <a:moveTo>
                    <a:pt x="9827" y="3435"/>
                  </a:moveTo>
                  <a:cubicBezTo>
                    <a:pt x="11504" y="3435"/>
                    <a:pt x="13196" y="4096"/>
                    <a:pt x="14476" y="5436"/>
                  </a:cubicBezTo>
                  <a:cubicBezTo>
                    <a:pt x="17036" y="8116"/>
                    <a:pt x="17036" y="12465"/>
                    <a:pt x="14476" y="15146"/>
                  </a:cubicBezTo>
                  <a:cubicBezTo>
                    <a:pt x="11917" y="17826"/>
                    <a:pt x="7763" y="17826"/>
                    <a:pt x="5204" y="15146"/>
                  </a:cubicBezTo>
                  <a:cubicBezTo>
                    <a:pt x="2644" y="12465"/>
                    <a:pt x="2644" y="8116"/>
                    <a:pt x="5204" y="5436"/>
                  </a:cubicBezTo>
                  <a:cubicBezTo>
                    <a:pt x="6484" y="4096"/>
                    <a:pt x="8150" y="3435"/>
                    <a:pt x="9827" y="3435"/>
                  </a:cubicBezTo>
                  <a:close/>
                  <a:moveTo>
                    <a:pt x="9827" y="6870"/>
                  </a:moveTo>
                  <a:cubicBezTo>
                    <a:pt x="8988" y="6870"/>
                    <a:pt x="8168" y="7200"/>
                    <a:pt x="7528" y="7870"/>
                  </a:cubicBezTo>
                  <a:cubicBezTo>
                    <a:pt x="6249" y="9210"/>
                    <a:pt x="6249" y="11371"/>
                    <a:pt x="7528" y="12711"/>
                  </a:cubicBezTo>
                  <a:cubicBezTo>
                    <a:pt x="8808" y="14052"/>
                    <a:pt x="10872" y="14052"/>
                    <a:pt x="12152" y="12711"/>
                  </a:cubicBezTo>
                  <a:cubicBezTo>
                    <a:pt x="13431" y="11371"/>
                    <a:pt x="13431" y="9210"/>
                    <a:pt x="12152" y="7870"/>
                  </a:cubicBezTo>
                  <a:cubicBezTo>
                    <a:pt x="11512" y="7200"/>
                    <a:pt x="10666" y="6870"/>
                    <a:pt x="9827" y="6870"/>
                  </a:cubicBezTo>
                  <a:close/>
                </a:path>
              </a:pathLst>
            </a:custGeom>
            <a:solidFill>
              <a:srgbClr val="FFFFFF"/>
            </a:solidFill>
            <a:ln w="12700" cap="flat">
              <a:noFill/>
              <a:miter lim="400000"/>
            </a:ln>
            <a:effectLst/>
          </p:spPr>
          <p:txBody>
            <a:bodyPr wrap="square" lIns="91440" tIns="45720" rIns="91440" bIns="45720" anchor="ctr">
              <a:normAutofit fontScale="62500" lnSpcReduction="20000"/>
            </a:bodyPr>
            <a:lstStyle/>
            <a:p>
              <a:pPr algn="ctr"/>
              <a:endParaRPr/>
            </a:p>
          </p:txBody>
        </p:sp>
        <p:sp>
          <p:nvSpPr>
            <p:cNvPr id="17" name="íslïḍê" descr="8cfc16d3-1534-4de9-b9ea-0ecd89f5e70c">
              <a:extLst>
                <a:ext uri="{FF2B5EF4-FFF2-40B4-BE49-F238E27FC236}">
                  <a16:creationId xmlns:a16="http://schemas.microsoft.com/office/drawing/2014/main" id="{2483B786-CC33-4C4D-BF3B-A7F8C7D021A3}"/>
                </a:ext>
              </a:extLst>
            </p:cNvPr>
            <p:cNvSpPr/>
            <p:nvPr/>
          </p:nvSpPr>
          <p:spPr>
            <a:xfrm>
              <a:off x="3973523" y="2537623"/>
              <a:ext cx="240771" cy="240617"/>
            </a:xfrm>
            <a:custGeom>
              <a:avLst/>
              <a:gdLst/>
              <a:ahLst/>
              <a:cxnLst>
                <a:cxn ang="0">
                  <a:pos x="wd2" y="hd2"/>
                </a:cxn>
                <a:cxn ang="5400000">
                  <a:pos x="wd2" y="hd2"/>
                </a:cxn>
                <a:cxn ang="10800000">
                  <a:pos x="wd2" y="hd2"/>
                </a:cxn>
                <a:cxn ang="16200000">
                  <a:pos x="wd2" y="hd2"/>
                </a:cxn>
              </a:cxnLst>
              <a:rect l="0" t="0" r="r" b="b"/>
              <a:pathLst>
                <a:path w="19680" h="20595" extrusionOk="0">
                  <a:moveTo>
                    <a:pt x="9827" y="0"/>
                  </a:moveTo>
                  <a:cubicBezTo>
                    <a:pt x="7311" y="0"/>
                    <a:pt x="4799" y="992"/>
                    <a:pt x="2879" y="3002"/>
                  </a:cubicBezTo>
                  <a:cubicBezTo>
                    <a:pt x="-960" y="7022"/>
                    <a:pt x="-960" y="13559"/>
                    <a:pt x="2879" y="17580"/>
                  </a:cubicBezTo>
                  <a:cubicBezTo>
                    <a:pt x="6719" y="21600"/>
                    <a:pt x="12961" y="21600"/>
                    <a:pt x="16801" y="17580"/>
                  </a:cubicBezTo>
                  <a:cubicBezTo>
                    <a:pt x="20640" y="13559"/>
                    <a:pt x="20640" y="7022"/>
                    <a:pt x="16801" y="3002"/>
                  </a:cubicBezTo>
                  <a:cubicBezTo>
                    <a:pt x="14881" y="992"/>
                    <a:pt x="12343" y="0"/>
                    <a:pt x="9827" y="0"/>
                  </a:cubicBezTo>
                  <a:close/>
                  <a:moveTo>
                    <a:pt x="9827" y="3435"/>
                  </a:moveTo>
                  <a:cubicBezTo>
                    <a:pt x="11504" y="3435"/>
                    <a:pt x="13196" y="4096"/>
                    <a:pt x="14476" y="5436"/>
                  </a:cubicBezTo>
                  <a:cubicBezTo>
                    <a:pt x="17036" y="8116"/>
                    <a:pt x="17036" y="12465"/>
                    <a:pt x="14476" y="15146"/>
                  </a:cubicBezTo>
                  <a:cubicBezTo>
                    <a:pt x="11917" y="17826"/>
                    <a:pt x="7763" y="17826"/>
                    <a:pt x="5204" y="15146"/>
                  </a:cubicBezTo>
                  <a:cubicBezTo>
                    <a:pt x="2644" y="12465"/>
                    <a:pt x="2644" y="8116"/>
                    <a:pt x="5204" y="5436"/>
                  </a:cubicBezTo>
                  <a:cubicBezTo>
                    <a:pt x="6484" y="4096"/>
                    <a:pt x="8150" y="3435"/>
                    <a:pt x="9827" y="3435"/>
                  </a:cubicBezTo>
                  <a:close/>
                  <a:moveTo>
                    <a:pt x="9827" y="6870"/>
                  </a:moveTo>
                  <a:cubicBezTo>
                    <a:pt x="8988" y="6870"/>
                    <a:pt x="8168" y="7200"/>
                    <a:pt x="7528" y="7870"/>
                  </a:cubicBezTo>
                  <a:cubicBezTo>
                    <a:pt x="6249" y="9210"/>
                    <a:pt x="6249" y="11371"/>
                    <a:pt x="7528" y="12711"/>
                  </a:cubicBezTo>
                  <a:cubicBezTo>
                    <a:pt x="8808" y="14052"/>
                    <a:pt x="10872" y="14052"/>
                    <a:pt x="12152" y="12711"/>
                  </a:cubicBezTo>
                  <a:cubicBezTo>
                    <a:pt x="13431" y="11371"/>
                    <a:pt x="13431" y="9210"/>
                    <a:pt x="12152" y="7870"/>
                  </a:cubicBezTo>
                  <a:cubicBezTo>
                    <a:pt x="11512" y="7200"/>
                    <a:pt x="10666" y="6870"/>
                    <a:pt x="9827" y="6870"/>
                  </a:cubicBezTo>
                  <a:close/>
                </a:path>
              </a:pathLst>
            </a:custGeom>
            <a:solidFill>
              <a:srgbClr val="FFFFFF"/>
            </a:solidFill>
            <a:ln w="12700" cap="flat">
              <a:noFill/>
              <a:miter lim="400000"/>
            </a:ln>
            <a:effectLst/>
          </p:spPr>
          <p:txBody>
            <a:bodyPr wrap="square" lIns="91440" tIns="45720" rIns="91440" bIns="45720" anchor="ctr">
              <a:normAutofit fontScale="62500" lnSpcReduction="20000"/>
            </a:bodyPr>
            <a:lstStyle/>
            <a:p>
              <a:pPr algn="ctr"/>
              <a:endParaRPr/>
            </a:p>
          </p:txBody>
        </p:sp>
        <p:sp>
          <p:nvSpPr>
            <p:cNvPr id="19" name="iṥḻíḓê" descr="ef7e14b8-6d16-4627-b793-92496c3ce7df">
              <a:extLst>
                <a:ext uri="{FF2B5EF4-FFF2-40B4-BE49-F238E27FC236}">
                  <a16:creationId xmlns:a16="http://schemas.microsoft.com/office/drawing/2014/main" id="{F73D95D6-BCEF-4E72-B05E-210D6E89838E}"/>
                </a:ext>
              </a:extLst>
            </p:cNvPr>
            <p:cNvSpPr/>
            <p:nvPr/>
          </p:nvSpPr>
          <p:spPr>
            <a:xfrm rot="2400000">
              <a:off x="1515721" y="2972878"/>
              <a:ext cx="1778137" cy="319532"/>
            </a:xfrm>
            <a:prstGeom prst="roundRect">
              <a:avLst>
                <a:gd name="adj" fmla="val 50000"/>
              </a:avLst>
            </a:prstGeom>
            <a:solidFill>
              <a:schemeClr val="accent1">
                <a:lumMod val="100000"/>
              </a:schemeClr>
            </a:solidFill>
            <a:ln w="12700" cap="flat">
              <a:noFill/>
              <a:miter lim="400000"/>
            </a:ln>
            <a:effectLst/>
          </p:spPr>
          <p:txBody>
            <a:bodyPr wrap="square" lIns="91440" tIns="45720" rIns="91440" bIns="45720" anchor="ctr">
              <a:normAutofit fontScale="62500" lnSpcReduction="20000"/>
            </a:bodyPr>
            <a:lstStyle/>
            <a:p>
              <a:pPr algn="ctr"/>
              <a:endParaRPr dirty="0"/>
            </a:p>
          </p:txBody>
        </p:sp>
        <p:sp>
          <p:nvSpPr>
            <p:cNvPr id="20" name="ïṡ1iḑe" descr="15db3489-5475-4654-b9b8-75f59040a242">
              <a:extLst>
                <a:ext uri="{FF2B5EF4-FFF2-40B4-BE49-F238E27FC236}">
                  <a16:creationId xmlns:a16="http://schemas.microsoft.com/office/drawing/2014/main" id="{65DF4818-2C2C-46B1-B3F4-6ABC6B55EAFE}"/>
                </a:ext>
              </a:extLst>
            </p:cNvPr>
            <p:cNvSpPr/>
            <p:nvPr/>
          </p:nvSpPr>
          <p:spPr>
            <a:xfrm>
              <a:off x="2843663" y="3484179"/>
              <a:ext cx="240771" cy="240616"/>
            </a:xfrm>
            <a:custGeom>
              <a:avLst/>
              <a:gdLst/>
              <a:ahLst/>
              <a:cxnLst>
                <a:cxn ang="0">
                  <a:pos x="wd2" y="hd2"/>
                </a:cxn>
                <a:cxn ang="5400000">
                  <a:pos x="wd2" y="hd2"/>
                </a:cxn>
                <a:cxn ang="10800000">
                  <a:pos x="wd2" y="hd2"/>
                </a:cxn>
                <a:cxn ang="16200000">
                  <a:pos x="wd2" y="hd2"/>
                </a:cxn>
              </a:cxnLst>
              <a:rect l="0" t="0" r="r" b="b"/>
              <a:pathLst>
                <a:path w="19680" h="20595" extrusionOk="0">
                  <a:moveTo>
                    <a:pt x="9827" y="0"/>
                  </a:moveTo>
                  <a:cubicBezTo>
                    <a:pt x="7311" y="0"/>
                    <a:pt x="4799" y="992"/>
                    <a:pt x="2879" y="3002"/>
                  </a:cubicBezTo>
                  <a:cubicBezTo>
                    <a:pt x="-960" y="7022"/>
                    <a:pt x="-960" y="13559"/>
                    <a:pt x="2879" y="17580"/>
                  </a:cubicBezTo>
                  <a:cubicBezTo>
                    <a:pt x="6719" y="21600"/>
                    <a:pt x="12961" y="21600"/>
                    <a:pt x="16801" y="17580"/>
                  </a:cubicBezTo>
                  <a:cubicBezTo>
                    <a:pt x="20640" y="13559"/>
                    <a:pt x="20640" y="7022"/>
                    <a:pt x="16801" y="3002"/>
                  </a:cubicBezTo>
                  <a:cubicBezTo>
                    <a:pt x="14881" y="992"/>
                    <a:pt x="12343" y="0"/>
                    <a:pt x="9827" y="0"/>
                  </a:cubicBezTo>
                  <a:close/>
                  <a:moveTo>
                    <a:pt x="9827" y="3435"/>
                  </a:moveTo>
                  <a:cubicBezTo>
                    <a:pt x="11504" y="3435"/>
                    <a:pt x="13196" y="4096"/>
                    <a:pt x="14476" y="5436"/>
                  </a:cubicBezTo>
                  <a:cubicBezTo>
                    <a:pt x="17036" y="8116"/>
                    <a:pt x="17036" y="12465"/>
                    <a:pt x="14476" y="15146"/>
                  </a:cubicBezTo>
                  <a:cubicBezTo>
                    <a:pt x="11917" y="17826"/>
                    <a:pt x="7763" y="17826"/>
                    <a:pt x="5204" y="15146"/>
                  </a:cubicBezTo>
                  <a:cubicBezTo>
                    <a:pt x="2644" y="12465"/>
                    <a:pt x="2644" y="8116"/>
                    <a:pt x="5204" y="5436"/>
                  </a:cubicBezTo>
                  <a:cubicBezTo>
                    <a:pt x="6484" y="4096"/>
                    <a:pt x="8150" y="3435"/>
                    <a:pt x="9827" y="3435"/>
                  </a:cubicBezTo>
                  <a:close/>
                  <a:moveTo>
                    <a:pt x="9827" y="6870"/>
                  </a:moveTo>
                  <a:cubicBezTo>
                    <a:pt x="8988" y="6870"/>
                    <a:pt x="8168" y="7200"/>
                    <a:pt x="7528" y="7870"/>
                  </a:cubicBezTo>
                  <a:cubicBezTo>
                    <a:pt x="6249" y="9210"/>
                    <a:pt x="6249" y="11371"/>
                    <a:pt x="7528" y="12711"/>
                  </a:cubicBezTo>
                  <a:cubicBezTo>
                    <a:pt x="8808" y="14052"/>
                    <a:pt x="10872" y="14052"/>
                    <a:pt x="12152" y="12711"/>
                  </a:cubicBezTo>
                  <a:cubicBezTo>
                    <a:pt x="13431" y="11371"/>
                    <a:pt x="13431" y="9210"/>
                    <a:pt x="12152" y="7870"/>
                  </a:cubicBezTo>
                  <a:cubicBezTo>
                    <a:pt x="11512" y="7200"/>
                    <a:pt x="10666" y="6870"/>
                    <a:pt x="9827" y="6870"/>
                  </a:cubicBezTo>
                  <a:close/>
                </a:path>
              </a:pathLst>
            </a:custGeom>
            <a:solidFill>
              <a:srgbClr val="FFFFFF"/>
            </a:solidFill>
            <a:ln w="12700" cap="flat">
              <a:noFill/>
              <a:miter lim="400000"/>
            </a:ln>
            <a:effectLst/>
          </p:spPr>
          <p:txBody>
            <a:bodyPr wrap="square" lIns="91440" tIns="45720" rIns="91440" bIns="45720" anchor="ctr">
              <a:normAutofit fontScale="62500" lnSpcReduction="20000"/>
            </a:bodyPr>
            <a:lstStyle/>
            <a:p>
              <a:pPr algn="ctr"/>
              <a:endParaRPr/>
            </a:p>
          </p:txBody>
        </p:sp>
        <p:sp>
          <p:nvSpPr>
            <p:cNvPr id="22" name="íşḷiḍê" descr="6d378c98-9a0f-46b1-bb25-f783d97bb2f2">
              <a:extLst>
                <a:ext uri="{FF2B5EF4-FFF2-40B4-BE49-F238E27FC236}">
                  <a16:creationId xmlns:a16="http://schemas.microsoft.com/office/drawing/2014/main" id="{220E4246-9576-400E-ACE8-1E2DEC73F13E}"/>
                </a:ext>
              </a:extLst>
            </p:cNvPr>
            <p:cNvSpPr/>
            <p:nvPr/>
          </p:nvSpPr>
          <p:spPr>
            <a:xfrm>
              <a:off x="7979938" y="2538621"/>
              <a:ext cx="240771" cy="240618"/>
            </a:xfrm>
            <a:custGeom>
              <a:avLst/>
              <a:gdLst/>
              <a:ahLst/>
              <a:cxnLst>
                <a:cxn ang="0">
                  <a:pos x="wd2" y="hd2"/>
                </a:cxn>
                <a:cxn ang="5400000">
                  <a:pos x="wd2" y="hd2"/>
                </a:cxn>
                <a:cxn ang="10800000">
                  <a:pos x="wd2" y="hd2"/>
                </a:cxn>
                <a:cxn ang="16200000">
                  <a:pos x="wd2" y="hd2"/>
                </a:cxn>
              </a:cxnLst>
              <a:rect l="0" t="0" r="r" b="b"/>
              <a:pathLst>
                <a:path w="19680" h="20595" extrusionOk="0">
                  <a:moveTo>
                    <a:pt x="9827" y="0"/>
                  </a:moveTo>
                  <a:cubicBezTo>
                    <a:pt x="7311" y="0"/>
                    <a:pt x="4799" y="992"/>
                    <a:pt x="2879" y="3002"/>
                  </a:cubicBezTo>
                  <a:cubicBezTo>
                    <a:pt x="-960" y="7022"/>
                    <a:pt x="-960" y="13559"/>
                    <a:pt x="2879" y="17580"/>
                  </a:cubicBezTo>
                  <a:cubicBezTo>
                    <a:pt x="6719" y="21600"/>
                    <a:pt x="12961" y="21600"/>
                    <a:pt x="16801" y="17580"/>
                  </a:cubicBezTo>
                  <a:cubicBezTo>
                    <a:pt x="20640" y="13559"/>
                    <a:pt x="20640" y="7022"/>
                    <a:pt x="16801" y="3002"/>
                  </a:cubicBezTo>
                  <a:cubicBezTo>
                    <a:pt x="14881" y="992"/>
                    <a:pt x="12343" y="0"/>
                    <a:pt x="9827" y="0"/>
                  </a:cubicBezTo>
                  <a:close/>
                  <a:moveTo>
                    <a:pt x="9827" y="3435"/>
                  </a:moveTo>
                  <a:cubicBezTo>
                    <a:pt x="11504" y="3435"/>
                    <a:pt x="13196" y="4096"/>
                    <a:pt x="14476" y="5436"/>
                  </a:cubicBezTo>
                  <a:cubicBezTo>
                    <a:pt x="17036" y="8116"/>
                    <a:pt x="17036" y="12465"/>
                    <a:pt x="14476" y="15146"/>
                  </a:cubicBezTo>
                  <a:cubicBezTo>
                    <a:pt x="11917" y="17826"/>
                    <a:pt x="7763" y="17826"/>
                    <a:pt x="5204" y="15146"/>
                  </a:cubicBezTo>
                  <a:cubicBezTo>
                    <a:pt x="2644" y="12465"/>
                    <a:pt x="2644" y="8116"/>
                    <a:pt x="5204" y="5436"/>
                  </a:cubicBezTo>
                  <a:cubicBezTo>
                    <a:pt x="6484" y="4096"/>
                    <a:pt x="8150" y="3435"/>
                    <a:pt x="9827" y="3435"/>
                  </a:cubicBezTo>
                  <a:close/>
                  <a:moveTo>
                    <a:pt x="9827" y="6870"/>
                  </a:moveTo>
                  <a:cubicBezTo>
                    <a:pt x="8988" y="6870"/>
                    <a:pt x="8168" y="7200"/>
                    <a:pt x="7528" y="7870"/>
                  </a:cubicBezTo>
                  <a:cubicBezTo>
                    <a:pt x="6249" y="9210"/>
                    <a:pt x="6249" y="11371"/>
                    <a:pt x="7528" y="12711"/>
                  </a:cubicBezTo>
                  <a:cubicBezTo>
                    <a:pt x="8808" y="14052"/>
                    <a:pt x="10872" y="14052"/>
                    <a:pt x="12152" y="12711"/>
                  </a:cubicBezTo>
                  <a:cubicBezTo>
                    <a:pt x="13431" y="11371"/>
                    <a:pt x="13431" y="9210"/>
                    <a:pt x="12152" y="7870"/>
                  </a:cubicBezTo>
                  <a:cubicBezTo>
                    <a:pt x="11512" y="7200"/>
                    <a:pt x="10666" y="6870"/>
                    <a:pt x="9827" y="6870"/>
                  </a:cubicBezTo>
                  <a:close/>
                </a:path>
              </a:pathLst>
            </a:custGeom>
            <a:solidFill>
              <a:srgbClr val="FFFFFF"/>
            </a:solidFill>
            <a:ln w="12700" cap="flat">
              <a:noFill/>
              <a:miter lim="400000"/>
            </a:ln>
            <a:effectLst/>
          </p:spPr>
          <p:txBody>
            <a:bodyPr wrap="square" lIns="91440" tIns="45720" rIns="91440" bIns="45720" anchor="ctr">
              <a:normAutofit fontScale="62500" lnSpcReduction="20000"/>
            </a:bodyPr>
            <a:lstStyle/>
            <a:p>
              <a:pPr algn="ctr"/>
              <a:endParaRPr/>
            </a:p>
          </p:txBody>
        </p:sp>
        <p:sp>
          <p:nvSpPr>
            <p:cNvPr id="23" name="iṣ1ïḓè" descr="29164b4e-dd3f-4dbd-bece-eb1bc975f9ee">
              <a:extLst>
                <a:ext uri="{FF2B5EF4-FFF2-40B4-BE49-F238E27FC236}">
                  <a16:creationId xmlns:a16="http://schemas.microsoft.com/office/drawing/2014/main" id="{8033D319-4F87-44BF-94D7-C8E303975EAB}"/>
                </a:ext>
              </a:extLst>
            </p:cNvPr>
            <p:cNvSpPr/>
            <p:nvPr/>
          </p:nvSpPr>
          <p:spPr>
            <a:xfrm>
              <a:off x="9925510" y="2538621"/>
              <a:ext cx="240771" cy="240618"/>
            </a:xfrm>
            <a:custGeom>
              <a:avLst/>
              <a:gdLst/>
              <a:ahLst/>
              <a:cxnLst>
                <a:cxn ang="0">
                  <a:pos x="wd2" y="hd2"/>
                </a:cxn>
                <a:cxn ang="5400000">
                  <a:pos x="wd2" y="hd2"/>
                </a:cxn>
                <a:cxn ang="10800000">
                  <a:pos x="wd2" y="hd2"/>
                </a:cxn>
                <a:cxn ang="16200000">
                  <a:pos x="wd2" y="hd2"/>
                </a:cxn>
              </a:cxnLst>
              <a:rect l="0" t="0" r="r" b="b"/>
              <a:pathLst>
                <a:path w="19680" h="20595" extrusionOk="0">
                  <a:moveTo>
                    <a:pt x="9827" y="0"/>
                  </a:moveTo>
                  <a:cubicBezTo>
                    <a:pt x="7311" y="0"/>
                    <a:pt x="4799" y="992"/>
                    <a:pt x="2879" y="3002"/>
                  </a:cubicBezTo>
                  <a:cubicBezTo>
                    <a:pt x="-960" y="7022"/>
                    <a:pt x="-960" y="13559"/>
                    <a:pt x="2879" y="17580"/>
                  </a:cubicBezTo>
                  <a:cubicBezTo>
                    <a:pt x="6719" y="21600"/>
                    <a:pt x="12961" y="21600"/>
                    <a:pt x="16801" y="17580"/>
                  </a:cubicBezTo>
                  <a:cubicBezTo>
                    <a:pt x="20640" y="13559"/>
                    <a:pt x="20640" y="7022"/>
                    <a:pt x="16801" y="3002"/>
                  </a:cubicBezTo>
                  <a:cubicBezTo>
                    <a:pt x="14881" y="992"/>
                    <a:pt x="12343" y="0"/>
                    <a:pt x="9827" y="0"/>
                  </a:cubicBezTo>
                  <a:close/>
                  <a:moveTo>
                    <a:pt x="9827" y="3435"/>
                  </a:moveTo>
                  <a:cubicBezTo>
                    <a:pt x="11504" y="3435"/>
                    <a:pt x="13196" y="4096"/>
                    <a:pt x="14476" y="5436"/>
                  </a:cubicBezTo>
                  <a:cubicBezTo>
                    <a:pt x="17036" y="8116"/>
                    <a:pt x="17036" y="12465"/>
                    <a:pt x="14476" y="15146"/>
                  </a:cubicBezTo>
                  <a:cubicBezTo>
                    <a:pt x="11917" y="17826"/>
                    <a:pt x="7763" y="17826"/>
                    <a:pt x="5204" y="15146"/>
                  </a:cubicBezTo>
                  <a:cubicBezTo>
                    <a:pt x="2644" y="12465"/>
                    <a:pt x="2644" y="8116"/>
                    <a:pt x="5204" y="5436"/>
                  </a:cubicBezTo>
                  <a:cubicBezTo>
                    <a:pt x="6484" y="4096"/>
                    <a:pt x="8150" y="3435"/>
                    <a:pt x="9827" y="3435"/>
                  </a:cubicBezTo>
                  <a:close/>
                  <a:moveTo>
                    <a:pt x="9827" y="6870"/>
                  </a:moveTo>
                  <a:cubicBezTo>
                    <a:pt x="8988" y="6870"/>
                    <a:pt x="8168" y="7200"/>
                    <a:pt x="7528" y="7870"/>
                  </a:cubicBezTo>
                  <a:cubicBezTo>
                    <a:pt x="6249" y="9210"/>
                    <a:pt x="6249" y="11371"/>
                    <a:pt x="7528" y="12711"/>
                  </a:cubicBezTo>
                  <a:cubicBezTo>
                    <a:pt x="8808" y="14052"/>
                    <a:pt x="10872" y="14052"/>
                    <a:pt x="12152" y="12711"/>
                  </a:cubicBezTo>
                  <a:cubicBezTo>
                    <a:pt x="13431" y="11371"/>
                    <a:pt x="13431" y="9210"/>
                    <a:pt x="12152" y="7870"/>
                  </a:cubicBezTo>
                  <a:cubicBezTo>
                    <a:pt x="11512" y="7200"/>
                    <a:pt x="10666" y="6870"/>
                    <a:pt x="9827" y="6870"/>
                  </a:cubicBezTo>
                  <a:close/>
                </a:path>
              </a:pathLst>
            </a:custGeom>
            <a:solidFill>
              <a:srgbClr val="FFFFFF"/>
            </a:solidFill>
            <a:ln w="12700" cap="flat">
              <a:noFill/>
              <a:miter lim="400000"/>
            </a:ln>
            <a:effectLst/>
          </p:spPr>
          <p:txBody>
            <a:bodyPr wrap="square" lIns="91440" tIns="45720" rIns="91440" bIns="45720" anchor="ctr">
              <a:normAutofit fontScale="62500" lnSpcReduction="20000"/>
            </a:bodyPr>
            <a:lstStyle/>
            <a:p>
              <a:pPr algn="ctr"/>
              <a:endParaRPr/>
            </a:p>
          </p:txBody>
        </p:sp>
        <p:grpSp>
          <p:nvGrpSpPr>
            <p:cNvPr id="36" name="组合 35" descr="8c1f0e8f-52ec-4e7d-adc5-88788a6be7de">
              <a:extLst>
                <a:ext uri="{FF2B5EF4-FFF2-40B4-BE49-F238E27FC236}">
                  <a16:creationId xmlns:a16="http://schemas.microsoft.com/office/drawing/2014/main" id="{1138B68A-ACD1-75F2-1CC5-C04C29E1D61F}"/>
                </a:ext>
              </a:extLst>
            </p:cNvPr>
            <p:cNvGrpSpPr/>
            <p:nvPr/>
          </p:nvGrpSpPr>
          <p:grpSpPr>
            <a:xfrm>
              <a:off x="908581" y="2781072"/>
              <a:ext cx="1589161" cy="3353027"/>
              <a:chOff x="908581" y="2781072"/>
              <a:chExt cx="1589161" cy="3353027"/>
            </a:xfrm>
          </p:grpSpPr>
          <p:sp>
            <p:nvSpPr>
              <p:cNvPr id="33" name="Text1" descr="397f4345-c972-406c-a56c-f524fa0d1c20">
                <a:extLst>
                  <a:ext uri="{FF2B5EF4-FFF2-40B4-BE49-F238E27FC236}">
                    <a16:creationId xmlns:a16="http://schemas.microsoft.com/office/drawing/2014/main" id="{4AFEAB1F-0F77-4FDA-AA02-D0E11123C08E}"/>
                  </a:ext>
                </a:extLst>
              </p:cNvPr>
              <p:cNvSpPr/>
              <p:nvPr/>
            </p:nvSpPr>
            <p:spPr>
              <a:xfrm>
                <a:off x="908581" y="4924654"/>
                <a:ext cx="1409157" cy="120944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1" forceAA="0" compatLnSpc="1">
                <a:normAutofit/>
              </a:bodyPr>
              <a:lstStyle/>
              <a:p>
                <a:pPr algn="ctr">
                  <a:lnSpc>
                    <a:spcPct val="120000"/>
                  </a:lnSpc>
                  <a:spcBef>
                    <a:spcPct val="0"/>
                  </a:spcBef>
                </a:pPr>
                <a:r>
                  <a:rPr lang="zh-CN" altLang="en-US" sz="1200" dirty="0">
                    <a:solidFill>
                      <a:schemeClr val="tx1"/>
                    </a:solidFill>
                  </a:rPr>
                  <a:t>已完成数据库的设计和创建，确保数据结构的合理性。</a:t>
                </a:r>
                <a:endParaRPr lang="en-US" dirty="0"/>
              </a:p>
            </p:txBody>
          </p:sp>
          <p:sp>
            <p:nvSpPr>
              <p:cNvPr id="34" name="Bullet1" descr="5e81b8b4-6d31-4480-b220-c5ac23a41319">
                <a:extLst>
                  <a:ext uri="{FF2B5EF4-FFF2-40B4-BE49-F238E27FC236}">
                    <a16:creationId xmlns:a16="http://schemas.microsoft.com/office/drawing/2014/main" id="{C9F8169B-D0EA-4E1A-9AA8-5F1AE9B78F21}"/>
                  </a:ext>
                </a:extLst>
              </p:cNvPr>
              <p:cNvSpPr/>
              <p:nvPr/>
            </p:nvSpPr>
            <p:spPr>
              <a:xfrm>
                <a:off x="908581" y="4527550"/>
                <a:ext cx="1409157" cy="39710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rmAutofit/>
              </a:bodyPr>
              <a:lstStyle/>
              <a:p>
                <a:pPr algn="ctr" defTabSz="914378">
                  <a:defRPr/>
                </a:pPr>
                <a:r>
                  <a:rPr lang="zh-CN" altLang="en-US" b="1" dirty="0">
                    <a:solidFill>
                      <a:srgbClr val="FFFFFF"/>
                    </a:solidFill>
                  </a:rPr>
                  <a:t>数据库创建</a:t>
                </a:r>
                <a:endParaRPr lang="en-US" dirty="0"/>
              </a:p>
            </p:txBody>
          </p:sp>
          <p:sp>
            <p:nvSpPr>
              <p:cNvPr id="21" name="Number1" descr="90996535-9f92-4fb7-87ae-c25e5202bc68">
                <a:extLst>
                  <a:ext uri="{FF2B5EF4-FFF2-40B4-BE49-F238E27FC236}">
                    <a16:creationId xmlns:a16="http://schemas.microsoft.com/office/drawing/2014/main" id="{F52AE8C4-F76C-4991-80F9-D026454BEFD7}"/>
                  </a:ext>
                </a:extLst>
              </p:cNvPr>
              <p:cNvSpPr/>
              <p:nvPr/>
            </p:nvSpPr>
            <p:spPr>
              <a:xfrm rot="2400000">
                <a:off x="1773880" y="2781072"/>
                <a:ext cx="723862" cy="213812"/>
              </a:xfrm>
              <a:prstGeom prst="rect">
                <a:avLst/>
              </a:prstGeom>
              <a:ln w="12700">
                <a:miter lim="400000"/>
              </a:ln>
              <a:extLst>
                <a:ext uri="{C572A759-6A51-4108-AA02-DFA0A04FC94B}">
                  <ma14:wrappingTextBoxFlag xmlns:p14="http://schemas.microsoft.com/office/powerpoint/2010/main" xmlns:ma14="http://schemas.microsoft.com/office/mac/drawingml/2011/main" xmlns:lc="http://schemas.openxmlformats.org/drawingml/2006/lockedCanvas" xmlns:a16="http://schemas.microsoft.com/office/drawing/2014/main" xmlns="" val="1"/>
                </a:ext>
              </a:extLst>
            </p:spPr>
            <p:txBody>
              <a:bodyPr wrap="square" lIns="91440" tIns="45720" rIns="91440" bIns="45720" anchor="ctr">
                <a:normAutofit fontScale="92500"/>
              </a:bodyPr>
              <a:lstStyle/>
              <a:p>
                <a:r>
                  <a:rPr lang="en-US" altLang="zh-CN" sz="900" b="1" dirty="0">
                    <a:solidFill>
                      <a:srgbClr val="FFFFFF"/>
                    </a:solidFill>
                  </a:rPr>
                  <a:t>20XX</a:t>
                </a:r>
              </a:p>
            </p:txBody>
          </p:sp>
        </p:grpSp>
        <p:grpSp>
          <p:nvGrpSpPr>
            <p:cNvPr id="37" name="组合 36" descr="14da054c-f447-48b1-a557-5cff0b0dfd4e">
              <a:extLst>
                <a:ext uri="{FF2B5EF4-FFF2-40B4-BE49-F238E27FC236}">
                  <a16:creationId xmlns:a16="http://schemas.microsoft.com/office/drawing/2014/main" id="{E3503933-E3CB-0F8F-885C-C55E469BEB52}"/>
                </a:ext>
              </a:extLst>
            </p:cNvPr>
            <p:cNvGrpSpPr/>
            <p:nvPr/>
          </p:nvGrpSpPr>
          <p:grpSpPr>
            <a:xfrm>
              <a:off x="3060595" y="3102896"/>
              <a:ext cx="1498563" cy="3031203"/>
              <a:chOff x="3060595" y="3102896"/>
              <a:chExt cx="1498563" cy="3031203"/>
            </a:xfrm>
          </p:grpSpPr>
          <p:sp>
            <p:nvSpPr>
              <p:cNvPr id="31" name="Text2" descr="0f1a60ae-641b-4b00-8195-605b949db017">
                <a:extLst>
                  <a:ext uri="{FF2B5EF4-FFF2-40B4-BE49-F238E27FC236}">
                    <a16:creationId xmlns:a16="http://schemas.microsoft.com/office/drawing/2014/main" id="{E808CCB5-DC0B-4655-8D6A-1D9A2D418202}"/>
                  </a:ext>
                </a:extLst>
              </p:cNvPr>
              <p:cNvSpPr/>
              <p:nvPr/>
            </p:nvSpPr>
            <p:spPr>
              <a:xfrm>
                <a:off x="3150001" y="4924654"/>
                <a:ext cx="1409157" cy="120944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1" forceAA="0" compatLnSpc="1">
                <a:normAutofit/>
              </a:bodyPr>
              <a:lstStyle/>
              <a:p>
                <a:pPr algn="ctr">
                  <a:lnSpc>
                    <a:spcPct val="120000"/>
                  </a:lnSpc>
                  <a:spcBef>
                    <a:spcPct val="0"/>
                  </a:spcBef>
                </a:pPr>
                <a:r>
                  <a:rPr lang="zh-CN" altLang="en-US" sz="1200" dirty="0">
                    <a:solidFill>
                      <a:schemeClr val="tx1"/>
                    </a:solidFill>
                  </a:rPr>
                  <a:t>已搭建Spring Boot框架，为系统开发提供基础支持。</a:t>
                </a:r>
                <a:endParaRPr lang="en-US" dirty="0"/>
              </a:p>
            </p:txBody>
          </p:sp>
          <p:sp>
            <p:nvSpPr>
              <p:cNvPr id="32" name="Bullet2" descr="892e77e2-c6a7-4a6f-90ce-da47df9edc7d">
                <a:extLst>
                  <a:ext uri="{FF2B5EF4-FFF2-40B4-BE49-F238E27FC236}">
                    <a16:creationId xmlns:a16="http://schemas.microsoft.com/office/drawing/2014/main" id="{FAB16714-9F9B-467D-B09A-2FAA344B17B7}"/>
                  </a:ext>
                </a:extLst>
              </p:cNvPr>
              <p:cNvSpPr/>
              <p:nvPr/>
            </p:nvSpPr>
            <p:spPr>
              <a:xfrm>
                <a:off x="3150001" y="4527550"/>
                <a:ext cx="1409157" cy="397104"/>
              </a:xfrm>
              <a:prstGeom prst="rect">
                <a:avLst/>
              </a:prstGeom>
              <a:solidFill>
                <a:schemeClr val="tx2">
                  <a:alpha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rmAutofit/>
              </a:bodyPr>
              <a:lstStyle/>
              <a:p>
                <a:pPr algn="ctr" defTabSz="914378">
                  <a:defRPr/>
                </a:pPr>
                <a:r>
                  <a:rPr lang="zh-CN" altLang="en-US" b="1" dirty="0">
                    <a:solidFill>
                      <a:schemeClr val="tx1"/>
                    </a:solidFill>
                  </a:rPr>
                  <a:t>框架搭建</a:t>
                </a:r>
                <a:endParaRPr lang="en-US" dirty="0"/>
              </a:p>
            </p:txBody>
          </p:sp>
          <p:sp>
            <p:nvSpPr>
              <p:cNvPr id="18" name="Number2" descr="c23fc121-f284-4917-8e2b-9f461322ca94">
                <a:extLst>
                  <a:ext uri="{FF2B5EF4-FFF2-40B4-BE49-F238E27FC236}">
                    <a16:creationId xmlns:a16="http://schemas.microsoft.com/office/drawing/2014/main" id="{6B356E70-55F9-415A-A4F6-8C073FED2DDB}"/>
                  </a:ext>
                </a:extLst>
              </p:cNvPr>
              <p:cNvSpPr/>
              <p:nvPr/>
            </p:nvSpPr>
            <p:spPr>
              <a:xfrm rot="19200000">
                <a:off x="3060595" y="3102896"/>
                <a:ext cx="723862" cy="213812"/>
              </a:xfrm>
              <a:prstGeom prst="rect">
                <a:avLst/>
              </a:prstGeom>
              <a:ln w="12700">
                <a:miter lim="400000"/>
              </a:ln>
              <a:extLst>
                <a:ext uri="{C572A759-6A51-4108-AA02-DFA0A04FC94B}">
                  <ma14:wrappingTextBoxFlag xmlns:p14="http://schemas.microsoft.com/office/powerpoint/2010/main" xmlns:ma14="http://schemas.microsoft.com/office/mac/drawingml/2011/main" xmlns:lc="http://schemas.openxmlformats.org/drawingml/2006/lockedCanvas" xmlns:a16="http://schemas.microsoft.com/office/drawing/2014/main" xmlns="" val="1"/>
                </a:ext>
              </a:extLst>
            </p:spPr>
            <p:txBody>
              <a:bodyPr wrap="square" lIns="91440" tIns="45720" rIns="91440" bIns="45720" anchor="ctr">
                <a:normAutofit fontScale="92500"/>
              </a:bodyPr>
              <a:lstStyle/>
              <a:p>
                <a:r>
                  <a:rPr lang="en-US" altLang="zh-CN" sz="900" b="1" dirty="0">
                    <a:solidFill>
                      <a:srgbClr val="FFFFFF"/>
                    </a:solidFill>
                  </a:rPr>
                  <a:t>20XX</a:t>
                </a:r>
              </a:p>
            </p:txBody>
          </p:sp>
        </p:grpSp>
        <p:grpSp>
          <p:nvGrpSpPr>
            <p:cNvPr id="38" name="组合 37" descr="04a629ed-e666-4f70-9dee-9e858fd50b17">
              <a:extLst>
                <a:ext uri="{FF2B5EF4-FFF2-40B4-BE49-F238E27FC236}">
                  <a16:creationId xmlns:a16="http://schemas.microsoft.com/office/drawing/2014/main" id="{2618BDA3-10BE-F580-457A-F70796BF3D90}"/>
                </a:ext>
              </a:extLst>
            </p:cNvPr>
            <p:cNvGrpSpPr/>
            <p:nvPr/>
          </p:nvGrpSpPr>
          <p:grpSpPr>
            <a:xfrm>
              <a:off x="4335590" y="2546034"/>
              <a:ext cx="2464987" cy="3588065"/>
              <a:chOff x="4335590" y="2546034"/>
              <a:chExt cx="2464987" cy="3588065"/>
            </a:xfrm>
          </p:grpSpPr>
          <p:sp>
            <p:nvSpPr>
              <p:cNvPr id="29" name="Text3" descr="9904467c-7fff-45d0-83a5-ac67bdb6fe88">
                <a:extLst>
                  <a:ext uri="{FF2B5EF4-FFF2-40B4-BE49-F238E27FC236}">
                    <a16:creationId xmlns:a16="http://schemas.microsoft.com/office/drawing/2014/main" id="{E5D5A05A-2176-495B-B6BA-E7C7CB70AFE8}"/>
                  </a:ext>
                </a:extLst>
              </p:cNvPr>
              <p:cNvSpPr/>
              <p:nvPr/>
            </p:nvSpPr>
            <p:spPr>
              <a:xfrm>
                <a:off x="5391420" y="4924654"/>
                <a:ext cx="1409157" cy="120944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1" forceAA="0" compatLnSpc="1">
                <a:normAutofit/>
              </a:bodyPr>
              <a:lstStyle/>
              <a:p>
                <a:pPr algn="ctr">
                  <a:lnSpc>
                    <a:spcPct val="120000"/>
                  </a:lnSpc>
                  <a:spcBef>
                    <a:spcPct val="0"/>
                  </a:spcBef>
                </a:pPr>
                <a:r>
                  <a:rPr lang="zh-CN" altLang="en-US" sz="1200" dirty="0">
                    <a:solidFill>
                      <a:schemeClr val="tx1"/>
                    </a:solidFill>
                  </a:rPr>
                  <a:t>已完成首页的前端页面设计，实现基本的交互功能。</a:t>
                </a:r>
                <a:endParaRPr lang="en-US" dirty="0"/>
              </a:p>
            </p:txBody>
          </p:sp>
          <p:sp>
            <p:nvSpPr>
              <p:cNvPr id="30" name="Bullet3" descr="e5565380-acbd-4eb4-9530-432b788794fc">
                <a:extLst>
                  <a:ext uri="{FF2B5EF4-FFF2-40B4-BE49-F238E27FC236}">
                    <a16:creationId xmlns:a16="http://schemas.microsoft.com/office/drawing/2014/main" id="{0B800DE9-D4D1-463D-958B-142B89412944}"/>
                  </a:ext>
                </a:extLst>
              </p:cNvPr>
              <p:cNvSpPr/>
              <p:nvPr/>
            </p:nvSpPr>
            <p:spPr>
              <a:xfrm>
                <a:off x="5391420" y="4527550"/>
                <a:ext cx="1409157" cy="39710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rmAutofit fontScale="85000" lnSpcReduction="10000"/>
              </a:bodyPr>
              <a:lstStyle/>
              <a:p>
                <a:pPr algn="ctr" defTabSz="914378">
                  <a:defRPr/>
                </a:pPr>
                <a:r>
                  <a:rPr lang="zh-CN" altLang="en-US" b="1" dirty="0">
                    <a:solidFill>
                      <a:srgbClr val="FFFFFF"/>
                    </a:solidFill>
                  </a:rPr>
                  <a:t>前端页面设计</a:t>
                </a:r>
                <a:endParaRPr lang="en-US" dirty="0"/>
              </a:p>
            </p:txBody>
          </p:sp>
          <p:sp>
            <p:nvSpPr>
              <p:cNvPr id="15" name="Number3" descr="fed0b464-deae-4969-a6aa-a58ae041fecd">
                <a:extLst>
                  <a:ext uri="{FF2B5EF4-FFF2-40B4-BE49-F238E27FC236}">
                    <a16:creationId xmlns:a16="http://schemas.microsoft.com/office/drawing/2014/main" id="{4E075E14-F5D2-4C04-A005-A38F7E832D05}"/>
                  </a:ext>
                </a:extLst>
              </p:cNvPr>
              <p:cNvSpPr/>
              <p:nvPr/>
            </p:nvSpPr>
            <p:spPr>
              <a:xfrm>
                <a:off x="4335590" y="2546034"/>
                <a:ext cx="723862" cy="213812"/>
              </a:xfrm>
              <a:prstGeom prst="rect">
                <a:avLst/>
              </a:prstGeom>
              <a:ln w="12700">
                <a:miter lim="400000"/>
              </a:ln>
              <a:extLst>
                <a:ext uri="{C572A759-6A51-4108-AA02-DFA0A04FC94B}">
                  <ma14:wrappingTextBoxFlag xmlns:p14="http://schemas.microsoft.com/office/powerpoint/2010/main" xmlns:ma14="http://schemas.microsoft.com/office/mac/drawingml/2011/main" xmlns:lc="http://schemas.openxmlformats.org/drawingml/2006/lockedCanvas" xmlns:a16="http://schemas.microsoft.com/office/drawing/2014/main" xmlns="" val="1"/>
                </a:ext>
              </a:extLst>
            </p:spPr>
            <p:txBody>
              <a:bodyPr wrap="square" lIns="91440" tIns="45720" rIns="91440" bIns="45720" anchor="ctr">
                <a:normAutofit fontScale="92500"/>
              </a:bodyPr>
              <a:lstStyle/>
              <a:p>
                <a:r>
                  <a:rPr lang="en-US" altLang="zh-CN" sz="900" b="1" dirty="0">
                    <a:solidFill>
                      <a:srgbClr val="FFFFFF"/>
                    </a:solidFill>
                  </a:rPr>
                  <a:t>20XX</a:t>
                </a:r>
              </a:p>
            </p:txBody>
          </p:sp>
        </p:grpSp>
        <p:grpSp>
          <p:nvGrpSpPr>
            <p:cNvPr id="39" name="组合 38" descr="4e22f85f-4f22-4bf3-9dda-d71ae3113088">
              <a:extLst>
                <a:ext uri="{FF2B5EF4-FFF2-40B4-BE49-F238E27FC236}">
                  <a16:creationId xmlns:a16="http://schemas.microsoft.com/office/drawing/2014/main" id="{8237EAA7-A513-33E0-7CFB-A66149F1816E}"/>
                </a:ext>
              </a:extLst>
            </p:cNvPr>
            <p:cNvGrpSpPr/>
            <p:nvPr/>
          </p:nvGrpSpPr>
          <p:grpSpPr>
            <a:xfrm>
              <a:off x="6355973" y="2546034"/>
              <a:ext cx="2686024" cy="3588065"/>
              <a:chOff x="6355973" y="2546034"/>
              <a:chExt cx="2686024" cy="3588065"/>
            </a:xfrm>
          </p:grpSpPr>
          <p:sp>
            <p:nvSpPr>
              <p:cNvPr id="27" name="Text4" descr="f65d6fcd-1601-454e-99db-5ac2181a59f3">
                <a:extLst>
                  <a:ext uri="{FF2B5EF4-FFF2-40B4-BE49-F238E27FC236}">
                    <a16:creationId xmlns:a16="http://schemas.microsoft.com/office/drawing/2014/main" id="{399252B0-9050-412A-83CA-0FA1C9CA054B}"/>
                  </a:ext>
                </a:extLst>
              </p:cNvPr>
              <p:cNvSpPr/>
              <p:nvPr/>
            </p:nvSpPr>
            <p:spPr>
              <a:xfrm>
                <a:off x="7632840" y="4924654"/>
                <a:ext cx="1409157" cy="120944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1" forceAA="0" compatLnSpc="1">
                <a:normAutofit/>
              </a:bodyPr>
              <a:lstStyle/>
              <a:p>
                <a:pPr algn="ctr">
                  <a:lnSpc>
                    <a:spcPct val="120000"/>
                  </a:lnSpc>
                  <a:spcBef>
                    <a:spcPct val="0"/>
                  </a:spcBef>
                </a:pPr>
                <a:r>
                  <a:rPr lang="zh-CN" altLang="en-US" sz="1200" dirty="0">
                    <a:solidFill>
                      <a:schemeClr val="tx1"/>
                    </a:solidFill>
                  </a:rPr>
                  <a:t>已开始后端接口开发，确保前后端数据交互的顺畅。</a:t>
                </a:r>
                <a:endParaRPr lang="en-US" dirty="0"/>
              </a:p>
            </p:txBody>
          </p:sp>
          <p:sp>
            <p:nvSpPr>
              <p:cNvPr id="28" name="Bullet4" descr="b48a2838-822a-47e7-bb6a-5f108b95efaf">
                <a:extLst>
                  <a:ext uri="{FF2B5EF4-FFF2-40B4-BE49-F238E27FC236}">
                    <a16:creationId xmlns:a16="http://schemas.microsoft.com/office/drawing/2014/main" id="{7CBA61B5-9A65-42A1-B5A8-4ABA77F56B27}"/>
                  </a:ext>
                </a:extLst>
              </p:cNvPr>
              <p:cNvSpPr/>
              <p:nvPr/>
            </p:nvSpPr>
            <p:spPr>
              <a:xfrm>
                <a:off x="7632840" y="4527550"/>
                <a:ext cx="1409157" cy="397104"/>
              </a:xfrm>
              <a:prstGeom prst="rect">
                <a:avLst/>
              </a:prstGeom>
              <a:solidFill>
                <a:schemeClr val="tx2">
                  <a:alpha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rmAutofit fontScale="85000" lnSpcReduction="10000"/>
              </a:bodyPr>
              <a:lstStyle/>
              <a:p>
                <a:pPr algn="ctr" defTabSz="914378">
                  <a:defRPr/>
                </a:pPr>
                <a:r>
                  <a:rPr lang="zh-CN" altLang="en-US" b="1" dirty="0">
                    <a:solidFill>
                      <a:schemeClr val="tx1"/>
                    </a:solidFill>
                  </a:rPr>
                  <a:t>后端接口开发</a:t>
                </a:r>
                <a:endParaRPr lang="en-US" dirty="0"/>
              </a:p>
            </p:txBody>
          </p:sp>
          <p:sp>
            <p:nvSpPr>
              <p:cNvPr id="12" name="Number4" descr="cdbbd8f8-aeb9-4df2-8012-d5964aa491fe">
                <a:extLst>
                  <a:ext uri="{FF2B5EF4-FFF2-40B4-BE49-F238E27FC236}">
                    <a16:creationId xmlns:a16="http://schemas.microsoft.com/office/drawing/2014/main" id="{5A536E73-D076-4230-8B13-F3337CB30964}"/>
                  </a:ext>
                </a:extLst>
              </p:cNvPr>
              <p:cNvSpPr/>
              <p:nvPr/>
            </p:nvSpPr>
            <p:spPr>
              <a:xfrm>
                <a:off x="6355973" y="2546034"/>
                <a:ext cx="723862" cy="213812"/>
              </a:xfrm>
              <a:prstGeom prst="rect">
                <a:avLst/>
              </a:prstGeom>
              <a:ln w="12700">
                <a:miter lim="400000"/>
              </a:ln>
              <a:extLst>
                <a:ext uri="{C572A759-6A51-4108-AA02-DFA0A04FC94B}">
                  <ma14:wrappingTextBoxFlag xmlns:p14="http://schemas.microsoft.com/office/powerpoint/2010/main" xmlns:ma14="http://schemas.microsoft.com/office/mac/drawingml/2011/main" xmlns:lc="http://schemas.openxmlformats.org/drawingml/2006/lockedCanvas" xmlns:a16="http://schemas.microsoft.com/office/drawing/2014/main" xmlns="" val="1"/>
                </a:ext>
              </a:extLst>
            </p:spPr>
            <p:txBody>
              <a:bodyPr wrap="square" lIns="91440" tIns="45720" rIns="91440" bIns="45720" anchor="ctr">
                <a:normAutofit fontScale="92500"/>
              </a:bodyPr>
              <a:lstStyle/>
              <a:p>
                <a:r>
                  <a:rPr lang="en-US" altLang="zh-CN" sz="900" b="1" dirty="0">
                    <a:solidFill>
                      <a:srgbClr val="FFFFFF"/>
                    </a:solidFill>
                  </a:rPr>
                  <a:t>20XX</a:t>
                </a:r>
              </a:p>
            </p:txBody>
          </p:sp>
        </p:grpSp>
        <p:grpSp>
          <p:nvGrpSpPr>
            <p:cNvPr id="40" name="组合 39" descr="8cc6c6d1-dcd9-47f4-af5f-d51c14392157">
              <a:extLst>
                <a:ext uri="{FF2B5EF4-FFF2-40B4-BE49-F238E27FC236}">
                  <a16:creationId xmlns:a16="http://schemas.microsoft.com/office/drawing/2014/main" id="{2806110E-93CA-BED5-B600-871E897D63A9}"/>
                </a:ext>
              </a:extLst>
            </p:cNvPr>
            <p:cNvGrpSpPr/>
            <p:nvPr/>
          </p:nvGrpSpPr>
          <p:grpSpPr>
            <a:xfrm>
              <a:off x="8312945" y="2546034"/>
              <a:ext cx="2970471" cy="3588065"/>
              <a:chOff x="8312945" y="2546034"/>
              <a:chExt cx="2970471" cy="3588065"/>
            </a:xfrm>
          </p:grpSpPr>
          <p:sp>
            <p:nvSpPr>
              <p:cNvPr id="25" name="Text5" descr="1a03b6d9-d67c-4879-8455-e366883f1b40">
                <a:extLst>
                  <a:ext uri="{FF2B5EF4-FFF2-40B4-BE49-F238E27FC236}">
                    <a16:creationId xmlns:a16="http://schemas.microsoft.com/office/drawing/2014/main" id="{68766F3C-BD4A-4423-A478-DA86EF734BD4}"/>
                  </a:ext>
                </a:extLst>
              </p:cNvPr>
              <p:cNvSpPr/>
              <p:nvPr/>
            </p:nvSpPr>
            <p:spPr>
              <a:xfrm>
                <a:off x="9874259" y="4924654"/>
                <a:ext cx="1409157" cy="120944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1" forceAA="0" compatLnSpc="1">
                <a:normAutofit/>
              </a:bodyPr>
              <a:lstStyle/>
              <a:p>
                <a:pPr algn="ctr">
                  <a:lnSpc>
                    <a:spcPct val="120000"/>
                  </a:lnSpc>
                  <a:spcBef>
                    <a:spcPct val="0"/>
                  </a:spcBef>
                </a:pPr>
                <a:r>
                  <a:rPr lang="zh-CN" altLang="en-US" sz="1200" dirty="0">
                    <a:solidFill>
                      <a:schemeClr val="tx1"/>
                    </a:solidFill>
                  </a:rPr>
                  <a:t>编写了部分测试用例，为后续的系统测试做准备。</a:t>
                </a:r>
                <a:endParaRPr lang="en-US" dirty="0"/>
              </a:p>
            </p:txBody>
          </p:sp>
          <p:sp>
            <p:nvSpPr>
              <p:cNvPr id="26" name="Bullet5" descr="0f6f29d4-146a-4378-8f63-0f358048c799">
                <a:extLst>
                  <a:ext uri="{FF2B5EF4-FFF2-40B4-BE49-F238E27FC236}">
                    <a16:creationId xmlns:a16="http://schemas.microsoft.com/office/drawing/2014/main" id="{AAAF1CDA-73E2-4F6B-A51E-677D5BC59892}"/>
                  </a:ext>
                </a:extLst>
              </p:cNvPr>
              <p:cNvSpPr/>
              <p:nvPr/>
            </p:nvSpPr>
            <p:spPr>
              <a:xfrm>
                <a:off x="9874259" y="4527550"/>
                <a:ext cx="1409157" cy="39710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rmAutofit fontScale="85000" lnSpcReduction="10000"/>
              </a:bodyPr>
              <a:lstStyle/>
              <a:p>
                <a:pPr algn="ctr" defTabSz="914378">
                  <a:defRPr/>
                </a:pPr>
                <a:r>
                  <a:rPr lang="zh-CN" altLang="en-US" b="1" dirty="0">
                    <a:solidFill>
                      <a:srgbClr val="FFFFFF"/>
                    </a:solidFill>
                  </a:rPr>
                  <a:t>测试用例编写</a:t>
                </a:r>
                <a:endParaRPr lang="en-US" dirty="0"/>
              </a:p>
            </p:txBody>
          </p:sp>
          <p:sp>
            <p:nvSpPr>
              <p:cNvPr id="24" name="Number5" descr="96ccec5f-20f6-4ff9-8750-e32f63f4e676">
                <a:extLst>
                  <a:ext uri="{FF2B5EF4-FFF2-40B4-BE49-F238E27FC236}">
                    <a16:creationId xmlns:a16="http://schemas.microsoft.com/office/drawing/2014/main" id="{F3FD68D0-4D43-428C-91A6-84EA9EA56537}"/>
                  </a:ext>
                </a:extLst>
              </p:cNvPr>
              <p:cNvSpPr/>
              <p:nvPr/>
            </p:nvSpPr>
            <p:spPr>
              <a:xfrm>
                <a:off x="8312945" y="2546034"/>
                <a:ext cx="723862" cy="213812"/>
              </a:xfrm>
              <a:prstGeom prst="rect">
                <a:avLst/>
              </a:prstGeom>
              <a:ln w="12700">
                <a:miter lim="400000"/>
              </a:ln>
              <a:extLst>
                <a:ext uri="{C572A759-6A51-4108-AA02-DFA0A04FC94B}">
                  <ma14:wrappingTextBoxFlag xmlns:p14="http://schemas.microsoft.com/office/powerpoint/2010/main" xmlns:ma14="http://schemas.microsoft.com/office/mac/drawingml/2011/main" xmlns:lc="http://schemas.openxmlformats.org/drawingml/2006/lockedCanvas" xmlns:a16="http://schemas.microsoft.com/office/drawing/2014/main" xmlns="" val="1"/>
                </a:ext>
              </a:extLst>
            </p:spPr>
            <p:txBody>
              <a:bodyPr wrap="square" lIns="91440" tIns="45720" rIns="91440" bIns="45720" anchor="ctr">
                <a:normAutofit fontScale="92500"/>
              </a:bodyPr>
              <a:lstStyle/>
              <a:p>
                <a:r>
                  <a:rPr lang="en-US" altLang="zh-CN" sz="900" b="1" dirty="0">
                    <a:solidFill>
                      <a:srgbClr val="FFFFFF"/>
                    </a:solidFill>
                  </a:rPr>
                  <a:t>20XX</a:t>
                </a:r>
              </a:p>
            </p:txBody>
          </p:sp>
        </p:grpSp>
        <p:sp>
          <p:nvSpPr>
            <p:cNvPr id="35" name="Title" descr="d5debc1d-f42f-4a6f-87e6-5c70cf744e3c">
              <a:extLst>
                <a:ext uri="{FF2B5EF4-FFF2-40B4-BE49-F238E27FC236}">
                  <a16:creationId xmlns:a16="http://schemas.microsoft.com/office/drawing/2014/main" id="{E087CA37-686E-7B23-956E-259F47E03F5D}"/>
                </a:ext>
              </a:extLst>
            </p:cNvPr>
            <p:cNvSpPr txBox="1"/>
            <p:nvPr/>
          </p:nvSpPr>
          <p:spPr>
            <a:xfrm>
              <a:off x="660400" y="1130300"/>
              <a:ext cx="10858500" cy="577840"/>
            </a:xfrm>
            <a:prstGeom prst="rect">
              <a:avLst/>
            </a:prstGeom>
            <a:noFill/>
          </p:spPr>
          <p:txBody>
            <a:bodyPr vert="horz" wrap="square" rtlCol="0" anchor="t" anchorCtr="1">
              <a:normAutofit/>
            </a:bodyPr>
            <a:lstStyle/>
            <a:p>
              <a:pPr algn="ctr"/>
              <a:r>
                <a:rPr lang="zh-CN" altLang="en-US" sz="2400" b="1" dirty="0"/>
                <a:t>项目的当前进展</a:t>
              </a:r>
              <a:endParaRPr lang="en-US" dirty="0"/>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E337E-8C78-7113-FBB7-FAB27CF1BDB4}"/>
            </a:ext>
          </a:extLst>
        </p:cNvPr>
        <p:cNvGrpSpPr/>
        <p:nvPr/>
      </p:nvGrpSpPr>
      <p:grpSpPr>
        <a:xfrm>
          <a:off x="0" y="0"/>
          <a:ext cx="0" cy="0"/>
          <a:chOff x="0" y="0"/>
          <a:chExt cx="0" cy="0"/>
        </a:xfrm>
      </p:grpSpPr>
      <p:sp>
        <p:nvSpPr>
          <p:cNvPr id="2" name="标题 1" descr="d40e75a8-8ea3-4946-9cfe-6de34fdbfe94">
            <a:extLst>
              <a:ext uri="{FF2B5EF4-FFF2-40B4-BE49-F238E27FC236}">
                <a16:creationId xmlns:a16="http://schemas.microsoft.com/office/drawing/2014/main" id="{CEFB4294-0949-AC30-1649-4586921F4041}"/>
              </a:ext>
            </a:extLst>
          </p:cNvPr>
          <p:cNvSpPr>
            <a:spLocks noGrp="1"/>
          </p:cNvSpPr>
          <p:nvPr>
            <p:ph type="title" hasCustomPrompt="1"/>
          </p:nvPr>
        </p:nvSpPr>
        <p:spPr/>
        <p:txBody>
          <a:bodyPr/>
          <a:lstStyle/>
          <a:p>
            <a:r>
              <a:rPr lang="zh-CN" altLang="en-US" dirty="0"/>
              <a:t>数据库框架搭建</a:t>
            </a:r>
            <a:endParaRPr lang="en-US" dirty="0"/>
          </a:p>
        </p:txBody>
      </p:sp>
      <p:pic>
        <p:nvPicPr>
          <p:cNvPr id="14" name="图片 13">
            <a:extLst>
              <a:ext uri="{FF2B5EF4-FFF2-40B4-BE49-F238E27FC236}">
                <a16:creationId xmlns:a16="http://schemas.microsoft.com/office/drawing/2014/main" id="{CF885DC1-2FE5-9812-FB11-291335353E09}"/>
              </a:ext>
            </a:extLst>
          </p:cNvPr>
          <p:cNvPicPr>
            <a:picLocks noChangeAspect="1"/>
          </p:cNvPicPr>
          <p:nvPr/>
        </p:nvPicPr>
        <p:blipFill>
          <a:blip r:embed="rId2"/>
          <a:stretch>
            <a:fillRect/>
          </a:stretch>
        </p:blipFill>
        <p:spPr>
          <a:xfrm>
            <a:off x="799312" y="1877949"/>
            <a:ext cx="3237867" cy="4576916"/>
          </a:xfrm>
          <a:prstGeom prst="rect">
            <a:avLst/>
          </a:prstGeom>
        </p:spPr>
      </p:pic>
      <p:sp>
        <p:nvSpPr>
          <p:cNvPr id="29" name="文本框 28">
            <a:extLst>
              <a:ext uri="{FF2B5EF4-FFF2-40B4-BE49-F238E27FC236}">
                <a16:creationId xmlns:a16="http://schemas.microsoft.com/office/drawing/2014/main" id="{71623E54-F74C-A80E-9661-BC1ED99B4837}"/>
              </a:ext>
            </a:extLst>
          </p:cNvPr>
          <p:cNvSpPr txBox="1"/>
          <p:nvPr/>
        </p:nvSpPr>
        <p:spPr>
          <a:xfrm>
            <a:off x="485490" y="1268658"/>
            <a:ext cx="2369574" cy="369332"/>
          </a:xfrm>
          <a:prstGeom prst="rect">
            <a:avLst/>
          </a:prstGeom>
          <a:noFill/>
        </p:spPr>
        <p:txBody>
          <a:bodyPr wrap="square" rtlCol="0">
            <a:spAutoFit/>
          </a:bodyPr>
          <a:lstStyle/>
          <a:p>
            <a:r>
              <a:rPr lang="zh-CN" altLang="en-US" dirty="0"/>
              <a:t>一、基础框架</a:t>
            </a:r>
          </a:p>
        </p:txBody>
      </p:sp>
      <p:sp>
        <p:nvSpPr>
          <p:cNvPr id="31" name="文本框 30">
            <a:extLst>
              <a:ext uri="{FF2B5EF4-FFF2-40B4-BE49-F238E27FC236}">
                <a16:creationId xmlns:a16="http://schemas.microsoft.com/office/drawing/2014/main" id="{F83D11F9-5144-CE49-2C11-8B506174AAE5}"/>
              </a:ext>
            </a:extLst>
          </p:cNvPr>
          <p:cNvSpPr txBox="1"/>
          <p:nvPr/>
        </p:nvSpPr>
        <p:spPr>
          <a:xfrm>
            <a:off x="6430297" y="1239136"/>
            <a:ext cx="2880852" cy="369332"/>
          </a:xfrm>
          <a:prstGeom prst="rect">
            <a:avLst/>
          </a:prstGeom>
          <a:noFill/>
        </p:spPr>
        <p:txBody>
          <a:bodyPr wrap="square" rtlCol="0">
            <a:spAutoFit/>
          </a:bodyPr>
          <a:lstStyle/>
          <a:p>
            <a:r>
              <a:rPr lang="zh-CN" altLang="en-US" dirty="0"/>
              <a:t>二、重要表格</a:t>
            </a:r>
          </a:p>
        </p:txBody>
      </p:sp>
      <p:pic>
        <p:nvPicPr>
          <p:cNvPr id="36" name="图片 35">
            <a:extLst>
              <a:ext uri="{FF2B5EF4-FFF2-40B4-BE49-F238E27FC236}">
                <a16:creationId xmlns:a16="http://schemas.microsoft.com/office/drawing/2014/main" id="{81673C83-990B-4B01-D433-D3C9D32C49BE}"/>
              </a:ext>
            </a:extLst>
          </p:cNvPr>
          <p:cNvPicPr>
            <a:picLocks noChangeAspect="1"/>
          </p:cNvPicPr>
          <p:nvPr/>
        </p:nvPicPr>
        <p:blipFill>
          <a:blip r:embed="rId3"/>
          <a:stretch>
            <a:fillRect/>
          </a:stretch>
        </p:blipFill>
        <p:spPr>
          <a:xfrm>
            <a:off x="4969209" y="1877628"/>
            <a:ext cx="5989839" cy="1943268"/>
          </a:xfrm>
          <a:prstGeom prst="rect">
            <a:avLst/>
          </a:prstGeom>
        </p:spPr>
      </p:pic>
      <p:sp>
        <p:nvSpPr>
          <p:cNvPr id="41" name="文本框 40">
            <a:extLst>
              <a:ext uri="{FF2B5EF4-FFF2-40B4-BE49-F238E27FC236}">
                <a16:creationId xmlns:a16="http://schemas.microsoft.com/office/drawing/2014/main" id="{270E49C0-4BE2-C5E4-5F35-0ED30BA22B0C}"/>
              </a:ext>
            </a:extLst>
          </p:cNvPr>
          <p:cNvSpPr txBox="1"/>
          <p:nvPr/>
        </p:nvSpPr>
        <p:spPr>
          <a:xfrm>
            <a:off x="4969208" y="4023494"/>
            <a:ext cx="5669293" cy="646331"/>
          </a:xfrm>
          <a:prstGeom prst="rect">
            <a:avLst/>
          </a:prstGeom>
          <a:noFill/>
        </p:spPr>
        <p:txBody>
          <a:bodyPr wrap="square" rtlCol="0">
            <a:spAutoFit/>
          </a:bodyPr>
          <a:lstStyle/>
          <a:p>
            <a:r>
              <a:rPr lang="zh-CN" altLang="en-US" dirty="0"/>
              <a:t>该表格是</a:t>
            </a:r>
            <a:r>
              <a:rPr lang="en-US" altLang="zh-CN" dirty="0" err="1"/>
              <a:t>project_members</a:t>
            </a:r>
            <a:r>
              <a:rPr lang="zh-CN" altLang="en-US" dirty="0"/>
              <a:t>，能让管理者更直观的了解论文或科研项目的参与人员</a:t>
            </a:r>
          </a:p>
        </p:txBody>
      </p:sp>
    </p:spTree>
    <p:extLst>
      <p:ext uri="{BB962C8B-B14F-4D97-AF65-F5344CB8AC3E}">
        <p14:creationId xmlns:p14="http://schemas.microsoft.com/office/powerpoint/2010/main" val="27457458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9F7AE-0840-52F7-9832-7A6DDE98E145}"/>
            </a:ext>
          </a:extLst>
        </p:cNvPr>
        <p:cNvGrpSpPr/>
        <p:nvPr/>
      </p:nvGrpSpPr>
      <p:grpSpPr>
        <a:xfrm>
          <a:off x="0" y="0"/>
          <a:ext cx="0" cy="0"/>
          <a:chOff x="0" y="0"/>
          <a:chExt cx="0" cy="0"/>
        </a:xfrm>
      </p:grpSpPr>
      <p:sp>
        <p:nvSpPr>
          <p:cNvPr id="2" name="标题 1" descr="d40e75a8-8ea3-4946-9cfe-6de34fdbfe94">
            <a:extLst>
              <a:ext uri="{FF2B5EF4-FFF2-40B4-BE49-F238E27FC236}">
                <a16:creationId xmlns:a16="http://schemas.microsoft.com/office/drawing/2014/main" id="{D9ABE391-0EDE-77DF-8ED7-BBA72E6EC287}"/>
              </a:ext>
            </a:extLst>
          </p:cNvPr>
          <p:cNvSpPr>
            <a:spLocks noGrp="1"/>
          </p:cNvSpPr>
          <p:nvPr>
            <p:ph type="title" hasCustomPrompt="1"/>
          </p:nvPr>
        </p:nvSpPr>
        <p:spPr/>
        <p:txBody>
          <a:bodyPr/>
          <a:lstStyle/>
          <a:p>
            <a:r>
              <a:rPr lang="en-US" altLang="zh-CN" dirty="0" err="1"/>
              <a:t>Springboot</a:t>
            </a:r>
            <a:r>
              <a:rPr lang="zh-CN" altLang="en-US" dirty="0"/>
              <a:t>框架搭建</a:t>
            </a:r>
            <a:endParaRPr lang="en-US" dirty="0"/>
          </a:p>
        </p:txBody>
      </p:sp>
      <p:sp>
        <p:nvSpPr>
          <p:cNvPr id="20" name="Title" descr="ee66ff6f-c0a7-48c9-b7c6-d10e336fde69">
            <a:extLst>
              <a:ext uri="{FF2B5EF4-FFF2-40B4-BE49-F238E27FC236}">
                <a16:creationId xmlns:a16="http://schemas.microsoft.com/office/drawing/2014/main" id="{EC01A57E-3F8E-12BE-0BEE-E0ABA5441366}"/>
              </a:ext>
            </a:extLst>
          </p:cNvPr>
          <p:cNvSpPr txBox="1"/>
          <p:nvPr/>
        </p:nvSpPr>
        <p:spPr>
          <a:xfrm>
            <a:off x="4850679" y="1123014"/>
            <a:ext cx="6761218" cy="479644"/>
          </a:xfrm>
          <a:prstGeom prst="rect">
            <a:avLst/>
          </a:prstGeom>
          <a:noFill/>
        </p:spPr>
        <p:txBody>
          <a:bodyPr vert="horz" wrap="square" rtlCol="0" anchor="t" anchorCtr="1">
            <a:normAutofit fontScale="92500"/>
          </a:bodyPr>
          <a:lstStyle/>
          <a:p>
            <a:pPr algn="ctr"/>
            <a:r>
              <a:rPr lang="en-US" altLang="zh-CN" dirty="0"/>
              <a:t>2</a:t>
            </a:r>
            <a:r>
              <a:rPr lang="zh-CN" altLang="en-US" dirty="0"/>
              <a:t>、</a:t>
            </a:r>
            <a:r>
              <a:rPr lang="en-US" altLang="zh-CN" dirty="0" err="1"/>
              <a:t>Mybatis</a:t>
            </a:r>
            <a:r>
              <a:rPr lang="zh-CN" altLang="en-US" dirty="0"/>
              <a:t>实现的前后端与数据库的链接，实现数据库的增删改查</a:t>
            </a:r>
            <a:endParaRPr lang="en-US" dirty="0"/>
          </a:p>
        </p:txBody>
      </p:sp>
      <p:sp>
        <p:nvSpPr>
          <p:cNvPr id="30" name="Title" descr="ee66ff6f-c0a7-48c9-b7c6-d10e336fde69">
            <a:extLst>
              <a:ext uri="{FF2B5EF4-FFF2-40B4-BE49-F238E27FC236}">
                <a16:creationId xmlns:a16="http://schemas.microsoft.com/office/drawing/2014/main" id="{0C6A306E-1A4B-047F-89CA-6FF0E6EEB3C2}"/>
              </a:ext>
            </a:extLst>
          </p:cNvPr>
          <p:cNvSpPr txBox="1"/>
          <p:nvPr/>
        </p:nvSpPr>
        <p:spPr>
          <a:xfrm>
            <a:off x="779910" y="1123015"/>
            <a:ext cx="2763520" cy="587270"/>
          </a:xfrm>
          <a:prstGeom prst="rect">
            <a:avLst/>
          </a:prstGeom>
          <a:noFill/>
        </p:spPr>
        <p:txBody>
          <a:bodyPr vert="horz" wrap="square" rtlCol="0" anchor="t" anchorCtr="1">
            <a:normAutofit/>
          </a:bodyPr>
          <a:lstStyle/>
          <a:p>
            <a:pPr algn="ctr"/>
            <a:r>
              <a:rPr lang="en-US" altLang="zh-CN" dirty="0"/>
              <a:t>1</a:t>
            </a:r>
            <a:r>
              <a:rPr lang="zh-CN" altLang="en-US" dirty="0"/>
              <a:t>、</a:t>
            </a:r>
            <a:r>
              <a:rPr lang="en-US" altLang="zh-CN" dirty="0" err="1"/>
              <a:t>Springboot</a:t>
            </a:r>
            <a:r>
              <a:rPr lang="zh-CN" altLang="en-US" dirty="0"/>
              <a:t>项目框架</a:t>
            </a:r>
            <a:endParaRPr lang="en-US" dirty="0"/>
          </a:p>
        </p:txBody>
      </p:sp>
      <p:pic>
        <p:nvPicPr>
          <p:cNvPr id="59" name="图片 58">
            <a:extLst>
              <a:ext uri="{FF2B5EF4-FFF2-40B4-BE49-F238E27FC236}">
                <a16:creationId xmlns:a16="http://schemas.microsoft.com/office/drawing/2014/main" id="{9B480853-1C62-4E14-2787-CB6763A40654}"/>
              </a:ext>
            </a:extLst>
          </p:cNvPr>
          <p:cNvPicPr>
            <a:picLocks noChangeAspect="1"/>
          </p:cNvPicPr>
          <p:nvPr/>
        </p:nvPicPr>
        <p:blipFill>
          <a:blip r:embed="rId2"/>
          <a:stretch>
            <a:fillRect/>
          </a:stretch>
        </p:blipFill>
        <p:spPr>
          <a:xfrm>
            <a:off x="660400" y="1738756"/>
            <a:ext cx="3002540" cy="4694327"/>
          </a:xfrm>
          <a:prstGeom prst="rect">
            <a:avLst/>
          </a:prstGeom>
        </p:spPr>
      </p:pic>
      <p:pic>
        <p:nvPicPr>
          <p:cNvPr id="4" name="图片 3">
            <a:extLst>
              <a:ext uri="{FF2B5EF4-FFF2-40B4-BE49-F238E27FC236}">
                <a16:creationId xmlns:a16="http://schemas.microsoft.com/office/drawing/2014/main" id="{19AE586B-98CD-B428-FC6E-99F40321DCCB}"/>
              </a:ext>
            </a:extLst>
          </p:cNvPr>
          <p:cNvPicPr>
            <a:picLocks noChangeAspect="1"/>
          </p:cNvPicPr>
          <p:nvPr/>
        </p:nvPicPr>
        <p:blipFill>
          <a:blip r:embed="rId3"/>
          <a:stretch>
            <a:fillRect/>
          </a:stretch>
        </p:blipFill>
        <p:spPr>
          <a:xfrm>
            <a:off x="4152915" y="1710286"/>
            <a:ext cx="7868662" cy="4722798"/>
          </a:xfrm>
          <a:prstGeom prst="rect">
            <a:avLst/>
          </a:prstGeom>
        </p:spPr>
      </p:pic>
    </p:spTree>
    <p:extLst>
      <p:ext uri="{BB962C8B-B14F-4D97-AF65-F5344CB8AC3E}">
        <p14:creationId xmlns:p14="http://schemas.microsoft.com/office/powerpoint/2010/main" val="29094495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0A03F-75CB-5DE6-C7CD-674E910E0EAF}"/>
            </a:ext>
          </a:extLst>
        </p:cNvPr>
        <p:cNvGrpSpPr/>
        <p:nvPr/>
      </p:nvGrpSpPr>
      <p:grpSpPr>
        <a:xfrm>
          <a:off x="0" y="0"/>
          <a:ext cx="0" cy="0"/>
          <a:chOff x="0" y="0"/>
          <a:chExt cx="0" cy="0"/>
        </a:xfrm>
      </p:grpSpPr>
      <p:sp>
        <p:nvSpPr>
          <p:cNvPr id="2" name="标题 1" descr="d40e75a8-8ea3-4946-9cfe-6de34fdbfe94">
            <a:extLst>
              <a:ext uri="{FF2B5EF4-FFF2-40B4-BE49-F238E27FC236}">
                <a16:creationId xmlns:a16="http://schemas.microsoft.com/office/drawing/2014/main" id="{2F03EE95-0BFF-A75B-79D5-FF66A9C9CD39}"/>
              </a:ext>
            </a:extLst>
          </p:cNvPr>
          <p:cNvSpPr>
            <a:spLocks noGrp="1"/>
          </p:cNvSpPr>
          <p:nvPr>
            <p:ph type="title" hasCustomPrompt="1"/>
          </p:nvPr>
        </p:nvSpPr>
        <p:spPr/>
        <p:txBody>
          <a:bodyPr/>
          <a:lstStyle/>
          <a:p>
            <a:r>
              <a:rPr lang="zh-CN" altLang="en-US" dirty="0"/>
              <a:t>前端</a:t>
            </a:r>
            <a:r>
              <a:rPr lang="en-US" altLang="zh-CN" dirty="0"/>
              <a:t>Vue3</a:t>
            </a:r>
            <a:r>
              <a:rPr lang="zh-CN" altLang="en-US" dirty="0"/>
              <a:t>框架搭建</a:t>
            </a:r>
            <a:endParaRPr lang="en-US" dirty="0"/>
          </a:p>
        </p:txBody>
      </p:sp>
      <p:sp>
        <p:nvSpPr>
          <p:cNvPr id="20" name="Title" descr="ee66ff6f-c0a7-48c9-b7c6-d10e336fde69">
            <a:extLst>
              <a:ext uri="{FF2B5EF4-FFF2-40B4-BE49-F238E27FC236}">
                <a16:creationId xmlns:a16="http://schemas.microsoft.com/office/drawing/2014/main" id="{16193B0F-5DAE-22AF-A217-5FD0FB3A99C5}"/>
              </a:ext>
            </a:extLst>
          </p:cNvPr>
          <p:cNvSpPr txBox="1"/>
          <p:nvPr/>
        </p:nvSpPr>
        <p:spPr>
          <a:xfrm>
            <a:off x="4819536" y="1123015"/>
            <a:ext cx="2540228" cy="587271"/>
          </a:xfrm>
          <a:prstGeom prst="rect">
            <a:avLst/>
          </a:prstGeom>
          <a:noFill/>
        </p:spPr>
        <p:txBody>
          <a:bodyPr vert="horz" wrap="square" rtlCol="0" anchor="t" anchorCtr="1">
            <a:normAutofit/>
          </a:bodyPr>
          <a:lstStyle/>
          <a:p>
            <a:pPr algn="ctr"/>
            <a:r>
              <a:rPr lang="en-US" altLang="zh-CN" dirty="0"/>
              <a:t>2</a:t>
            </a:r>
            <a:r>
              <a:rPr lang="zh-CN" altLang="en-US" dirty="0"/>
              <a:t>、菜单页面</a:t>
            </a:r>
            <a:endParaRPr lang="en-US" dirty="0"/>
          </a:p>
        </p:txBody>
      </p:sp>
      <p:sp>
        <p:nvSpPr>
          <p:cNvPr id="30" name="Title" descr="ee66ff6f-c0a7-48c9-b7c6-d10e336fde69">
            <a:extLst>
              <a:ext uri="{FF2B5EF4-FFF2-40B4-BE49-F238E27FC236}">
                <a16:creationId xmlns:a16="http://schemas.microsoft.com/office/drawing/2014/main" id="{76BAFAC1-FB03-05F0-F674-2BDD56B91D35}"/>
              </a:ext>
            </a:extLst>
          </p:cNvPr>
          <p:cNvSpPr txBox="1"/>
          <p:nvPr/>
        </p:nvSpPr>
        <p:spPr>
          <a:xfrm>
            <a:off x="779910" y="1123015"/>
            <a:ext cx="2763520" cy="587270"/>
          </a:xfrm>
          <a:prstGeom prst="rect">
            <a:avLst/>
          </a:prstGeom>
          <a:noFill/>
        </p:spPr>
        <p:txBody>
          <a:bodyPr vert="horz" wrap="square" rtlCol="0" anchor="t" anchorCtr="1">
            <a:normAutofit/>
          </a:bodyPr>
          <a:lstStyle/>
          <a:p>
            <a:pPr algn="ctr"/>
            <a:r>
              <a:rPr lang="en-US" altLang="zh-CN" dirty="0"/>
              <a:t>1</a:t>
            </a:r>
            <a:r>
              <a:rPr lang="zh-CN" altLang="en-US" dirty="0"/>
              <a:t>、</a:t>
            </a:r>
            <a:r>
              <a:rPr lang="en-US" altLang="zh-CN" dirty="0"/>
              <a:t>Vue</a:t>
            </a:r>
            <a:r>
              <a:rPr lang="zh-CN" altLang="en-US" dirty="0"/>
              <a:t>项目框架</a:t>
            </a:r>
            <a:endParaRPr lang="en-US" dirty="0"/>
          </a:p>
        </p:txBody>
      </p:sp>
      <p:pic>
        <p:nvPicPr>
          <p:cNvPr id="4" name="图片 3">
            <a:extLst>
              <a:ext uri="{FF2B5EF4-FFF2-40B4-BE49-F238E27FC236}">
                <a16:creationId xmlns:a16="http://schemas.microsoft.com/office/drawing/2014/main" id="{482B05EE-DB31-8C0B-438A-BFCE3A0E262C}"/>
              </a:ext>
            </a:extLst>
          </p:cNvPr>
          <p:cNvPicPr>
            <a:picLocks noChangeAspect="1"/>
          </p:cNvPicPr>
          <p:nvPr/>
        </p:nvPicPr>
        <p:blipFill>
          <a:blip r:embed="rId2"/>
          <a:stretch>
            <a:fillRect/>
          </a:stretch>
        </p:blipFill>
        <p:spPr>
          <a:xfrm>
            <a:off x="616946" y="1607365"/>
            <a:ext cx="3162574" cy="5250635"/>
          </a:xfrm>
          <a:prstGeom prst="rect">
            <a:avLst/>
          </a:prstGeom>
        </p:spPr>
      </p:pic>
      <p:pic>
        <p:nvPicPr>
          <p:cNvPr id="6" name="图片 5">
            <a:extLst>
              <a:ext uri="{FF2B5EF4-FFF2-40B4-BE49-F238E27FC236}">
                <a16:creationId xmlns:a16="http://schemas.microsoft.com/office/drawing/2014/main" id="{6E5B499F-4572-2A25-5F4F-D3028F8C696D}"/>
              </a:ext>
            </a:extLst>
          </p:cNvPr>
          <p:cNvPicPr>
            <a:picLocks noChangeAspect="1"/>
          </p:cNvPicPr>
          <p:nvPr/>
        </p:nvPicPr>
        <p:blipFill>
          <a:blip r:embed="rId3"/>
          <a:stretch>
            <a:fillRect/>
          </a:stretch>
        </p:blipFill>
        <p:spPr>
          <a:xfrm>
            <a:off x="3942484" y="1607364"/>
            <a:ext cx="4680406" cy="5250635"/>
          </a:xfrm>
          <a:prstGeom prst="rect">
            <a:avLst/>
          </a:prstGeom>
        </p:spPr>
      </p:pic>
      <p:sp>
        <p:nvSpPr>
          <p:cNvPr id="5" name="文本框 4">
            <a:extLst>
              <a:ext uri="{FF2B5EF4-FFF2-40B4-BE49-F238E27FC236}">
                <a16:creationId xmlns:a16="http://schemas.microsoft.com/office/drawing/2014/main" id="{DAF1DD09-485C-F511-A13E-D22E33451045}"/>
              </a:ext>
            </a:extLst>
          </p:cNvPr>
          <p:cNvSpPr txBox="1"/>
          <p:nvPr/>
        </p:nvSpPr>
        <p:spPr>
          <a:xfrm>
            <a:off x="9979743" y="1133365"/>
            <a:ext cx="1697901" cy="369332"/>
          </a:xfrm>
          <a:prstGeom prst="rect">
            <a:avLst/>
          </a:prstGeom>
          <a:noFill/>
        </p:spPr>
        <p:txBody>
          <a:bodyPr wrap="none" rtlCol="0">
            <a:spAutoFit/>
          </a:bodyPr>
          <a:lstStyle/>
          <a:p>
            <a:r>
              <a:rPr lang="en-US" altLang="zh-CN" dirty="0"/>
              <a:t>3</a:t>
            </a:r>
            <a:r>
              <a:rPr lang="zh-CN" altLang="en-US" dirty="0"/>
              <a:t>、注册、登录</a:t>
            </a:r>
          </a:p>
        </p:txBody>
      </p:sp>
      <p:pic>
        <p:nvPicPr>
          <p:cNvPr id="8" name="图片 7">
            <a:extLst>
              <a:ext uri="{FF2B5EF4-FFF2-40B4-BE49-F238E27FC236}">
                <a16:creationId xmlns:a16="http://schemas.microsoft.com/office/drawing/2014/main" id="{68E1AD04-C855-512C-34D8-38286DE8A682}"/>
              </a:ext>
            </a:extLst>
          </p:cNvPr>
          <p:cNvPicPr>
            <a:picLocks noChangeAspect="1"/>
          </p:cNvPicPr>
          <p:nvPr/>
        </p:nvPicPr>
        <p:blipFill>
          <a:blip r:embed="rId4"/>
          <a:stretch>
            <a:fillRect/>
          </a:stretch>
        </p:blipFill>
        <p:spPr>
          <a:xfrm>
            <a:off x="9274940" y="1718372"/>
            <a:ext cx="2917060" cy="5250635"/>
          </a:xfrm>
          <a:prstGeom prst="rect">
            <a:avLst/>
          </a:prstGeom>
        </p:spPr>
      </p:pic>
    </p:spTree>
    <p:extLst>
      <p:ext uri="{BB962C8B-B14F-4D97-AF65-F5344CB8AC3E}">
        <p14:creationId xmlns:p14="http://schemas.microsoft.com/office/powerpoint/2010/main" val="288662211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descr="b71290f2-e2c1-40d3-87cb-b4347adaa57b"/>
          <p:cNvSpPr>
            <a:spLocks noGrp="1"/>
          </p:cNvSpPr>
          <p:nvPr>
            <p:ph type="title" hasCustomPrompt="1"/>
          </p:nvPr>
        </p:nvSpPr>
        <p:spPr/>
        <p:txBody>
          <a:bodyPr/>
          <a:lstStyle/>
          <a:p>
            <a:r>
              <a:rPr lang="zh-CN" altLang="en-US" dirty="0"/>
              <a:t>谢谢观看</a:t>
            </a:r>
            <a:endParaRPr lang="en-US" dirty="0"/>
          </a:p>
        </p:txBody>
      </p:sp>
      <p:sp>
        <p:nvSpPr>
          <p:cNvPr id="6" name="文本占位符 5" descr="5496bb88-dc98-46ab-8c7e-4a461f132224"/>
          <p:cNvSpPr>
            <a:spLocks noGrp="1"/>
          </p:cNvSpPr>
          <p:nvPr>
            <p:ph type="body" sz="quarter" idx="13" hasCustomPrompt="1"/>
          </p:nvPr>
        </p:nvSpPr>
        <p:spPr/>
        <p:txBody>
          <a:bodyPr>
            <a:normAutofit/>
          </a:bodyPr>
          <a:lstStyle/>
          <a:p>
            <a:r>
              <a:rPr lang="zh-CN" altLang="en-US" sz="1600" dirty="0">
                <a:latin typeface="宋体" panose="02010600030101010101" pitchFamily="2" charset="-122"/>
                <a:ea typeface="宋体" panose="02010600030101010101" pitchFamily="2" charset="-122"/>
              </a:rPr>
              <a:t>黄京</a:t>
            </a:r>
            <a:endParaRPr lang="en-US" sz="1600" dirty="0">
              <a:latin typeface="宋体" panose="02010600030101010101" pitchFamily="2" charset="-122"/>
              <a:ea typeface="宋体" panose="02010600030101010101" pitchFamily="2" charset="-122"/>
            </a:endParaRPr>
          </a:p>
        </p:txBody>
      </p:sp>
      <p:sp>
        <p:nvSpPr>
          <p:cNvPr id="7" name="文本占位符 6" descr="e953f1f7-9a4e-4979-ab01-b1fc337e56ba"/>
          <p:cNvSpPr>
            <a:spLocks noGrp="1"/>
          </p:cNvSpPr>
          <p:nvPr>
            <p:ph type="body" sz="quarter" idx="14" hasCustomPrompt="1"/>
          </p:nvPr>
        </p:nvSpPr>
        <p:spPr/>
        <p:txBody>
          <a:bodyPr>
            <a:normAutofit/>
          </a:bodyPr>
          <a:lstStyle/>
          <a:p>
            <a:r>
              <a:rPr lang="en-US" altLang="zh-CN" sz="1600" dirty="0">
                <a:latin typeface="宋体" panose="02010600030101010101" pitchFamily="2" charset="-122"/>
                <a:ea typeface="宋体" panose="02010600030101010101" pitchFamily="2" charset="-122"/>
              </a:rPr>
              <a:t>2025/4/16</a:t>
            </a:r>
            <a:endParaRPr lang="en-US" sz="1600"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descr="0749f3a2-17a7-4e86-90db-dd69ec956c8d"/>
          <p:cNvSpPr>
            <a:spLocks noGrp="1"/>
          </p:cNvSpPr>
          <p:nvPr>
            <p:ph type="title" hasCustomPrompt="1"/>
          </p:nvPr>
        </p:nvSpPr>
        <p:spPr/>
        <p:txBody>
          <a:bodyPr/>
          <a:lstStyle/>
          <a:p>
            <a:r>
              <a:rPr lang="zh-CN" altLang="en-US" dirty="0"/>
              <a:t>项目背景与意义</a:t>
            </a:r>
            <a:endParaRPr lang="en-US" dirty="0"/>
          </a:p>
        </p:txBody>
      </p:sp>
      <p:sp>
        <p:nvSpPr>
          <p:cNvPr id="25" name="文本占位符 24" descr="6df6c72e-a2cd-49d3-bd46-b1469dd9ab3a"/>
          <p:cNvSpPr>
            <a:spLocks noGrp="1"/>
          </p:cNvSpPr>
          <p:nvPr>
            <p:ph type="body" sz="quarter" idx="1" hasCustomPrompt="1"/>
          </p:nvPr>
        </p:nvSpPr>
        <p:spPr/>
        <p:txBody>
          <a:bodyPr/>
          <a:lstStyle/>
          <a:p>
            <a:r>
              <a:rPr lang="zh-CN" altLang="en-US" dirty="0"/>
              <a:t>探讨项目的背景与重要性</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d40e75a8-8ea3-4946-9cfe-6de34fdbfe94"/>
          <p:cNvSpPr>
            <a:spLocks noGrp="1"/>
          </p:cNvSpPr>
          <p:nvPr>
            <p:ph type="title" hasCustomPrompt="1"/>
          </p:nvPr>
        </p:nvSpPr>
        <p:spPr/>
        <p:txBody>
          <a:bodyPr/>
          <a:lstStyle/>
          <a:p>
            <a:r>
              <a:rPr lang="zh-CN" altLang="en-US" dirty="0"/>
              <a:t>项目背景</a:t>
            </a:r>
            <a:endParaRPr lang="en-US" dirty="0"/>
          </a:p>
        </p:txBody>
      </p:sp>
      <p:grpSp>
        <p:nvGrpSpPr>
          <p:cNvPr id="34" name="b47b567e-9602-4d1b-9f2c-41deb98bd653.source.5.zh-Hans.pptx" descr="6ee8b348-3064-4d38-a279-4f05c2cc172e">
            <a:extLst>
              <a:ext uri="{FF2B5EF4-FFF2-40B4-BE49-F238E27FC236}">
                <a16:creationId xmlns:a16="http://schemas.microsoft.com/office/drawing/2014/main" id="{94C03A92-3CF9-8567-08D5-F1564835C5E0}"/>
              </a:ext>
            </a:extLst>
          </p:cNvPr>
          <p:cNvGrpSpPr/>
          <p:nvPr/>
        </p:nvGrpSpPr>
        <p:grpSpPr>
          <a:xfrm>
            <a:off x="666750" y="1130300"/>
            <a:ext cx="10858500" cy="5003800"/>
            <a:chOff x="666750" y="1130300"/>
            <a:chExt cx="10858500" cy="5003800"/>
          </a:xfrm>
        </p:grpSpPr>
        <p:sp>
          <p:nvSpPr>
            <p:cNvPr id="3" name="Title" descr="ea2db882-aa7a-45d1-a7d8-a3c2bd7669a3">
              <a:extLst>
                <a:ext uri="{FF2B5EF4-FFF2-40B4-BE49-F238E27FC236}">
                  <a16:creationId xmlns:a16="http://schemas.microsoft.com/office/drawing/2014/main" id="{87DCBA9B-1FFD-5E2D-F8C1-6B963D7DECFE}"/>
                </a:ext>
              </a:extLst>
            </p:cNvPr>
            <p:cNvSpPr txBox="1"/>
            <p:nvPr/>
          </p:nvSpPr>
          <p:spPr>
            <a:xfrm>
              <a:off x="666750" y="1130300"/>
              <a:ext cx="10858500" cy="461665"/>
            </a:xfrm>
            <a:prstGeom prst="rect">
              <a:avLst/>
            </a:prstGeom>
            <a:noFill/>
          </p:spPr>
          <p:txBody>
            <a:bodyPr vert="horz" wrap="square" rtlCol="0">
              <a:normAutofit/>
            </a:bodyPr>
            <a:lstStyle/>
            <a:p>
              <a:pPr algn="ctr"/>
              <a:r>
                <a:rPr lang="zh-CN" altLang="en-US" sz="2400" b="1" dirty="0"/>
                <a:t>项目起源与现状分析</a:t>
              </a:r>
              <a:endParaRPr lang="en-US" dirty="0"/>
            </a:p>
          </p:txBody>
        </p:sp>
        <p:cxnSp>
          <p:nvCxnSpPr>
            <p:cNvPr id="4" name="直接连接符 3" descr="d1cab775-c85c-4cb6-8fa8-c3341136fab0">
              <a:extLst>
                <a:ext uri="{FF2B5EF4-FFF2-40B4-BE49-F238E27FC236}">
                  <a16:creationId xmlns:a16="http://schemas.microsoft.com/office/drawing/2014/main" id="{47E2D3EE-6014-CDC4-9BE3-AD3E2A1DA5F4}"/>
                </a:ext>
              </a:extLst>
            </p:cNvPr>
            <p:cNvCxnSpPr/>
            <p:nvPr/>
          </p:nvCxnSpPr>
          <p:spPr>
            <a:xfrm>
              <a:off x="666750" y="2496457"/>
              <a:ext cx="108585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24" descr="a6ba51eb-f616-4dae-98b8-00f8372c0c87">
              <a:extLst>
                <a:ext uri="{FF2B5EF4-FFF2-40B4-BE49-F238E27FC236}">
                  <a16:creationId xmlns:a16="http://schemas.microsoft.com/office/drawing/2014/main" id="{4465CAD1-8B32-34CF-8C13-156BAC5FB63C}"/>
                </a:ext>
              </a:extLst>
            </p:cNvPr>
            <p:cNvGrpSpPr/>
            <p:nvPr/>
          </p:nvGrpSpPr>
          <p:grpSpPr>
            <a:xfrm>
              <a:off x="781944" y="2380342"/>
              <a:ext cx="2074846" cy="3753758"/>
              <a:chOff x="1093958" y="2380342"/>
              <a:chExt cx="2074846" cy="3753758"/>
            </a:xfrm>
          </p:grpSpPr>
          <p:sp>
            <p:nvSpPr>
              <p:cNvPr id="21" name="Bullet1" descr="8526b62e-727c-4715-aa86-3bb6698335bd">
                <a:extLst>
                  <a:ext uri="{FF2B5EF4-FFF2-40B4-BE49-F238E27FC236}">
                    <a16:creationId xmlns:a16="http://schemas.microsoft.com/office/drawing/2014/main" id="{541CEDF1-9377-62FA-BAD2-A482FC7E2084}"/>
                  </a:ext>
                </a:extLst>
              </p:cNvPr>
              <p:cNvSpPr/>
              <p:nvPr/>
            </p:nvSpPr>
            <p:spPr>
              <a:xfrm>
                <a:off x="1093958" y="2795817"/>
                <a:ext cx="2074846" cy="1215910"/>
              </a:xfrm>
              <a:custGeom>
                <a:avLst/>
                <a:gdLst>
                  <a:gd name="connsiteX0" fmla="*/ 1088571 w 2177143"/>
                  <a:gd name="connsiteY0" fmla="*/ 0 h 1451429"/>
                  <a:gd name="connsiteX1" fmla="*/ 1197428 w 2177143"/>
                  <a:gd name="connsiteY1" fmla="*/ 130629 h 1451429"/>
                  <a:gd name="connsiteX2" fmla="*/ 2177143 w 2177143"/>
                  <a:gd name="connsiteY2" fmla="*/ 130629 h 1451429"/>
                  <a:gd name="connsiteX3" fmla="*/ 2177143 w 2177143"/>
                  <a:gd name="connsiteY3" fmla="*/ 1451429 h 1451429"/>
                  <a:gd name="connsiteX4" fmla="*/ 0 w 2177143"/>
                  <a:gd name="connsiteY4" fmla="*/ 1451429 h 1451429"/>
                  <a:gd name="connsiteX5" fmla="*/ 0 w 2177143"/>
                  <a:gd name="connsiteY5" fmla="*/ 130629 h 1451429"/>
                  <a:gd name="connsiteX6" fmla="*/ 979714 w 2177143"/>
                  <a:gd name="connsiteY6" fmla="*/ 130629 h 145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7143" h="1451429">
                    <a:moveTo>
                      <a:pt x="1088571" y="0"/>
                    </a:moveTo>
                    <a:lnTo>
                      <a:pt x="1197428" y="130629"/>
                    </a:lnTo>
                    <a:lnTo>
                      <a:pt x="2177143" y="130629"/>
                    </a:lnTo>
                    <a:lnTo>
                      <a:pt x="2177143" y="1451429"/>
                    </a:lnTo>
                    <a:lnTo>
                      <a:pt x="0" y="1451429"/>
                    </a:lnTo>
                    <a:lnTo>
                      <a:pt x="0" y="130629"/>
                    </a:lnTo>
                    <a:lnTo>
                      <a:pt x="979714" y="130629"/>
                    </a:lnTo>
                    <a:close/>
                  </a:path>
                </a:pathLst>
              </a:custGeom>
              <a:gradFill>
                <a:gsLst>
                  <a:gs pos="0">
                    <a:schemeClr val="accent1">
                      <a:lumMod val="60000"/>
                      <a:lumOff val="40000"/>
                    </a:schemeClr>
                  </a:gs>
                  <a:gs pos="50000">
                    <a:schemeClr val="accent1"/>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t>背景介绍</a:t>
                </a:r>
                <a:endParaRPr lang="en-US" dirty="0"/>
              </a:p>
            </p:txBody>
          </p:sp>
          <p:sp>
            <p:nvSpPr>
              <p:cNvPr id="22" name="ComponentBackground1" descr="1360908b-d9a6-4461-8772-2fd8ade06394">
                <a:extLst>
                  <a:ext uri="{FF2B5EF4-FFF2-40B4-BE49-F238E27FC236}">
                    <a16:creationId xmlns:a16="http://schemas.microsoft.com/office/drawing/2014/main" id="{4715775D-55D0-BC2F-74EB-0956230382C9}"/>
                  </a:ext>
                </a:extLst>
              </p:cNvPr>
              <p:cNvSpPr/>
              <p:nvPr/>
            </p:nvSpPr>
            <p:spPr>
              <a:xfrm>
                <a:off x="1093958" y="4011725"/>
                <a:ext cx="2074846" cy="2122375"/>
              </a:xfrm>
              <a:prstGeom prst="rect">
                <a:avLst/>
              </a:prstGeom>
              <a:solidFill>
                <a:schemeClr val="accent1">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Shape1" descr="6180b9a0-8305-4138-8dc2-fb103411db07">
                <a:extLst>
                  <a:ext uri="{FF2B5EF4-FFF2-40B4-BE49-F238E27FC236}">
                    <a16:creationId xmlns:a16="http://schemas.microsoft.com/office/drawing/2014/main" id="{F87B0214-36AC-9B4A-01B5-2E0C6A381FEC}"/>
                  </a:ext>
                </a:extLst>
              </p:cNvPr>
              <p:cNvSpPr/>
              <p:nvPr/>
            </p:nvSpPr>
            <p:spPr>
              <a:xfrm>
                <a:off x="2015267" y="2380342"/>
                <a:ext cx="232229" cy="232229"/>
              </a:xfrm>
              <a:prstGeom prst="ellipse">
                <a:avLst/>
              </a:prstGeom>
              <a:gradFill>
                <a:gsLst>
                  <a:gs pos="0">
                    <a:schemeClr val="accent1">
                      <a:lumMod val="60000"/>
                      <a:lumOff val="40000"/>
                    </a:schemeClr>
                  </a:gs>
                  <a:gs pos="50000">
                    <a:schemeClr val="accent1"/>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1" descr="45081b89-0339-4e48-b544-753299fd5b38">
                <a:extLst>
                  <a:ext uri="{FF2B5EF4-FFF2-40B4-BE49-F238E27FC236}">
                    <a16:creationId xmlns:a16="http://schemas.microsoft.com/office/drawing/2014/main" id="{EF87271C-DE6A-3DA3-4765-2677CDA99A1D}"/>
                  </a:ext>
                </a:extLst>
              </p:cNvPr>
              <p:cNvSpPr>
                <a:spLocks/>
              </p:cNvSpPr>
              <p:nvPr/>
            </p:nvSpPr>
            <p:spPr>
              <a:xfrm>
                <a:off x="1106658" y="4194972"/>
                <a:ext cx="2062146" cy="1799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kumimoji="1" lang="zh-CN" altLang="en-US" sz="1200" dirty="0" err="1">
                    <a:solidFill>
                      <a:schemeClr val="tx1"/>
                    </a:solidFill>
                    <a:latin typeface="Arial" panose="020B0604020202020204" pitchFamily="34" charset="0"/>
                    <a:ea typeface="微软雅黑" panose="020B0503020204020204" pitchFamily="34" charset="-122"/>
                    <a:sym typeface="Arial" panose="020B0604020202020204" pitchFamily="34" charset="0"/>
                  </a:rPr>
                  <a:t>高校教师业务档案管理面临繁琐的手工操作和纸质文件管理，亟需数字化解决方案。</a:t>
                </a:r>
                <a:endParaRPr lang="en-US" dirty="0"/>
              </a:p>
            </p:txBody>
          </p:sp>
        </p:grpSp>
        <p:grpSp>
          <p:nvGrpSpPr>
            <p:cNvPr id="26" name="组合 25" descr="656715a4-0381-40c3-aeff-505b7741c9c4">
              <a:extLst>
                <a:ext uri="{FF2B5EF4-FFF2-40B4-BE49-F238E27FC236}">
                  <a16:creationId xmlns:a16="http://schemas.microsoft.com/office/drawing/2014/main" id="{7F9E027F-6942-07A7-273F-BE51385D1C42}"/>
                </a:ext>
              </a:extLst>
            </p:cNvPr>
            <p:cNvGrpSpPr/>
            <p:nvPr/>
          </p:nvGrpSpPr>
          <p:grpSpPr>
            <a:xfrm>
              <a:off x="2917086" y="2380342"/>
              <a:ext cx="2074846" cy="3753758"/>
              <a:chOff x="3732804" y="2380342"/>
              <a:chExt cx="2074846" cy="3753758"/>
            </a:xfrm>
          </p:grpSpPr>
          <p:sp>
            <p:nvSpPr>
              <p:cNvPr id="17" name="Bullet2" descr="cebb272e-0e0f-47d0-861e-60d68bf8bb5f">
                <a:extLst>
                  <a:ext uri="{FF2B5EF4-FFF2-40B4-BE49-F238E27FC236}">
                    <a16:creationId xmlns:a16="http://schemas.microsoft.com/office/drawing/2014/main" id="{E84CE786-38AF-1F23-2F51-D3B433AA0BEF}"/>
                  </a:ext>
                </a:extLst>
              </p:cNvPr>
              <p:cNvSpPr/>
              <p:nvPr/>
            </p:nvSpPr>
            <p:spPr>
              <a:xfrm>
                <a:off x="3732804" y="2795817"/>
                <a:ext cx="2074846" cy="1215910"/>
              </a:xfrm>
              <a:custGeom>
                <a:avLst/>
                <a:gdLst>
                  <a:gd name="connsiteX0" fmla="*/ 1088571 w 2177143"/>
                  <a:gd name="connsiteY0" fmla="*/ 0 h 1451429"/>
                  <a:gd name="connsiteX1" fmla="*/ 1197428 w 2177143"/>
                  <a:gd name="connsiteY1" fmla="*/ 130629 h 1451429"/>
                  <a:gd name="connsiteX2" fmla="*/ 2177143 w 2177143"/>
                  <a:gd name="connsiteY2" fmla="*/ 130629 h 1451429"/>
                  <a:gd name="connsiteX3" fmla="*/ 2177143 w 2177143"/>
                  <a:gd name="connsiteY3" fmla="*/ 1451429 h 1451429"/>
                  <a:gd name="connsiteX4" fmla="*/ 0 w 2177143"/>
                  <a:gd name="connsiteY4" fmla="*/ 1451429 h 1451429"/>
                  <a:gd name="connsiteX5" fmla="*/ 0 w 2177143"/>
                  <a:gd name="connsiteY5" fmla="*/ 130629 h 1451429"/>
                  <a:gd name="connsiteX6" fmla="*/ 979714 w 2177143"/>
                  <a:gd name="connsiteY6" fmla="*/ 130629 h 145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7143" h="1451429">
                    <a:moveTo>
                      <a:pt x="1088571" y="0"/>
                    </a:moveTo>
                    <a:lnTo>
                      <a:pt x="1197428" y="130629"/>
                    </a:lnTo>
                    <a:lnTo>
                      <a:pt x="2177143" y="130629"/>
                    </a:lnTo>
                    <a:lnTo>
                      <a:pt x="2177143" y="1451429"/>
                    </a:lnTo>
                    <a:lnTo>
                      <a:pt x="0" y="1451429"/>
                    </a:lnTo>
                    <a:lnTo>
                      <a:pt x="0" y="130629"/>
                    </a:lnTo>
                    <a:lnTo>
                      <a:pt x="979714" y="130629"/>
                    </a:lnTo>
                    <a:close/>
                  </a:path>
                </a:pathLst>
              </a:custGeom>
              <a:gradFill>
                <a:gsLst>
                  <a:gs pos="0">
                    <a:schemeClr val="accent2">
                      <a:lumMod val="60000"/>
                      <a:lumOff val="40000"/>
                    </a:schemeClr>
                  </a:gs>
                  <a:gs pos="50000">
                    <a:schemeClr val="accent2"/>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b="1" dirty="0">
                    <a:solidFill>
                      <a:srgbClr val="FFFFFF"/>
                    </a:solidFill>
                  </a:rPr>
                  <a:t>现状分析</a:t>
                </a:r>
                <a:endParaRPr lang="en-US" dirty="0"/>
              </a:p>
            </p:txBody>
          </p:sp>
          <p:sp>
            <p:nvSpPr>
              <p:cNvPr id="18" name="ComponentBackground2" descr="0668fd51-7f5f-4b8d-ac43-ba85241e38c4">
                <a:extLst>
                  <a:ext uri="{FF2B5EF4-FFF2-40B4-BE49-F238E27FC236}">
                    <a16:creationId xmlns:a16="http://schemas.microsoft.com/office/drawing/2014/main" id="{BCDBB789-678E-D2C6-E5CF-73E3DAC72134}"/>
                  </a:ext>
                </a:extLst>
              </p:cNvPr>
              <p:cNvSpPr/>
              <p:nvPr/>
            </p:nvSpPr>
            <p:spPr>
              <a:xfrm>
                <a:off x="3732804" y="4011725"/>
                <a:ext cx="2074846" cy="2122375"/>
              </a:xfrm>
              <a:prstGeom prst="rect">
                <a:avLst/>
              </a:prstGeom>
              <a:solidFill>
                <a:schemeClr val="accent2">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Shape2" descr="eca45417-249a-4a3c-8cad-0c30df1eb0a4">
                <a:extLst>
                  <a:ext uri="{FF2B5EF4-FFF2-40B4-BE49-F238E27FC236}">
                    <a16:creationId xmlns:a16="http://schemas.microsoft.com/office/drawing/2014/main" id="{CDC5454F-C3DE-5F34-1276-E9C4E2447A37}"/>
                  </a:ext>
                </a:extLst>
              </p:cNvPr>
              <p:cNvSpPr/>
              <p:nvPr/>
            </p:nvSpPr>
            <p:spPr>
              <a:xfrm>
                <a:off x="4654113" y="2380342"/>
                <a:ext cx="232229" cy="232229"/>
              </a:xfrm>
              <a:prstGeom prst="ellipse">
                <a:avLst/>
              </a:prstGeom>
              <a:gradFill>
                <a:gsLst>
                  <a:gs pos="0">
                    <a:schemeClr val="accent2">
                      <a:lumMod val="60000"/>
                      <a:lumOff val="40000"/>
                    </a:schemeClr>
                  </a:gs>
                  <a:gs pos="50000">
                    <a:schemeClr val="accent2"/>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2" descr="4811f13e-5192-4381-986b-56546a20c847">
                <a:extLst>
                  <a:ext uri="{FF2B5EF4-FFF2-40B4-BE49-F238E27FC236}">
                    <a16:creationId xmlns:a16="http://schemas.microsoft.com/office/drawing/2014/main" id="{72603F51-5BF4-4824-7B64-3A0C8DED7407}"/>
                  </a:ext>
                </a:extLst>
              </p:cNvPr>
              <p:cNvSpPr>
                <a:spLocks/>
              </p:cNvSpPr>
              <p:nvPr/>
            </p:nvSpPr>
            <p:spPr>
              <a:xfrm>
                <a:off x="3745502" y="4194972"/>
                <a:ext cx="2000898" cy="1799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kumimoji="1" lang="zh-CN" altLang="en-US" sz="1200" dirty="0" err="1">
                    <a:solidFill>
                      <a:schemeClr val="tx1"/>
                    </a:solidFill>
                    <a:latin typeface="Arial" panose="020B0604020202020204" pitchFamily="34" charset="0"/>
                    <a:ea typeface="微软雅黑" panose="020B0503020204020204" pitchFamily="34" charset="-122"/>
                    <a:sym typeface="Arial" panose="020B0604020202020204" pitchFamily="34" charset="0"/>
                  </a:rPr>
                  <a:t>当前管理方式效率低下，易出错，难以实现信息的及时更新与共享。</a:t>
                </a:r>
                <a:endParaRPr lang="en-US" dirty="0"/>
              </a:p>
            </p:txBody>
          </p:sp>
        </p:grpSp>
        <p:grpSp>
          <p:nvGrpSpPr>
            <p:cNvPr id="27" name="组合 26" descr="c6f8a5ba-2f80-4f4b-a272-88213614070f">
              <a:extLst>
                <a:ext uri="{FF2B5EF4-FFF2-40B4-BE49-F238E27FC236}">
                  <a16:creationId xmlns:a16="http://schemas.microsoft.com/office/drawing/2014/main" id="{A1ABDA0B-16CB-1790-AF9D-89383E272531}"/>
                </a:ext>
              </a:extLst>
            </p:cNvPr>
            <p:cNvGrpSpPr/>
            <p:nvPr/>
          </p:nvGrpSpPr>
          <p:grpSpPr>
            <a:xfrm>
              <a:off x="4930684" y="2380342"/>
              <a:ext cx="2196390" cy="3753758"/>
              <a:chOff x="6250106" y="2380342"/>
              <a:chExt cx="2196390" cy="3753758"/>
            </a:xfrm>
          </p:grpSpPr>
          <p:sp>
            <p:nvSpPr>
              <p:cNvPr id="13" name="Bullet3" descr="994a2188-1183-4ab7-8fbc-d008a2e5c819">
                <a:extLst>
                  <a:ext uri="{FF2B5EF4-FFF2-40B4-BE49-F238E27FC236}">
                    <a16:creationId xmlns:a16="http://schemas.microsoft.com/office/drawing/2014/main" id="{241D5BF3-F53C-940F-D2BE-8005DD9948F8}"/>
                  </a:ext>
                </a:extLst>
              </p:cNvPr>
              <p:cNvSpPr/>
              <p:nvPr/>
            </p:nvSpPr>
            <p:spPr>
              <a:xfrm>
                <a:off x="6371650" y="2795817"/>
                <a:ext cx="2074846" cy="1215910"/>
              </a:xfrm>
              <a:custGeom>
                <a:avLst/>
                <a:gdLst>
                  <a:gd name="connsiteX0" fmla="*/ 1088571 w 2177143"/>
                  <a:gd name="connsiteY0" fmla="*/ 0 h 1451429"/>
                  <a:gd name="connsiteX1" fmla="*/ 1197428 w 2177143"/>
                  <a:gd name="connsiteY1" fmla="*/ 130629 h 1451429"/>
                  <a:gd name="connsiteX2" fmla="*/ 2177143 w 2177143"/>
                  <a:gd name="connsiteY2" fmla="*/ 130629 h 1451429"/>
                  <a:gd name="connsiteX3" fmla="*/ 2177143 w 2177143"/>
                  <a:gd name="connsiteY3" fmla="*/ 1451429 h 1451429"/>
                  <a:gd name="connsiteX4" fmla="*/ 0 w 2177143"/>
                  <a:gd name="connsiteY4" fmla="*/ 1451429 h 1451429"/>
                  <a:gd name="connsiteX5" fmla="*/ 0 w 2177143"/>
                  <a:gd name="connsiteY5" fmla="*/ 130629 h 1451429"/>
                  <a:gd name="connsiteX6" fmla="*/ 979714 w 2177143"/>
                  <a:gd name="connsiteY6" fmla="*/ 130629 h 145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7143" h="1451429">
                    <a:moveTo>
                      <a:pt x="1088571" y="0"/>
                    </a:moveTo>
                    <a:lnTo>
                      <a:pt x="1197428" y="130629"/>
                    </a:lnTo>
                    <a:lnTo>
                      <a:pt x="2177143" y="130629"/>
                    </a:lnTo>
                    <a:lnTo>
                      <a:pt x="2177143" y="1451429"/>
                    </a:lnTo>
                    <a:lnTo>
                      <a:pt x="0" y="1451429"/>
                    </a:lnTo>
                    <a:lnTo>
                      <a:pt x="0" y="130629"/>
                    </a:lnTo>
                    <a:lnTo>
                      <a:pt x="979714" y="130629"/>
                    </a:lnTo>
                    <a:close/>
                  </a:path>
                </a:pathLst>
              </a:custGeom>
              <a:gradFill>
                <a:gsLst>
                  <a:gs pos="0">
                    <a:schemeClr val="accent3">
                      <a:lumMod val="60000"/>
                      <a:lumOff val="40000"/>
                    </a:schemeClr>
                  </a:gs>
                  <a:gs pos="50000">
                    <a:schemeClr val="accent3"/>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b="1" dirty="0">
                    <a:solidFill>
                      <a:srgbClr val="FFFFFF"/>
                    </a:solidFill>
                  </a:rPr>
                  <a:t>需求分析</a:t>
                </a:r>
                <a:endParaRPr lang="en-US" dirty="0"/>
              </a:p>
            </p:txBody>
          </p:sp>
          <p:sp>
            <p:nvSpPr>
              <p:cNvPr id="14" name="ComponentBackground3" descr="5cd66a0e-9adf-4ff9-a9db-bd14de707ba3">
                <a:extLst>
                  <a:ext uri="{FF2B5EF4-FFF2-40B4-BE49-F238E27FC236}">
                    <a16:creationId xmlns:a16="http://schemas.microsoft.com/office/drawing/2014/main" id="{AE0FC4FF-6C9B-18BD-0E3E-2998449DC947}"/>
                  </a:ext>
                </a:extLst>
              </p:cNvPr>
              <p:cNvSpPr/>
              <p:nvPr/>
            </p:nvSpPr>
            <p:spPr>
              <a:xfrm>
                <a:off x="6371650" y="4011725"/>
                <a:ext cx="2074846" cy="2122375"/>
              </a:xfrm>
              <a:prstGeom prst="rect">
                <a:avLst/>
              </a:prstGeom>
              <a:solidFill>
                <a:schemeClr val="accent3">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Shape3" descr="6f4383dc-c3f9-41e2-93dd-d705a35df018">
                <a:extLst>
                  <a:ext uri="{FF2B5EF4-FFF2-40B4-BE49-F238E27FC236}">
                    <a16:creationId xmlns:a16="http://schemas.microsoft.com/office/drawing/2014/main" id="{0E07058A-1E6C-1865-7CD6-7422797DE0FA}"/>
                  </a:ext>
                </a:extLst>
              </p:cNvPr>
              <p:cNvSpPr/>
              <p:nvPr/>
            </p:nvSpPr>
            <p:spPr>
              <a:xfrm>
                <a:off x="7292959" y="2380342"/>
                <a:ext cx="232229" cy="232229"/>
              </a:xfrm>
              <a:prstGeom prst="ellipse">
                <a:avLst/>
              </a:prstGeom>
              <a:gradFill>
                <a:gsLst>
                  <a:gs pos="0">
                    <a:schemeClr val="accent3">
                      <a:lumMod val="60000"/>
                      <a:lumOff val="40000"/>
                    </a:schemeClr>
                  </a:gs>
                  <a:gs pos="50000">
                    <a:schemeClr val="accent3"/>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3" descr="5f017bf6-dba1-48fe-b23d-993ab6af9693">
                <a:extLst>
                  <a:ext uri="{FF2B5EF4-FFF2-40B4-BE49-F238E27FC236}">
                    <a16:creationId xmlns:a16="http://schemas.microsoft.com/office/drawing/2014/main" id="{CBE257E6-62BC-D55E-C136-5FAEB0ED6C3E}"/>
                  </a:ext>
                </a:extLst>
              </p:cNvPr>
              <p:cNvSpPr>
                <a:spLocks/>
              </p:cNvSpPr>
              <p:nvPr/>
            </p:nvSpPr>
            <p:spPr>
              <a:xfrm>
                <a:off x="6250106" y="4194972"/>
                <a:ext cx="2196390" cy="1799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kumimoji="1" lang="zh-CN" altLang="en-US" sz="1200" dirty="0" err="1">
                    <a:solidFill>
                      <a:schemeClr val="tx1"/>
                    </a:solidFill>
                    <a:latin typeface="Arial" panose="020B0604020202020204" pitchFamily="34" charset="0"/>
                    <a:ea typeface="微软雅黑" panose="020B0503020204020204" pitchFamily="34" charset="-122"/>
                    <a:sym typeface="Arial" panose="020B0604020202020204" pitchFamily="34" charset="0"/>
                  </a:rPr>
                  <a:t>高校对教师业务档案管理系统的需求日益增长，以提升管理效率和准确性。</a:t>
                </a:r>
                <a:endParaRPr lang="en-US" dirty="0"/>
              </a:p>
            </p:txBody>
          </p:sp>
        </p:grpSp>
        <p:grpSp>
          <p:nvGrpSpPr>
            <p:cNvPr id="28" name="组合 27" descr="269da6d7-4c65-4258-92c3-0bc3c82de785">
              <a:extLst>
                <a:ext uri="{FF2B5EF4-FFF2-40B4-BE49-F238E27FC236}">
                  <a16:creationId xmlns:a16="http://schemas.microsoft.com/office/drawing/2014/main" id="{691E6B2D-EDA3-48EA-958B-C533E55F8FA0}"/>
                </a:ext>
              </a:extLst>
            </p:cNvPr>
            <p:cNvGrpSpPr/>
            <p:nvPr/>
          </p:nvGrpSpPr>
          <p:grpSpPr>
            <a:xfrm>
              <a:off x="7187368" y="2380342"/>
              <a:ext cx="2074848" cy="3753758"/>
              <a:chOff x="9010494" y="2380342"/>
              <a:chExt cx="2074848" cy="3753758"/>
            </a:xfrm>
          </p:grpSpPr>
          <p:sp>
            <p:nvSpPr>
              <p:cNvPr id="9" name="Bullet4" descr="b41de917-6da3-4a8d-a63a-8409db89ccc5">
                <a:extLst>
                  <a:ext uri="{FF2B5EF4-FFF2-40B4-BE49-F238E27FC236}">
                    <a16:creationId xmlns:a16="http://schemas.microsoft.com/office/drawing/2014/main" id="{08E783BA-47FC-FEC9-80B0-4A65D130E8BB}"/>
                  </a:ext>
                </a:extLst>
              </p:cNvPr>
              <p:cNvSpPr/>
              <p:nvPr/>
            </p:nvSpPr>
            <p:spPr>
              <a:xfrm>
                <a:off x="9010496" y="2795817"/>
                <a:ext cx="2074846" cy="1215910"/>
              </a:xfrm>
              <a:custGeom>
                <a:avLst/>
                <a:gdLst>
                  <a:gd name="connsiteX0" fmla="*/ 1088571 w 2177143"/>
                  <a:gd name="connsiteY0" fmla="*/ 0 h 1451429"/>
                  <a:gd name="connsiteX1" fmla="*/ 1197428 w 2177143"/>
                  <a:gd name="connsiteY1" fmla="*/ 130629 h 1451429"/>
                  <a:gd name="connsiteX2" fmla="*/ 2177143 w 2177143"/>
                  <a:gd name="connsiteY2" fmla="*/ 130629 h 1451429"/>
                  <a:gd name="connsiteX3" fmla="*/ 2177143 w 2177143"/>
                  <a:gd name="connsiteY3" fmla="*/ 1451429 h 1451429"/>
                  <a:gd name="connsiteX4" fmla="*/ 0 w 2177143"/>
                  <a:gd name="connsiteY4" fmla="*/ 1451429 h 1451429"/>
                  <a:gd name="connsiteX5" fmla="*/ 0 w 2177143"/>
                  <a:gd name="connsiteY5" fmla="*/ 130629 h 1451429"/>
                  <a:gd name="connsiteX6" fmla="*/ 979714 w 2177143"/>
                  <a:gd name="connsiteY6" fmla="*/ 130629 h 145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7143" h="1451429">
                    <a:moveTo>
                      <a:pt x="1088571" y="0"/>
                    </a:moveTo>
                    <a:lnTo>
                      <a:pt x="1197428" y="130629"/>
                    </a:lnTo>
                    <a:lnTo>
                      <a:pt x="2177143" y="130629"/>
                    </a:lnTo>
                    <a:lnTo>
                      <a:pt x="2177143" y="1451429"/>
                    </a:lnTo>
                    <a:lnTo>
                      <a:pt x="0" y="1451429"/>
                    </a:lnTo>
                    <a:lnTo>
                      <a:pt x="0" y="130629"/>
                    </a:lnTo>
                    <a:lnTo>
                      <a:pt x="979714" y="130629"/>
                    </a:lnTo>
                    <a:close/>
                  </a:path>
                </a:pathLst>
              </a:custGeom>
              <a:gradFill>
                <a:gsLst>
                  <a:gs pos="0">
                    <a:schemeClr val="accent4">
                      <a:lumMod val="60000"/>
                      <a:lumOff val="40000"/>
                    </a:schemeClr>
                  </a:gs>
                  <a:gs pos="50000">
                    <a:schemeClr val="accent4"/>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b="1" dirty="0">
                    <a:solidFill>
                      <a:srgbClr val="FFFFFF"/>
                    </a:solidFill>
                  </a:rPr>
                  <a:t>技术发展</a:t>
                </a:r>
                <a:endParaRPr lang="en-US" dirty="0"/>
              </a:p>
            </p:txBody>
          </p:sp>
          <p:sp>
            <p:nvSpPr>
              <p:cNvPr id="10" name="ComponentBackground4" descr="2bded712-f381-4896-a752-1874644a331c">
                <a:extLst>
                  <a:ext uri="{FF2B5EF4-FFF2-40B4-BE49-F238E27FC236}">
                    <a16:creationId xmlns:a16="http://schemas.microsoft.com/office/drawing/2014/main" id="{1EC17253-A4C6-06F4-4FAA-41DD01C47F96}"/>
                  </a:ext>
                </a:extLst>
              </p:cNvPr>
              <p:cNvSpPr/>
              <p:nvPr/>
            </p:nvSpPr>
            <p:spPr>
              <a:xfrm>
                <a:off x="9010496" y="4011725"/>
                <a:ext cx="2074846" cy="2122375"/>
              </a:xfrm>
              <a:prstGeom prst="rect">
                <a:avLst/>
              </a:prstGeom>
              <a:solidFill>
                <a:schemeClr val="accent4">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Shape4" descr="8ace79f6-62ab-4874-96fe-10d6d185bd4b">
                <a:extLst>
                  <a:ext uri="{FF2B5EF4-FFF2-40B4-BE49-F238E27FC236}">
                    <a16:creationId xmlns:a16="http://schemas.microsoft.com/office/drawing/2014/main" id="{28DC59A9-721D-5EB1-77FA-0DEA9000D0D5}"/>
                  </a:ext>
                </a:extLst>
              </p:cNvPr>
              <p:cNvSpPr/>
              <p:nvPr/>
            </p:nvSpPr>
            <p:spPr>
              <a:xfrm>
                <a:off x="9931805" y="2380342"/>
                <a:ext cx="232229" cy="232229"/>
              </a:xfrm>
              <a:prstGeom prst="ellipse">
                <a:avLst/>
              </a:prstGeom>
              <a:gradFill>
                <a:gsLst>
                  <a:gs pos="0">
                    <a:schemeClr val="accent4">
                      <a:lumMod val="60000"/>
                      <a:lumOff val="40000"/>
                    </a:schemeClr>
                  </a:gs>
                  <a:gs pos="50000">
                    <a:schemeClr val="accent4"/>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4" descr="019dfe0b-3fc1-496a-8e5c-20ec94506b5b">
                <a:extLst>
                  <a:ext uri="{FF2B5EF4-FFF2-40B4-BE49-F238E27FC236}">
                    <a16:creationId xmlns:a16="http://schemas.microsoft.com/office/drawing/2014/main" id="{AC2FE9A1-07CC-2E6D-47A5-BD1EE73F250D}"/>
                  </a:ext>
                </a:extLst>
              </p:cNvPr>
              <p:cNvSpPr>
                <a:spLocks/>
              </p:cNvSpPr>
              <p:nvPr/>
            </p:nvSpPr>
            <p:spPr>
              <a:xfrm>
                <a:off x="9010494" y="4194972"/>
                <a:ext cx="2074846" cy="1799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kumimoji="1" lang="zh-CN" altLang="en-US" sz="1200" dirty="0" err="1">
                    <a:solidFill>
                      <a:schemeClr val="tx1"/>
                    </a:solidFill>
                    <a:latin typeface="Arial" panose="020B0604020202020204" pitchFamily="34" charset="0"/>
                    <a:ea typeface="微软雅黑" panose="020B0503020204020204" pitchFamily="34" charset="-122"/>
                    <a:sym typeface="Arial" panose="020B0604020202020204" pitchFamily="34" charset="0"/>
                  </a:rPr>
                  <a:t>随着信息技术的发展，数字化管理成为提升高校管理水平的必然趋势。</a:t>
                </a:r>
                <a:endParaRPr lang="en-US" dirty="0"/>
              </a:p>
            </p:txBody>
          </p:sp>
        </p:grpSp>
        <p:grpSp>
          <p:nvGrpSpPr>
            <p:cNvPr id="29" name="组合 28" descr="fe530049-5e6d-4796-bec6-8b936ef7c129">
              <a:extLst>
                <a:ext uri="{FF2B5EF4-FFF2-40B4-BE49-F238E27FC236}">
                  <a16:creationId xmlns:a16="http://schemas.microsoft.com/office/drawing/2014/main" id="{788BDDC0-F52F-37EC-0E41-FEC688FE041D}"/>
                </a:ext>
              </a:extLst>
            </p:cNvPr>
            <p:cNvGrpSpPr/>
            <p:nvPr/>
          </p:nvGrpSpPr>
          <p:grpSpPr>
            <a:xfrm>
              <a:off x="9274914" y="2380342"/>
              <a:ext cx="2135142" cy="3753758"/>
              <a:chOff x="8962900" y="2380342"/>
              <a:chExt cx="2135142" cy="3753758"/>
            </a:xfrm>
          </p:grpSpPr>
          <p:sp>
            <p:nvSpPr>
              <p:cNvPr id="30" name="Bullet5" descr="c86ddaef-9aa8-45f8-815a-017ef2001f21">
                <a:extLst>
                  <a:ext uri="{FF2B5EF4-FFF2-40B4-BE49-F238E27FC236}">
                    <a16:creationId xmlns:a16="http://schemas.microsoft.com/office/drawing/2014/main" id="{D451B1ED-0B26-1E41-A83C-47DC997E60F6}"/>
                  </a:ext>
                </a:extLst>
              </p:cNvPr>
              <p:cNvSpPr/>
              <p:nvPr/>
            </p:nvSpPr>
            <p:spPr>
              <a:xfrm>
                <a:off x="9010496" y="2795817"/>
                <a:ext cx="2074846" cy="1215910"/>
              </a:xfrm>
              <a:custGeom>
                <a:avLst/>
                <a:gdLst>
                  <a:gd name="connsiteX0" fmla="*/ 1088571 w 2177143"/>
                  <a:gd name="connsiteY0" fmla="*/ 0 h 1451429"/>
                  <a:gd name="connsiteX1" fmla="*/ 1197428 w 2177143"/>
                  <a:gd name="connsiteY1" fmla="*/ 130629 h 1451429"/>
                  <a:gd name="connsiteX2" fmla="*/ 2177143 w 2177143"/>
                  <a:gd name="connsiteY2" fmla="*/ 130629 h 1451429"/>
                  <a:gd name="connsiteX3" fmla="*/ 2177143 w 2177143"/>
                  <a:gd name="connsiteY3" fmla="*/ 1451429 h 1451429"/>
                  <a:gd name="connsiteX4" fmla="*/ 0 w 2177143"/>
                  <a:gd name="connsiteY4" fmla="*/ 1451429 h 1451429"/>
                  <a:gd name="connsiteX5" fmla="*/ 0 w 2177143"/>
                  <a:gd name="connsiteY5" fmla="*/ 130629 h 1451429"/>
                  <a:gd name="connsiteX6" fmla="*/ 979714 w 2177143"/>
                  <a:gd name="connsiteY6" fmla="*/ 130629 h 145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7143" h="1451429">
                    <a:moveTo>
                      <a:pt x="1088571" y="0"/>
                    </a:moveTo>
                    <a:lnTo>
                      <a:pt x="1197428" y="130629"/>
                    </a:lnTo>
                    <a:lnTo>
                      <a:pt x="2177143" y="130629"/>
                    </a:lnTo>
                    <a:lnTo>
                      <a:pt x="2177143" y="1451429"/>
                    </a:lnTo>
                    <a:lnTo>
                      <a:pt x="0" y="1451429"/>
                    </a:lnTo>
                    <a:lnTo>
                      <a:pt x="0" y="130629"/>
                    </a:lnTo>
                    <a:lnTo>
                      <a:pt x="979714" y="130629"/>
                    </a:lnTo>
                    <a:close/>
                  </a:path>
                </a:pathLst>
              </a:custGeom>
              <a:gradFill>
                <a:gsLst>
                  <a:gs pos="0">
                    <a:schemeClr val="accent5">
                      <a:lumMod val="60000"/>
                      <a:lumOff val="40000"/>
                    </a:schemeClr>
                  </a:gs>
                  <a:gs pos="50000">
                    <a:schemeClr val="accent5"/>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b="1" dirty="0">
                    <a:solidFill>
                      <a:srgbClr val="FFFFFF"/>
                    </a:solidFill>
                  </a:rPr>
                  <a:t>政策支持</a:t>
                </a:r>
                <a:endParaRPr lang="en-US" dirty="0"/>
              </a:p>
            </p:txBody>
          </p:sp>
          <p:sp>
            <p:nvSpPr>
              <p:cNvPr id="31" name="ComponentBackground5" descr="24551a90-9a9c-4c0e-a50c-f370035f1a3f">
                <a:extLst>
                  <a:ext uri="{FF2B5EF4-FFF2-40B4-BE49-F238E27FC236}">
                    <a16:creationId xmlns:a16="http://schemas.microsoft.com/office/drawing/2014/main" id="{F309A4ED-09C1-838A-2090-3C14C5AED577}"/>
                  </a:ext>
                </a:extLst>
              </p:cNvPr>
              <p:cNvSpPr/>
              <p:nvPr/>
            </p:nvSpPr>
            <p:spPr>
              <a:xfrm>
                <a:off x="9010496" y="4011725"/>
                <a:ext cx="2074846" cy="2122375"/>
              </a:xfrm>
              <a:prstGeom prst="rect">
                <a:avLst/>
              </a:prstGeom>
              <a:solidFill>
                <a:schemeClr val="accent5">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Shape5" descr="6900a515-87a6-4386-b44b-e962e96f180f">
                <a:extLst>
                  <a:ext uri="{FF2B5EF4-FFF2-40B4-BE49-F238E27FC236}">
                    <a16:creationId xmlns:a16="http://schemas.microsoft.com/office/drawing/2014/main" id="{22641141-F83B-A9CE-1E77-086458ABA9BE}"/>
                  </a:ext>
                </a:extLst>
              </p:cNvPr>
              <p:cNvSpPr/>
              <p:nvPr/>
            </p:nvSpPr>
            <p:spPr>
              <a:xfrm>
                <a:off x="9931805" y="2380342"/>
                <a:ext cx="232229" cy="232229"/>
              </a:xfrm>
              <a:prstGeom prst="ellipse">
                <a:avLst/>
              </a:prstGeom>
              <a:gradFill>
                <a:gsLst>
                  <a:gs pos="0">
                    <a:schemeClr val="accent5">
                      <a:lumMod val="60000"/>
                      <a:lumOff val="40000"/>
                    </a:schemeClr>
                  </a:gs>
                  <a:gs pos="50000">
                    <a:schemeClr val="accent5"/>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5" descr="d3b79b26-577c-4fcb-b418-c90382b7622b">
                <a:extLst>
                  <a:ext uri="{FF2B5EF4-FFF2-40B4-BE49-F238E27FC236}">
                    <a16:creationId xmlns:a16="http://schemas.microsoft.com/office/drawing/2014/main" id="{6ED02D89-FD44-E7AB-0A0B-4F01D8F2ADE3}"/>
                  </a:ext>
                </a:extLst>
              </p:cNvPr>
              <p:cNvSpPr>
                <a:spLocks/>
              </p:cNvSpPr>
              <p:nvPr/>
            </p:nvSpPr>
            <p:spPr>
              <a:xfrm>
                <a:off x="8962900" y="4194972"/>
                <a:ext cx="2135142" cy="1799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kumimoji="1" lang="zh-CN" altLang="en-US" sz="1200" dirty="0" err="1">
                    <a:solidFill>
                      <a:schemeClr val="tx1"/>
                    </a:solidFill>
                    <a:latin typeface="Arial" panose="020B0604020202020204" pitchFamily="34" charset="0"/>
                    <a:ea typeface="微软雅黑" panose="020B0503020204020204" pitchFamily="34" charset="-122"/>
                    <a:sym typeface="Arial" panose="020B0604020202020204" pitchFamily="34" charset="0"/>
                  </a:rPr>
                  <a:t>教育部门鼓励高校采用信息化手段，提高教育管理效率与质量。</a:t>
                </a:r>
                <a:endParaRPr lang="en-US" dirty="0"/>
              </a:p>
            </p:txBody>
          </p:sp>
        </p:gr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d40e75a8-8ea3-4946-9cfe-6de34fdbfe94"/>
          <p:cNvSpPr>
            <a:spLocks noGrp="1"/>
          </p:cNvSpPr>
          <p:nvPr>
            <p:ph type="title" hasCustomPrompt="1"/>
          </p:nvPr>
        </p:nvSpPr>
        <p:spPr/>
        <p:txBody>
          <a:bodyPr/>
          <a:lstStyle/>
          <a:p>
            <a:r>
              <a:rPr lang="zh-CN" altLang="en-US" dirty="0"/>
              <a:t>项目意义</a:t>
            </a:r>
            <a:endParaRPr lang="en-US" dirty="0"/>
          </a:p>
        </p:txBody>
      </p:sp>
      <p:grpSp>
        <p:nvGrpSpPr>
          <p:cNvPr id="36" name="43fc3722-78ea-406c-a235-f186d92f022e.source.6.zh-Hans.pptx" descr="4e822d39-1e0c-4d22-9794-1f0f0b789372">
            <a:extLst>
              <a:ext uri="{FF2B5EF4-FFF2-40B4-BE49-F238E27FC236}">
                <a16:creationId xmlns:a16="http://schemas.microsoft.com/office/drawing/2014/main" id="{5426325B-974B-21E3-DF33-C3110BB889CB}"/>
              </a:ext>
            </a:extLst>
          </p:cNvPr>
          <p:cNvGrpSpPr/>
          <p:nvPr/>
        </p:nvGrpSpPr>
        <p:grpSpPr>
          <a:xfrm>
            <a:off x="660400" y="1781462"/>
            <a:ext cx="10871199" cy="4020026"/>
            <a:chOff x="660400" y="1781462"/>
            <a:chExt cx="10871199" cy="4020026"/>
          </a:xfrm>
        </p:grpSpPr>
        <p:sp>
          <p:nvSpPr>
            <p:cNvPr id="6" name="îṧlîḑê" descr="f784cca7-d5f1-4e2d-bf05-e065cef8a056">
              <a:extLst>
                <a:ext uri="{FF2B5EF4-FFF2-40B4-BE49-F238E27FC236}">
                  <a16:creationId xmlns:a16="http://schemas.microsoft.com/office/drawing/2014/main" id="{1F6A5CB7-F8DF-4169-A23F-85E4618049A3}"/>
                </a:ext>
              </a:extLst>
            </p:cNvPr>
            <p:cNvSpPr/>
            <p:nvPr/>
          </p:nvSpPr>
          <p:spPr>
            <a:xfrm>
              <a:off x="4284024" y="1781462"/>
              <a:ext cx="3623953" cy="3623953"/>
            </a:xfrm>
            <a:prstGeom prst="ellipse">
              <a:avLst/>
            </a:prstGeom>
            <a:solidFill>
              <a:schemeClr val="tx2">
                <a:alpha val="20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8000" dirty="0">
                <a:solidFill>
                  <a:schemeClr val="tx1">
                    <a:lumMod val="85000"/>
                    <a:lumOff val="15000"/>
                  </a:schemeClr>
                </a:solidFill>
              </a:endParaRPr>
            </a:p>
          </p:txBody>
        </p:sp>
        <p:grpSp>
          <p:nvGrpSpPr>
            <p:cNvPr id="29" name="组合 28" descr="3e398fcd-3dd3-4c25-a9f8-94eba0799ac1">
              <a:extLst>
                <a:ext uri="{FF2B5EF4-FFF2-40B4-BE49-F238E27FC236}">
                  <a16:creationId xmlns:a16="http://schemas.microsoft.com/office/drawing/2014/main" id="{B6A48AC4-C165-7B4C-481C-2FE47FFBBFFB}"/>
                </a:ext>
              </a:extLst>
            </p:cNvPr>
            <p:cNvGrpSpPr/>
            <p:nvPr/>
          </p:nvGrpSpPr>
          <p:grpSpPr>
            <a:xfrm>
              <a:off x="660400" y="1983623"/>
              <a:ext cx="3532810" cy="1194191"/>
              <a:chOff x="660400" y="1983623"/>
              <a:chExt cx="3532810" cy="1194191"/>
            </a:xfrm>
          </p:grpSpPr>
          <p:sp>
            <p:nvSpPr>
              <p:cNvPr id="5" name="Bullet1" descr="41acac0f-178a-4ba0-8186-92f2ca6ba6ce">
                <a:extLst>
                  <a:ext uri="{FF2B5EF4-FFF2-40B4-BE49-F238E27FC236}">
                    <a16:creationId xmlns:a16="http://schemas.microsoft.com/office/drawing/2014/main" id="{A28D9E01-24DB-40A5-97F6-57C1A17406D8}"/>
                  </a:ext>
                </a:extLst>
              </p:cNvPr>
              <p:cNvSpPr/>
              <p:nvPr/>
            </p:nvSpPr>
            <p:spPr>
              <a:xfrm>
                <a:off x="673099" y="1983623"/>
                <a:ext cx="2985075" cy="427510"/>
              </a:xfrm>
              <a:prstGeom prst="roundRect">
                <a:avLst>
                  <a:gd name="adj" fmla="val 0"/>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b" anchorCtr="0" forceAA="0" compatLnSpc="1">
                <a:prstTxWarp prst="textNoShape">
                  <a:avLst/>
                </a:prstTxWarp>
                <a:normAutofit/>
              </a:bodyPr>
              <a:lstStyle/>
              <a:p>
                <a:pPr algn="r" defTabSz="914354"/>
                <a:r>
                  <a:rPr lang="zh-CN" altLang="en-US" b="1" dirty="0">
                    <a:solidFill>
                      <a:schemeClr val="tx1"/>
                    </a:solidFill>
                  </a:rPr>
                  <a:t>提升管理效率</a:t>
                </a:r>
                <a:endParaRPr lang="en-US" dirty="0"/>
              </a:p>
            </p:txBody>
          </p:sp>
          <p:sp>
            <p:nvSpPr>
              <p:cNvPr id="11" name="Number1" descr="a7cf2292-82d7-44c4-ad11-ae942c3f4032">
                <a:extLst>
                  <a:ext uri="{FF2B5EF4-FFF2-40B4-BE49-F238E27FC236}">
                    <a16:creationId xmlns:a16="http://schemas.microsoft.com/office/drawing/2014/main" id="{79F077FB-7E09-4064-90DF-5CC9BC2034CE}"/>
                  </a:ext>
                </a:extLst>
              </p:cNvPr>
              <p:cNvSpPr/>
              <p:nvPr/>
            </p:nvSpPr>
            <p:spPr>
              <a:xfrm>
                <a:off x="3748988" y="2067847"/>
                <a:ext cx="444222" cy="444220"/>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1400" b="1" dirty="0">
                    <a:solidFill>
                      <a:schemeClr val="bg1"/>
                    </a:solidFill>
                  </a:rPr>
                  <a:t>1</a:t>
                </a:r>
                <a:endParaRPr lang="zh-CN" altLang="en-US" sz="1400" b="1" dirty="0">
                  <a:solidFill>
                    <a:schemeClr val="bg1"/>
                  </a:solidFill>
                </a:endParaRPr>
              </a:p>
            </p:txBody>
          </p:sp>
          <p:sp>
            <p:nvSpPr>
              <p:cNvPr id="8" name="Text1" descr="f540dfee-8f54-4c10-8087-91ef3015e9b2">
                <a:extLst>
                  <a:ext uri="{FF2B5EF4-FFF2-40B4-BE49-F238E27FC236}">
                    <a16:creationId xmlns:a16="http://schemas.microsoft.com/office/drawing/2014/main" id="{6AE1EE89-DBE4-EFF1-5F23-F857D7B0B426}"/>
                  </a:ext>
                </a:extLst>
              </p:cNvPr>
              <p:cNvSpPr txBox="1"/>
              <p:nvPr/>
            </p:nvSpPr>
            <p:spPr>
              <a:xfrm>
                <a:off x="660400" y="2411131"/>
                <a:ext cx="2997773" cy="766683"/>
              </a:xfrm>
              <a:prstGeom prst="rect">
                <a:avLst/>
              </a:prstGeom>
              <a:noFill/>
            </p:spPr>
            <p:txBody>
              <a:bodyPr wrap="square" lIns="90000" tIns="46800" rIns="90000" bIns="0" anchor="t" anchorCtr="0">
                <a:normAutofit/>
              </a:bodyPr>
              <a:lstStyle/>
              <a:p>
                <a:pPr algn="r">
                  <a:lnSpc>
                    <a:spcPct val="120000"/>
                  </a:lnSpc>
                </a:pPr>
                <a:r>
                  <a:rPr lang="zh-CN" altLang="en-US" sz="1200" dirty="0"/>
                  <a:t>系统自动化处理减少手动操作，提高档案管理的整体效率。</a:t>
                </a:r>
                <a:endParaRPr lang="en-US" dirty="0"/>
              </a:p>
            </p:txBody>
          </p:sp>
        </p:grpSp>
        <p:grpSp>
          <p:nvGrpSpPr>
            <p:cNvPr id="32" name="组合 31" descr="193cb154-0c60-4665-ae5d-6f8e922c5ec1">
              <a:extLst>
                <a:ext uri="{FF2B5EF4-FFF2-40B4-BE49-F238E27FC236}">
                  <a16:creationId xmlns:a16="http://schemas.microsoft.com/office/drawing/2014/main" id="{B012B95A-86B2-CF03-8C11-8EDD18037726}"/>
                </a:ext>
              </a:extLst>
            </p:cNvPr>
            <p:cNvGrpSpPr/>
            <p:nvPr/>
          </p:nvGrpSpPr>
          <p:grpSpPr>
            <a:xfrm>
              <a:off x="7998791" y="1983623"/>
              <a:ext cx="3520110" cy="1194191"/>
              <a:chOff x="7998791" y="1983623"/>
              <a:chExt cx="3520110" cy="1194191"/>
            </a:xfrm>
          </p:grpSpPr>
          <p:sp>
            <p:nvSpPr>
              <p:cNvPr id="19" name="Bullet2" descr="d84a283b-b313-4c68-9095-7ff6266ca2d8">
                <a:extLst>
                  <a:ext uri="{FF2B5EF4-FFF2-40B4-BE49-F238E27FC236}">
                    <a16:creationId xmlns:a16="http://schemas.microsoft.com/office/drawing/2014/main" id="{064FA991-FF04-438C-8550-671AABD72519}"/>
                  </a:ext>
                </a:extLst>
              </p:cNvPr>
              <p:cNvSpPr/>
              <p:nvPr/>
            </p:nvSpPr>
            <p:spPr>
              <a:xfrm flipH="1">
                <a:off x="8533826" y="1983623"/>
                <a:ext cx="2985074" cy="427510"/>
              </a:xfrm>
              <a:prstGeom prst="roundRect">
                <a:avLst>
                  <a:gd name="adj" fmla="val 0"/>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b" anchorCtr="0" forceAA="0" compatLnSpc="1">
                <a:prstTxWarp prst="textNoShape">
                  <a:avLst/>
                </a:prstTxWarp>
                <a:normAutofit/>
              </a:bodyPr>
              <a:lstStyle/>
              <a:p>
                <a:pPr defTabSz="914354"/>
                <a:r>
                  <a:rPr lang="zh-CN" altLang="en-US" b="1" dirty="0">
                    <a:solidFill>
                      <a:schemeClr val="tx1"/>
                    </a:solidFill>
                  </a:rPr>
                  <a:t>增强数据准确性</a:t>
                </a:r>
                <a:endParaRPr lang="en-US" dirty="0"/>
              </a:p>
            </p:txBody>
          </p:sp>
          <p:sp>
            <p:nvSpPr>
              <p:cNvPr id="20" name="Number2" descr="71f77f37-b2fa-4fa0-8a2d-deb518d3e004">
                <a:extLst>
                  <a:ext uri="{FF2B5EF4-FFF2-40B4-BE49-F238E27FC236}">
                    <a16:creationId xmlns:a16="http://schemas.microsoft.com/office/drawing/2014/main" id="{E22BEE7C-0DB1-4B83-8EB8-AC6BE06BB0FF}"/>
                  </a:ext>
                </a:extLst>
              </p:cNvPr>
              <p:cNvSpPr/>
              <p:nvPr/>
            </p:nvSpPr>
            <p:spPr>
              <a:xfrm flipH="1">
                <a:off x="7998791" y="2067847"/>
                <a:ext cx="444222" cy="444220"/>
              </a:xfrm>
              <a:prstGeom prst="ellipse">
                <a:avLst/>
              </a:prstGeom>
              <a:solidFill>
                <a:schemeClr val="tx2">
                  <a:alpha val="8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1400" b="1" dirty="0">
                    <a:solidFill>
                      <a:schemeClr val="bg1"/>
                    </a:solidFill>
                  </a:rPr>
                  <a:t>2</a:t>
                </a:r>
                <a:endParaRPr lang="zh-CN" altLang="en-US" sz="1400" b="1" dirty="0">
                  <a:solidFill>
                    <a:schemeClr val="bg1"/>
                  </a:solidFill>
                </a:endParaRPr>
              </a:p>
            </p:txBody>
          </p:sp>
          <p:sp>
            <p:nvSpPr>
              <p:cNvPr id="12" name="Text2" descr="3a5f5571-c48f-48a4-9d49-a57928a7a277">
                <a:extLst>
                  <a:ext uri="{FF2B5EF4-FFF2-40B4-BE49-F238E27FC236}">
                    <a16:creationId xmlns:a16="http://schemas.microsoft.com/office/drawing/2014/main" id="{E98B67DE-E821-266F-C62E-B010029CE4F3}"/>
                  </a:ext>
                </a:extLst>
              </p:cNvPr>
              <p:cNvSpPr txBox="1"/>
              <p:nvPr/>
            </p:nvSpPr>
            <p:spPr>
              <a:xfrm>
                <a:off x="8533827" y="2411131"/>
                <a:ext cx="2985074" cy="766683"/>
              </a:xfrm>
              <a:prstGeom prst="rect">
                <a:avLst/>
              </a:prstGeom>
              <a:noFill/>
            </p:spPr>
            <p:txBody>
              <a:bodyPr wrap="square" lIns="90000" tIns="46800" rIns="90000" bIns="0" anchor="t" anchorCtr="0">
                <a:normAutofit/>
              </a:bodyPr>
              <a:lstStyle/>
              <a:p>
                <a:pPr>
                  <a:lnSpc>
                    <a:spcPct val="120000"/>
                  </a:lnSpc>
                </a:pPr>
                <a:r>
                  <a:rPr lang="zh-CN" altLang="en-US" sz="1200" dirty="0"/>
                  <a:t>数字化管理降低人为错误，确保档案信息的准确无误。</a:t>
                </a:r>
                <a:endParaRPr lang="en-US" dirty="0"/>
              </a:p>
            </p:txBody>
          </p:sp>
        </p:grpSp>
        <p:grpSp>
          <p:nvGrpSpPr>
            <p:cNvPr id="30" name="组合 29" descr="fce03200-e293-4f77-a293-dbb8266d0076">
              <a:extLst>
                <a:ext uri="{FF2B5EF4-FFF2-40B4-BE49-F238E27FC236}">
                  <a16:creationId xmlns:a16="http://schemas.microsoft.com/office/drawing/2014/main" id="{0C154E9F-C9F3-E17E-3254-60318E011A77}"/>
                </a:ext>
              </a:extLst>
            </p:cNvPr>
            <p:cNvGrpSpPr/>
            <p:nvPr/>
          </p:nvGrpSpPr>
          <p:grpSpPr>
            <a:xfrm>
              <a:off x="660401" y="3278749"/>
              <a:ext cx="3340127" cy="1194192"/>
              <a:chOff x="660401" y="3278749"/>
              <a:chExt cx="3340127" cy="1194192"/>
            </a:xfrm>
          </p:grpSpPr>
          <p:sp>
            <p:nvSpPr>
              <p:cNvPr id="13" name="Bullet3" descr="83ca0b90-68c2-48e8-bcb4-4efc16583cb5">
                <a:extLst>
                  <a:ext uri="{FF2B5EF4-FFF2-40B4-BE49-F238E27FC236}">
                    <a16:creationId xmlns:a16="http://schemas.microsoft.com/office/drawing/2014/main" id="{000B136F-52A5-478C-B684-48ABCB229DC6}"/>
                  </a:ext>
                </a:extLst>
              </p:cNvPr>
              <p:cNvSpPr/>
              <p:nvPr/>
            </p:nvSpPr>
            <p:spPr>
              <a:xfrm>
                <a:off x="660401" y="3278749"/>
                <a:ext cx="2805092" cy="427510"/>
              </a:xfrm>
              <a:prstGeom prst="roundRect">
                <a:avLst>
                  <a:gd name="adj" fmla="val 0"/>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b" anchorCtr="0" forceAA="0" compatLnSpc="1">
                <a:prstTxWarp prst="textNoShape">
                  <a:avLst/>
                </a:prstTxWarp>
                <a:normAutofit/>
              </a:bodyPr>
              <a:lstStyle/>
              <a:p>
                <a:pPr algn="r" defTabSz="914354"/>
                <a:r>
                  <a:rPr lang="zh-CN" altLang="en-US" b="1" dirty="0">
                    <a:solidFill>
                      <a:schemeClr val="tx1"/>
                    </a:solidFill>
                  </a:rPr>
                  <a:t>促进信息共享</a:t>
                </a:r>
                <a:endParaRPr lang="en-US" dirty="0"/>
              </a:p>
            </p:txBody>
          </p:sp>
          <p:sp>
            <p:nvSpPr>
              <p:cNvPr id="14" name="Number3" descr="28867ff3-9d28-4c3c-9db7-a53c5f2dd0b9">
                <a:extLst>
                  <a:ext uri="{FF2B5EF4-FFF2-40B4-BE49-F238E27FC236}">
                    <a16:creationId xmlns:a16="http://schemas.microsoft.com/office/drawing/2014/main" id="{C52A91D4-4392-4DE8-B968-CCA67564E878}"/>
                  </a:ext>
                </a:extLst>
              </p:cNvPr>
              <p:cNvSpPr/>
              <p:nvPr/>
            </p:nvSpPr>
            <p:spPr>
              <a:xfrm>
                <a:off x="3556306" y="3362973"/>
                <a:ext cx="444222" cy="444220"/>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1400" b="1" dirty="0">
                    <a:solidFill>
                      <a:schemeClr val="bg1"/>
                    </a:solidFill>
                  </a:rPr>
                  <a:t>3</a:t>
                </a:r>
                <a:endParaRPr lang="zh-CN" altLang="en-US" sz="1400" b="1" dirty="0">
                  <a:solidFill>
                    <a:schemeClr val="bg1"/>
                  </a:solidFill>
                </a:endParaRPr>
              </a:p>
            </p:txBody>
          </p:sp>
          <p:sp>
            <p:nvSpPr>
              <p:cNvPr id="9" name="Text3" descr="0ab3d9b8-e3a0-4468-aa7e-557ad53300bc">
                <a:extLst>
                  <a:ext uri="{FF2B5EF4-FFF2-40B4-BE49-F238E27FC236}">
                    <a16:creationId xmlns:a16="http://schemas.microsoft.com/office/drawing/2014/main" id="{81A41226-EB51-7044-C536-A955D71BF22A}"/>
                  </a:ext>
                </a:extLst>
              </p:cNvPr>
              <p:cNvSpPr txBox="1"/>
              <p:nvPr/>
            </p:nvSpPr>
            <p:spPr>
              <a:xfrm>
                <a:off x="660401" y="3706258"/>
                <a:ext cx="2805091" cy="766683"/>
              </a:xfrm>
              <a:prstGeom prst="rect">
                <a:avLst/>
              </a:prstGeom>
              <a:noFill/>
            </p:spPr>
            <p:txBody>
              <a:bodyPr wrap="square" lIns="90000" tIns="46800" rIns="90000" bIns="0" anchor="t" anchorCtr="0">
                <a:normAutofit/>
              </a:bodyPr>
              <a:lstStyle/>
              <a:p>
                <a:pPr algn="r">
                  <a:lnSpc>
                    <a:spcPct val="120000"/>
                  </a:lnSpc>
                </a:pPr>
                <a:r>
                  <a:rPr lang="zh-CN" altLang="en-US" sz="1200" dirty="0"/>
                  <a:t>实现档案信息的跨部门共享，提升协同工作效率。</a:t>
                </a:r>
                <a:endParaRPr lang="en-US" dirty="0"/>
              </a:p>
            </p:txBody>
          </p:sp>
        </p:grpSp>
        <p:grpSp>
          <p:nvGrpSpPr>
            <p:cNvPr id="33" name="组合 32" descr="db1e00a9-79fc-4ce9-9716-f81d7fd34d01">
              <a:extLst>
                <a:ext uri="{FF2B5EF4-FFF2-40B4-BE49-F238E27FC236}">
                  <a16:creationId xmlns:a16="http://schemas.microsoft.com/office/drawing/2014/main" id="{E8BB413C-3449-C5AE-D694-5E8EC74E7969}"/>
                </a:ext>
              </a:extLst>
            </p:cNvPr>
            <p:cNvGrpSpPr/>
            <p:nvPr/>
          </p:nvGrpSpPr>
          <p:grpSpPr>
            <a:xfrm>
              <a:off x="8191473" y="3278749"/>
              <a:ext cx="3340126" cy="1194192"/>
              <a:chOff x="8191473" y="3278749"/>
              <a:chExt cx="3340126" cy="1194192"/>
            </a:xfrm>
          </p:grpSpPr>
          <p:sp>
            <p:nvSpPr>
              <p:cNvPr id="21" name="Bullet4" descr="8a8a3b87-4ccf-49b6-b76b-85611fb20359">
                <a:extLst>
                  <a:ext uri="{FF2B5EF4-FFF2-40B4-BE49-F238E27FC236}">
                    <a16:creationId xmlns:a16="http://schemas.microsoft.com/office/drawing/2014/main" id="{539D2041-9B72-42F6-94D6-C95759203E64}"/>
                  </a:ext>
                </a:extLst>
              </p:cNvPr>
              <p:cNvSpPr/>
              <p:nvPr/>
            </p:nvSpPr>
            <p:spPr>
              <a:xfrm flipH="1">
                <a:off x="8726508" y="3278749"/>
                <a:ext cx="2805091" cy="427510"/>
              </a:xfrm>
              <a:prstGeom prst="roundRect">
                <a:avLst>
                  <a:gd name="adj" fmla="val 0"/>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b" anchorCtr="0" forceAA="0" compatLnSpc="1">
                <a:prstTxWarp prst="textNoShape">
                  <a:avLst/>
                </a:prstTxWarp>
                <a:normAutofit/>
              </a:bodyPr>
              <a:lstStyle/>
              <a:p>
                <a:pPr defTabSz="914354"/>
                <a:r>
                  <a:rPr lang="zh-CN" altLang="en-US" b="1" dirty="0">
                    <a:solidFill>
                      <a:schemeClr val="tx1"/>
                    </a:solidFill>
                  </a:rPr>
                  <a:t>支持决策制定</a:t>
                </a:r>
                <a:endParaRPr lang="en-US" dirty="0"/>
              </a:p>
            </p:txBody>
          </p:sp>
          <p:sp>
            <p:nvSpPr>
              <p:cNvPr id="22" name="Number4" descr="9ae3b35b-4b03-4b08-98bd-328a52c735ce">
                <a:extLst>
                  <a:ext uri="{FF2B5EF4-FFF2-40B4-BE49-F238E27FC236}">
                    <a16:creationId xmlns:a16="http://schemas.microsoft.com/office/drawing/2014/main" id="{815BC659-7034-4151-8B3C-6F880E521A49}"/>
                  </a:ext>
                </a:extLst>
              </p:cNvPr>
              <p:cNvSpPr/>
              <p:nvPr/>
            </p:nvSpPr>
            <p:spPr>
              <a:xfrm flipH="1">
                <a:off x="8191473" y="3362973"/>
                <a:ext cx="444222" cy="444220"/>
              </a:xfrm>
              <a:prstGeom prst="ellipse">
                <a:avLst/>
              </a:prstGeom>
              <a:solidFill>
                <a:schemeClr val="tx2">
                  <a:alpha val="8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1400" b="1" dirty="0">
                    <a:solidFill>
                      <a:schemeClr val="bg1"/>
                    </a:solidFill>
                  </a:rPr>
                  <a:t>4</a:t>
                </a:r>
                <a:endParaRPr lang="zh-CN" altLang="en-US" sz="1400" b="1" dirty="0">
                  <a:solidFill>
                    <a:schemeClr val="bg1"/>
                  </a:solidFill>
                </a:endParaRPr>
              </a:p>
            </p:txBody>
          </p:sp>
          <p:sp>
            <p:nvSpPr>
              <p:cNvPr id="25" name="Text4" descr="6653137c-2c95-49c0-86d9-4dfd9fa2154d">
                <a:extLst>
                  <a:ext uri="{FF2B5EF4-FFF2-40B4-BE49-F238E27FC236}">
                    <a16:creationId xmlns:a16="http://schemas.microsoft.com/office/drawing/2014/main" id="{3BB1A1F5-CA1E-420F-30C9-E3B0F0C1741A}"/>
                  </a:ext>
                </a:extLst>
              </p:cNvPr>
              <p:cNvSpPr txBox="1"/>
              <p:nvPr/>
            </p:nvSpPr>
            <p:spPr>
              <a:xfrm>
                <a:off x="8726508" y="3706258"/>
                <a:ext cx="2792392" cy="766683"/>
              </a:xfrm>
              <a:prstGeom prst="rect">
                <a:avLst/>
              </a:prstGeom>
              <a:noFill/>
            </p:spPr>
            <p:txBody>
              <a:bodyPr wrap="square" lIns="90000" tIns="46800" rIns="90000" bIns="0" anchor="t" anchorCtr="0">
                <a:normAutofit/>
              </a:bodyPr>
              <a:lstStyle/>
              <a:p>
                <a:pPr>
                  <a:lnSpc>
                    <a:spcPct val="120000"/>
                  </a:lnSpc>
                </a:pPr>
                <a:r>
                  <a:rPr lang="zh-CN" altLang="en-US" sz="1200" dirty="0" err="1"/>
                  <a:t>提供数据分析功能，为管理决策提供科学依据。</a:t>
                </a:r>
                <a:endParaRPr lang="en-US" dirty="0"/>
              </a:p>
            </p:txBody>
          </p:sp>
        </p:grpSp>
        <p:grpSp>
          <p:nvGrpSpPr>
            <p:cNvPr id="31" name="组合 30" descr="d48f3a1d-3694-4756-bbb0-959b98489d25">
              <a:extLst>
                <a:ext uri="{FF2B5EF4-FFF2-40B4-BE49-F238E27FC236}">
                  <a16:creationId xmlns:a16="http://schemas.microsoft.com/office/drawing/2014/main" id="{3A85C507-6D84-0103-2718-E8901D52067B}"/>
                </a:ext>
              </a:extLst>
            </p:cNvPr>
            <p:cNvGrpSpPr/>
            <p:nvPr/>
          </p:nvGrpSpPr>
          <p:grpSpPr>
            <a:xfrm>
              <a:off x="660401" y="4590586"/>
              <a:ext cx="3532809" cy="1198078"/>
              <a:chOff x="660401" y="4590586"/>
              <a:chExt cx="3532809" cy="1198078"/>
            </a:xfrm>
          </p:grpSpPr>
          <p:sp>
            <p:nvSpPr>
              <p:cNvPr id="15" name="Bullet5" descr="ae8f1da1-0bc0-4429-888d-c6335041b5ae">
                <a:extLst>
                  <a:ext uri="{FF2B5EF4-FFF2-40B4-BE49-F238E27FC236}">
                    <a16:creationId xmlns:a16="http://schemas.microsoft.com/office/drawing/2014/main" id="{713963A4-3666-450D-829E-5DE8E9F67C37}"/>
                  </a:ext>
                </a:extLst>
              </p:cNvPr>
              <p:cNvSpPr/>
              <p:nvPr/>
            </p:nvSpPr>
            <p:spPr>
              <a:xfrm>
                <a:off x="660401" y="4590586"/>
                <a:ext cx="2997774" cy="427510"/>
              </a:xfrm>
              <a:prstGeom prst="roundRect">
                <a:avLst>
                  <a:gd name="adj" fmla="val 0"/>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b" anchorCtr="0" forceAA="0" compatLnSpc="1">
                <a:prstTxWarp prst="textNoShape">
                  <a:avLst/>
                </a:prstTxWarp>
                <a:normAutofit/>
              </a:bodyPr>
              <a:lstStyle/>
              <a:p>
                <a:pPr algn="r" defTabSz="914354"/>
                <a:r>
                  <a:rPr lang="zh-CN" altLang="en-US" b="1" dirty="0">
                    <a:solidFill>
                      <a:schemeClr val="tx1"/>
                    </a:solidFill>
                  </a:rPr>
                  <a:t>提升用户体验</a:t>
                </a:r>
                <a:endParaRPr lang="en-US" dirty="0"/>
              </a:p>
            </p:txBody>
          </p:sp>
          <p:sp>
            <p:nvSpPr>
              <p:cNvPr id="16" name="Number5" descr="5a89fc97-8676-4632-9862-074fd0a6a734">
                <a:extLst>
                  <a:ext uri="{FF2B5EF4-FFF2-40B4-BE49-F238E27FC236}">
                    <a16:creationId xmlns:a16="http://schemas.microsoft.com/office/drawing/2014/main" id="{809193A0-CA60-4359-BECA-EC24392A9454}"/>
                  </a:ext>
                </a:extLst>
              </p:cNvPr>
              <p:cNvSpPr/>
              <p:nvPr/>
            </p:nvSpPr>
            <p:spPr>
              <a:xfrm>
                <a:off x="3748988" y="4674810"/>
                <a:ext cx="444222" cy="444220"/>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1400" b="1" dirty="0">
                    <a:solidFill>
                      <a:schemeClr val="bg1"/>
                    </a:solidFill>
                  </a:rPr>
                  <a:t>5</a:t>
                </a:r>
                <a:endParaRPr lang="zh-CN" altLang="en-US" sz="1400" b="1" dirty="0">
                  <a:solidFill>
                    <a:schemeClr val="bg1"/>
                  </a:solidFill>
                </a:endParaRPr>
              </a:p>
            </p:txBody>
          </p:sp>
          <p:sp>
            <p:nvSpPr>
              <p:cNvPr id="10" name="Text5" descr="5cc7825a-16a6-459c-a68b-c3ad6bbf8bd4">
                <a:extLst>
                  <a:ext uri="{FF2B5EF4-FFF2-40B4-BE49-F238E27FC236}">
                    <a16:creationId xmlns:a16="http://schemas.microsoft.com/office/drawing/2014/main" id="{76A6B46F-4A92-5758-039D-AE00F398EEF7}"/>
                  </a:ext>
                </a:extLst>
              </p:cNvPr>
              <p:cNvSpPr txBox="1"/>
              <p:nvPr/>
            </p:nvSpPr>
            <p:spPr>
              <a:xfrm>
                <a:off x="673099" y="5021981"/>
                <a:ext cx="2985074" cy="766683"/>
              </a:xfrm>
              <a:prstGeom prst="rect">
                <a:avLst/>
              </a:prstGeom>
              <a:noFill/>
            </p:spPr>
            <p:txBody>
              <a:bodyPr wrap="square" lIns="90000" tIns="46800" rIns="90000" bIns="0" anchor="t" anchorCtr="0">
                <a:normAutofit/>
              </a:bodyPr>
              <a:lstStyle/>
              <a:p>
                <a:pPr algn="r">
                  <a:lnSpc>
                    <a:spcPct val="120000"/>
                  </a:lnSpc>
                </a:pPr>
                <a:r>
                  <a:rPr lang="zh-CN" altLang="en-US" sz="1200" dirty="0"/>
                  <a:t>用户界面友好，操作简便，提升用户满意度。</a:t>
                </a:r>
                <a:endParaRPr lang="en-US" dirty="0"/>
              </a:p>
            </p:txBody>
          </p:sp>
        </p:grpSp>
        <p:grpSp>
          <p:nvGrpSpPr>
            <p:cNvPr id="34" name="组合 33" descr="9b26af8d-a559-491e-b6c9-f926f301cf12">
              <a:extLst>
                <a:ext uri="{FF2B5EF4-FFF2-40B4-BE49-F238E27FC236}">
                  <a16:creationId xmlns:a16="http://schemas.microsoft.com/office/drawing/2014/main" id="{948A9230-6C36-C1A8-EF51-9895C4E60453}"/>
                </a:ext>
              </a:extLst>
            </p:cNvPr>
            <p:cNvGrpSpPr/>
            <p:nvPr/>
          </p:nvGrpSpPr>
          <p:grpSpPr>
            <a:xfrm>
              <a:off x="7998791" y="4590586"/>
              <a:ext cx="3520109" cy="1210902"/>
              <a:chOff x="7998791" y="4590586"/>
              <a:chExt cx="3520109" cy="1210902"/>
            </a:xfrm>
          </p:grpSpPr>
          <p:sp>
            <p:nvSpPr>
              <p:cNvPr id="23" name="Bullet6" descr="6b91e438-c99e-4396-bce1-cc8ad5b57ed8">
                <a:extLst>
                  <a:ext uri="{FF2B5EF4-FFF2-40B4-BE49-F238E27FC236}">
                    <a16:creationId xmlns:a16="http://schemas.microsoft.com/office/drawing/2014/main" id="{12B4F370-DEC0-4123-9037-E7F77028D0EC}"/>
                  </a:ext>
                </a:extLst>
              </p:cNvPr>
              <p:cNvSpPr/>
              <p:nvPr/>
            </p:nvSpPr>
            <p:spPr>
              <a:xfrm flipH="1">
                <a:off x="8533826" y="4590586"/>
                <a:ext cx="2985074" cy="427510"/>
              </a:xfrm>
              <a:prstGeom prst="roundRect">
                <a:avLst>
                  <a:gd name="adj" fmla="val 0"/>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46800" rIns="90000" bIns="46800" numCol="1" spcCol="0" rtlCol="0" fromWordArt="0" anchor="b" anchorCtr="0" forceAA="0" compatLnSpc="1">
                <a:prstTxWarp prst="textNoShape">
                  <a:avLst/>
                </a:prstTxWarp>
                <a:normAutofit/>
              </a:bodyPr>
              <a:lstStyle/>
              <a:p>
                <a:pPr defTabSz="914354"/>
                <a:r>
                  <a:rPr lang="zh-CN" altLang="en-US" b="1" dirty="0">
                    <a:solidFill>
                      <a:schemeClr val="tx1"/>
                    </a:solidFill>
                  </a:rPr>
                  <a:t>保障数据安全</a:t>
                </a:r>
                <a:endParaRPr lang="en-US" dirty="0"/>
              </a:p>
            </p:txBody>
          </p:sp>
          <p:sp>
            <p:nvSpPr>
              <p:cNvPr id="24" name="Number6" descr="33d050c8-78f8-4edf-89b5-2dc280aaa18c">
                <a:extLst>
                  <a:ext uri="{FF2B5EF4-FFF2-40B4-BE49-F238E27FC236}">
                    <a16:creationId xmlns:a16="http://schemas.microsoft.com/office/drawing/2014/main" id="{81B90707-4484-4ECE-A10F-5B67338225F9}"/>
                  </a:ext>
                </a:extLst>
              </p:cNvPr>
              <p:cNvSpPr/>
              <p:nvPr/>
            </p:nvSpPr>
            <p:spPr>
              <a:xfrm flipH="1">
                <a:off x="7998791" y="4674810"/>
                <a:ext cx="444222" cy="444220"/>
              </a:xfrm>
              <a:prstGeom prst="ellipse">
                <a:avLst/>
              </a:prstGeom>
              <a:solidFill>
                <a:schemeClr val="tx2">
                  <a:alpha val="8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1400" b="1" dirty="0">
                    <a:solidFill>
                      <a:schemeClr val="bg1"/>
                    </a:solidFill>
                  </a:rPr>
                  <a:t>6</a:t>
                </a:r>
                <a:endParaRPr lang="zh-CN" altLang="en-US" sz="1400" b="1" dirty="0">
                  <a:solidFill>
                    <a:schemeClr val="bg1"/>
                  </a:solidFill>
                </a:endParaRPr>
              </a:p>
            </p:txBody>
          </p:sp>
          <p:sp>
            <p:nvSpPr>
              <p:cNvPr id="26" name="Text6" descr="6bb59505-b191-4f89-be00-086ff5fb7f3f">
                <a:extLst>
                  <a:ext uri="{FF2B5EF4-FFF2-40B4-BE49-F238E27FC236}">
                    <a16:creationId xmlns:a16="http://schemas.microsoft.com/office/drawing/2014/main" id="{CE22F408-3369-E976-01FD-8D2C41F84063}"/>
                  </a:ext>
                </a:extLst>
              </p:cNvPr>
              <p:cNvSpPr txBox="1"/>
              <p:nvPr/>
            </p:nvSpPr>
            <p:spPr>
              <a:xfrm>
                <a:off x="8533826" y="5034805"/>
                <a:ext cx="2985074" cy="766683"/>
              </a:xfrm>
              <a:prstGeom prst="rect">
                <a:avLst/>
              </a:prstGeom>
              <a:noFill/>
            </p:spPr>
            <p:txBody>
              <a:bodyPr wrap="square" lIns="90000" tIns="46800" rIns="90000" bIns="0" anchor="t" anchorCtr="0">
                <a:normAutofit/>
              </a:bodyPr>
              <a:lstStyle/>
              <a:p>
                <a:pPr>
                  <a:lnSpc>
                    <a:spcPct val="120000"/>
                  </a:lnSpc>
                </a:pPr>
                <a:r>
                  <a:rPr lang="zh-CN" altLang="en-US" sz="1200" dirty="0"/>
                  <a:t>采用先进的安全技术，确保档案信息的保密性和完整性。</a:t>
                </a:r>
                <a:endParaRPr lang="en-US" dirty="0"/>
              </a:p>
            </p:txBody>
          </p:sp>
        </p:grpSp>
        <p:sp>
          <p:nvSpPr>
            <p:cNvPr id="27" name="Title" descr="fbadcaad-77d6-4b49-9faf-a9edcd1b2a86">
              <a:extLst>
                <a:ext uri="{FF2B5EF4-FFF2-40B4-BE49-F238E27FC236}">
                  <a16:creationId xmlns:a16="http://schemas.microsoft.com/office/drawing/2014/main" id="{0478B9D2-87F9-52CC-9CD1-27250640154F}"/>
                </a:ext>
              </a:extLst>
            </p:cNvPr>
            <p:cNvSpPr txBox="1"/>
            <p:nvPr/>
          </p:nvSpPr>
          <p:spPr>
            <a:xfrm>
              <a:off x="4430888" y="2635394"/>
              <a:ext cx="3330223" cy="1714219"/>
            </a:xfrm>
            <a:prstGeom prst="rect">
              <a:avLst/>
            </a:prstGeom>
            <a:noFill/>
          </p:spPr>
          <p:txBody>
            <a:bodyPr vert="horz" wrap="square" rtlCol="0" anchor="ctr" anchorCtr="1">
              <a:normAutofit/>
            </a:bodyPr>
            <a:lstStyle/>
            <a:p>
              <a:pPr algn="ctr"/>
              <a:r>
                <a:rPr lang="zh-CN" altLang="en-US" sz="2400" b="1" dirty="0"/>
                <a:t>项目的价值与影响</a:t>
              </a:r>
              <a:endParaRPr lang="en-US" dirty="0"/>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descr="0749f3a2-17a7-4e86-90db-dd69ec956c8d"/>
          <p:cNvSpPr>
            <a:spLocks noGrp="1"/>
          </p:cNvSpPr>
          <p:nvPr>
            <p:ph type="title" hasCustomPrompt="1"/>
          </p:nvPr>
        </p:nvSpPr>
        <p:spPr/>
        <p:txBody>
          <a:bodyPr/>
          <a:lstStyle/>
          <a:p>
            <a:r>
              <a:rPr lang="zh-CN" altLang="en-US" dirty="0"/>
              <a:t>技术选型</a:t>
            </a:r>
            <a:endParaRPr lang="en-US" dirty="0"/>
          </a:p>
        </p:txBody>
      </p:sp>
      <p:sp>
        <p:nvSpPr>
          <p:cNvPr id="25" name="文本占位符 24" descr="6df6c72e-a2cd-49d3-bd46-b1469dd9ab3a"/>
          <p:cNvSpPr>
            <a:spLocks noGrp="1"/>
          </p:cNvSpPr>
          <p:nvPr>
            <p:ph type="body" sz="quarter" idx="1" hasCustomPrompt="1"/>
          </p:nvPr>
        </p:nvSpPr>
        <p:spPr/>
        <p:txBody>
          <a:bodyPr/>
          <a:lstStyle/>
          <a:p>
            <a:r>
              <a:rPr lang="zh-CN" altLang="en-US" dirty="0"/>
              <a:t>介绍项目使用的技术与框架</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d40e75a8-8ea3-4946-9cfe-6de34fdbfe94"/>
          <p:cNvSpPr>
            <a:spLocks noGrp="1"/>
          </p:cNvSpPr>
          <p:nvPr>
            <p:ph type="title" hasCustomPrompt="1"/>
          </p:nvPr>
        </p:nvSpPr>
        <p:spPr/>
        <p:txBody>
          <a:bodyPr/>
          <a:lstStyle/>
          <a:p>
            <a:r>
              <a:rPr lang="zh-CN" altLang="en-US" dirty="0"/>
              <a:t>开发语言与框架</a:t>
            </a:r>
            <a:endParaRPr lang="en-US" dirty="0"/>
          </a:p>
        </p:txBody>
      </p:sp>
      <p:grpSp>
        <p:nvGrpSpPr>
          <p:cNvPr id="3" name="26295e12-c932-4487-8f23-6729979574e1.source.5.zh-Hans.pptx" descr="770a6bb6-52c7-4f3f-a87b-d7322abc2f5d">
            <a:extLst>
              <a:ext uri="{FF2B5EF4-FFF2-40B4-BE49-F238E27FC236}">
                <a16:creationId xmlns:a16="http://schemas.microsoft.com/office/drawing/2014/main" id="{EBA45817-A3D5-042B-C163-B6EFC717347D}"/>
              </a:ext>
            </a:extLst>
          </p:cNvPr>
          <p:cNvGrpSpPr/>
          <p:nvPr/>
        </p:nvGrpSpPr>
        <p:grpSpPr>
          <a:xfrm>
            <a:off x="660400" y="1130300"/>
            <a:ext cx="10858500" cy="4916464"/>
            <a:chOff x="660400" y="1130300"/>
            <a:chExt cx="10858500" cy="4916464"/>
          </a:xfrm>
        </p:grpSpPr>
        <p:sp>
          <p:nvSpPr>
            <p:cNvPr id="46" name="Title" descr="fb73b386-89e1-443d-98c0-dbc1314f2899">
              <a:extLst>
                <a:ext uri="{FF2B5EF4-FFF2-40B4-BE49-F238E27FC236}">
                  <a16:creationId xmlns:a16="http://schemas.microsoft.com/office/drawing/2014/main" id="{8569277D-5F0E-ED9B-7593-EC51C910CB6D}"/>
                </a:ext>
              </a:extLst>
            </p:cNvPr>
            <p:cNvSpPr txBox="1"/>
            <p:nvPr/>
          </p:nvSpPr>
          <p:spPr>
            <a:xfrm>
              <a:off x="660400" y="1130300"/>
              <a:ext cx="10858500" cy="461665"/>
            </a:xfrm>
            <a:prstGeom prst="rect">
              <a:avLst/>
            </a:prstGeom>
            <a:noFill/>
          </p:spPr>
          <p:txBody>
            <a:bodyPr vert="horz" wrap="square" rtlCol="0" anchor="t" anchorCtr="1">
              <a:normAutofit/>
            </a:bodyPr>
            <a:lstStyle/>
            <a:p>
              <a:pPr algn="ctr"/>
              <a:r>
                <a:rPr lang="zh-CN" altLang="en-US" sz="2400" b="1" dirty="0"/>
                <a:t>项目的技术基础</a:t>
              </a:r>
              <a:endParaRPr lang="en-US" dirty="0"/>
            </a:p>
          </p:txBody>
        </p:sp>
        <p:grpSp>
          <p:nvGrpSpPr>
            <p:cNvPr id="53" name="组合 52" descr="43ede9f1-acb7-4bae-8359-ae5638c39a63">
              <a:extLst>
                <a:ext uri="{FF2B5EF4-FFF2-40B4-BE49-F238E27FC236}">
                  <a16:creationId xmlns:a16="http://schemas.microsoft.com/office/drawing/2014/main" id="{871DF87F-112A-E7FB-417D-99E983094926}"/>
                </a:ext>
              </a:extLst>
            </p:cNvPr>
            <p:cNvGrpSpPr/>
            <p:nvPr/>
          </p:nvGrpSpPr>
          <p:grpSpPr>
            <a:xfrm>
              <a:off x="869471" y="1801417"/>
              <a:ext cx="10453058" cy="978319"/>
              <a:chOff x="869471" y="1801417"/>
              <a:chExt cx="10453058" cy="978319"/>
            </a:xfrm>
          </p:grpSpPr>
          <p:sp>
            <p:nvSpPr>
              <p:cNvPr id="4" name="ComponentBackground1" descr="fdf7dcbc-a39f-4bec-a642-3eb96538ce1e">
                <a:extLst>
                  <a:ext uri="{FF2B5EF4-FFF2-40B4-BE49-F238E27FC236}">
                    <a16:creationId xmlns:a16="http://schemas.microsoft.com/office/drawing/2014/main" id="{B614B2ED-9ED9-4C12-A59C-C367A25C5A3D}"/>
                  </a:ext>
                </a:extLst>
              </p:cNvPr>
              <p:cNvSpPr/>
              <p:nvPr/>
            </p:nvSpPr>
            <p:spPr bwMode="auto">
              <a:xfrm>
                <a:off x="948525" y="1801417"/>
                <a:ext cx="2061575" cy="974779"/>
              </a:xfrm>
              <a:custGeom>
                <a:avLst/>
                <a:gdLst>
                  <a:gd name="T0" fmla="*/ 1408 w 1408"/>
                  <a:gd name="T1" fmla="*/ 438 h 904"/>
                  <a:gd name="T2" fmla="*/ 720 w 1408"/>
                  <a:gd name="T3" fmla="*/ 0 h 904"/>
                  <a:gd name="T4" fmla="*/ 0 w 1408"/>
                  <a:gd name="T5" fmla="*/ 438 h 904"/>
                  <a:gd name="T6" fmla="*/ 169 w 1408"/>
                  <a:gd name="T7" fmla="*/ 438 h 904"/>
                  <a:gd name="T8" fmla="*/ 169 w 1408"/>
                  <a:gd name="T9" fmla="*/ 904 h 904"/>
                  <a:gd name="T10" fmla="*/ 1271 w 1408"/>
                  <a:gd name="T11" fmla="*/ 904 h 904"/>
                  <a:gd name="T12" fmla="*/ 1271 w 1408"/>
                  <a:gd name="T13" fmla="*/ 438 h 904"/>
                  <a:gd name="T14" fmla="*/ 1408 w 1408"/>
                  <a:gd name="T15" fmla="*/ 438 h 9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8" h="904">
                    <a:moveTo>
                      <a:pt x="1408" y="438"/>
                    </a:moveTo>
                    <a:lnTo>
                      <a:pt x="720" y="0"/>
                    </a:lnTo>
                    <a:lnTo>
                      <a:pt x="0" y="438"/>
                    </a:lnTo>
                    <a:lnTo>
                      <a:pt x="169" y="438"/>
                    </a:lnTo>
                    <a:lnTo>
                      <a:pt x="169" y="904"/>
                    </a:lnTo>
                    <a:lnTo>
                      <a:pt x="1271" y="904"/>
                    </a:lnTo>
                    <a:lnTo>
                      <a:pt x="1271" y="438"/>
                    </a:lnTo>
                    <a:lnTo>
                      <a:pt x="1408" y="438"/>
                    </a:lnTo>
                    <a:close/>
                  </a:path>
                </a:pathLst>
              </a:custGeom>
              <a:solidFill>
                <a:schemeClr val="accent1"/>
              </a:solidFill>
              <a:ln w="28575">
                <a:solidFill>
                  <a:schemeClr val="bg1"/>
                </a:solidFill>
              </a:ln>
            </p:spPr>
            <p:txBody>
              <a:bodyPr wrap="square" lIns="91440" tIns="45720" rIns="91440" bIns="45720" anchor="ctr">
                <a:normAutofit/>
              </a:bodyPr>
              <a:lstStyle/>
              <a:p>
                <a:pPr algn="ctr"/>
                <a:endParaRPr/>
              </a:p>
            </p:txBody>
          </p:sp>
          <p:sp>
            <p:nvSpPr>
              <p:cNvPr id="13" name="Bullet1" descr="3d0785e7-76b3-4923-85c2-8ebbc4dee043">
                <a:extLst>
                  <a:ext uri="{FF2B5EF4-FFF2-40B4-BE49-F238E27FC236}">
                    <a16:creationId xmlns:a16="http://schemas.microsoft.com/office/drawing/2014/main" id="{FB6425E5-92F1-4B37-86F6-CEC58528ADFA}"/>
                  </a:ext>
                </a:extLst>
              </p:cNvPr>
              <p:cNvSpPr txBox="1"/>
              <p:nvPr/>
            </p:nvSpPr>
            <p:spPr>
              <a:xfrm>
                <a:off x="3010100" y="2114345"/>
                <a:ext cx="2412799" cy="601981"/>
              </a:xfrm>
              <a:prstGeom prst="rect">
                <a:avLst/>
              </a:prstGeom>
              <a:noFill/>
            </p:spPr>
            <p:txBody>
              <a:bodyPr wrap="square" lIns="91440" tIns="45720" rIns="91440" bIns="45720" anchor="ctr" anchorCtr="0">
                <a:normAutofit/>
              </a:bodyPr>
              <a:lstStyle/>
              <a:p>
                <a:pPr algn="r"/>
                <a:r>
                  <a:rPr lang="zh-CN" altLang="en-US" b="1" dirty="0"/>
                  <a:t>使用语言</a:t>
                </a:r>
                <a:endParaRPr lang="en-US" dirty="0"/>
              </a:p>
            </p:txBody>
          </p:sp>
          <p:sp>
            <p:nvSpPr>
              <p:cNvPr id="18" name="IconBackground1" descr="4c783a32-857d-481b-80f2-cff6c69cf673">
                <a:extLst>
                  <a:ext uri="{FF2B5EF4-FFF2-40B4-BE49-F238E27FC236}">
                    <a16:creationId xmlns:a16="http://schemas.microsoft.com/office/drawing/2014/main" id="{4BF4E270-9C2E-42FD-9881-68EF6ACD959F}"/>
                  </a:ext>
                </a:extLst>
              </p:cNvPr>
              <p:cNvSpPr/>
              <p:nvPr/>
            </p:nvSpPr>
            <p:spPr>
              <a:xfrm>
                <a:off x="869471" y="2004654"/>
                <a:ext cx="559280" cy="559278"/>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19" name="Icon1" descr="d22acd21-c93b-4aba-a1ab-d78f4b77341a">
                <a:extLst>
                  <a:ext uri="{FF2B5EF4-FFF2-40B4-BE49-F238E27FC236}">
                    <a16:creationId xmlns:a16="http://schemas.microsoft.com/office/drawing/2014/main" id="{85889ECB-CED7-4248-8FBE-240CD2816D26}"/>
                  </a:ext>
                </a:extLst>
              </p:cNvPr>
              <p:cNvSpPr/>
              <p:nvPr/>
            </p:nvSpPr>
            <p:spPr bwMode="auto">
              <a:xfrm>
                <a:off x="994822" y="2177395"/>
                <a:ext cx="308578" cy="213794"/>
              </a:xfrm>
              <a:custGeom>
                <a:avLst/>
                <a:gdLst>
                  <a:gd name="connsiteX0" fmla="*/ 151822 w 607427"/>
                  <a:gd name="connsiteY0" fmla="*/ 226797 h 420852"/>
                  <a:gd name="connsiteX1" fmla="*/ 237172 w 607427"/>
                  <a:gd name="connsiteY1" fmla="*/ 226797 h 420852"/>
                  <a:gd name="connsiteX2" fmla="*/ 237172 w 607427"/>
                  <a:gd name="connsiteY2" fmla="*/ 316353 h 420852"/>
                  <a:gd name="connsiteX3" fmla="*/ 248668 w 607427"/>
                  <a:gd name="connsiteY3" fmla="*/ 327940 h 420852"/>
                  <a:gd name="connsiteX4" fmla="*/ 270900 w 607427"/>
                  <a:gd name="connsiteY4" fmla="*/ 327940 h 420852"/>
                  <a:gd name="connsiteX5" fmla="*/ 223616 w 607427"/>
                  <a:gd name="connsiteY5" fmla="*/ 385441 h 420852"/>
                  <a:gd name="connsiteX6" fmla="*/ 194443 w 607427"/>
                  <a:gd name="connsiteY6" fmla="*/ 420852 h 420852"/>
                  <a:gd name="connsiteX7" fmla="*/ 165378 w 607427"/>
                  <a:gd name="connsiteY7" fmla="*/ 385441 h 420852"/>
                  <a:gd name="connsiteX8" fmla="*/ 117985 w 607427"/>
                  <a:gd name="connsiteY8" fmla="*/ 327940 h 420852"/>
                  <a:gd name="connsiteX9" fmla="*/ 140217 w 607427"/>
                  <a:gd name="connsiteY9" fmla="*/ 327940 h 420852"/>
                  <a:gd name="connsiteX10" fmla="*/ 151822 w 607427"/>
                  <a:gd name="connsiteY10" fmla="*/ 316353 h 420852"/>
                  <a:gd name="connsiteX11" fmla="*/ 388357 w 607427"/>
                  <a:gd name="connsiteY11" fmla="*/ 91100 h 420852"/>
                  <a:gd name="connsiteX12" fmla="*/ 464814 w 607427"/>
                  <a:gd name="connsiteY12" fmla="*/ 184012 h 420852"/>
                  <a:gd name="connsiteX13" fmla="*/ 442582 w 607427"/>
                  <a:gd name="connsiteY13" fmla="*/ 184012 h 420852"/>
                  <a:gd name="connsiteX14" fmla="*/ 430977 w 607427"/>
                  <a:gd name="connsiteY14" fmla="*/ 195599 h 420852"/>
                  <a:gd name="connsiteX15" fmla="*/ 430977 w 607427"/>
                  <a:gd name="connsiteY15" fmla="*/ 285155 h 420852"/>
                  <a:gd name="connsiteX16" fmla="*/ 345627 w 607427"/>
                  <a:gd name="connsiteY16" fmla="*/ 285155 h 420852"/>
                  <a:gd name="connsiteX17" fmla="*/ 345627 w 607427"/>
                  <a:gd name="connsiteY17" fmla="*/ 195599 h 420852"/>
                  <a:gd name="connsiteX18" fmla="*/ 334131 w 607427"/>
                  <a:gd name="connsiteY18" fmla="*/ 184012 h 420852"/>
                  <a:gd name="connsiteX19" fmla="*/ 311899 w 607427"/>
                  <a:gd name="connsiteY19" fmla="*/ 184012 h 420852"/>
                  <a:gd name="connsiteX20" fmla="*/ 388359 w 607427"/>
                  <a:gd name="connsiteY20" fmla="*/ 61296 h 420852"/>
                  <a:gd name="connsiteX21" fmla="*/ 379357 w 607427"/>
                  <a:gd name="connsiteY21" fmla="*/ 65520 h 420852"/>
                  <a:gd name="connsiteX22" fmla="*/ 278499 w 607427"/>
                  <a:gd name="connsiteY22" fmla="*/ 188220 h 420852"/>
                  <a:gd name="connsiteX23" fmla="*/ 276981 w 607427"/>
                  <a:gd name="connsiteY23" fmla="*/ 200457 h 420852"/>
                  <a:gd name="connsiteX24" fmla="*/ 287392 w 607427"/>
                  <a:gd name="connsiteY24" fmla="*/ 207172 h 420852"/>
                  <a:gd name="connsiteX25" fmla="*/ 322530 w 607427"/>
                  <a:gd name="connsiteY25" fmla="*/ 207172 h 420852"/>
                  <a:gd name="connsiteX26" fmla="*/ 322530 w 607427"/>
                  <a:gd name="connsiteY26" fmla="*/ 296625 h 420852"/>
                  <a:gd name="connsiteX27" fmla="*/ 334134 w 607427"/>
                  <a:gd name="connsiteY27" fmla="*/ 308212 h 420852"/>
                  <a:gd name="connsiteX28" fmla="*/ 442583 w 607427"/>
                  <a:gd name="connsiteY28" fmla="*/ 308212 h 420852"/>
                  <a:gd name="connsiteX29" fmla="*/ 454079 w 607427"/>
                  <a:gd name="connsiteY29" fmla="*/ 296625 h 420852"/>
                  <a:gd name="connsiteX30" fmla="*/ 454079 w 607427"/>
                  <a:gd name="connsiteY30" fmla="*/ 207172 h 420852"/>
                  <a:gd name="connsiteX31" fmla="*/ 489217 w 607427"/>
                  <a:gd name="connsiteY31" fmla="*/ 207172 h 420852"/>
                  <a:gd name="connsiteX32" fmla="*/ 489325 w 607427"/>
                  <a:gd name="connsiteY32" fmla="*/ 207172 h 420852"/>
                  <a:gd name="connsiteX33" fmla="*/ 500821 w 607427"/>
                  <a:gd name="connsiteY33" fmla="*/ 195584 h 420852"/>
                  <a:gd name="connsiteX34" fmla="*/ 497784 w 607427"/>
                  <a:gd name="connsiteY34" fmla="*/ 187678 h 420852"/>
                  <a:gd name="connsiteX35" fmla="*/ 397251 w 607427"/>
                  <a:gd name="connsiteY35" fmla="*/ 65520 h 420852"/>
                  <a:gd name="connsiteX36" fmla="*/ 388359 w 607427"/>
                  <a:gd name="connsiteY36" fmla="*/ 61296 h 420852"/>
                  <a:gd name="connsiteX37" fmla="*/ 336628 w 607427"/>
                  <a:gd name="connsiteY37" fmla="*/ 0 h 420852"/>
                  <a:gd name="connsiteX38" fmla="*/ 444752 w 607427"/>
                  <a:gd name="connsiteY38" fmla="*/ 77107 h 420852"/>
                  <a:gd name="connsiteX39" fmla="*/ 550925 w 607427"/>
                  <a:gd name="connsiteY39" fmla="*/ 190927 h 420852"/>
                  <a:gd name="connsiteX40" fmla="*/ 548105 w 607427"/>
                  <a:gd name="connsiteY40" fmla="*/ 216052 h 420852"/>
                  <a:gd name="connsiteX41" fmla="*/ 607427 w 607427"/>
                  <a:gd name="connsiteY41" fmla="*/ 316118 h 420852"/>
                  <a:gd name="connsiteX42" fmla="*/ 607427 w 607427"/>
                  <a:gd name="connsiteY42" fmla="*/ 316876 h 420852"/>
                  <a:gd name="connsiteX43" fmla="*/ 537694 w 607427"/>
                  <a:gd name="connsiteY43" fmla="*/ 385428 h 420852"/>
                  <a:gd name="connsiteX44" fmla="*/ 253555 w 607427"/>
                  <a:gd name="connsiteY44" fmla="*/ 385428 h 420852"/>
                  <a:gd name="connsiteX45" fmla="*/ 304310 w 607427"/>
                  <a:gd name="connsiteY45" fmla="*/ 323699 h 420852"/>
                  <a:gd name="connsiteX46" fmla="*/ 305828 w 607427"/>
                  <a:gd name="connsiteY46" fmla="*/ 311353 h 420852"/>
                  <a:gd name="connsiteX47" fmla="*/ 295417 w 607427"/>
                  <a:gd name="connsiteY47" fmla="*/ 304747 h 420852"/>
                  <a:gd name="connsiteX48" fmla="*/ 260279 w 607427"/>
                  <a:gd name="connsiteY48" fmla="*/ 304747 h 420852"/>
                  <a:gd name="connsiteX49" fmla="*/ 260279 w 607427"/>
                  <a:gd name="connsiteY49" fmla="*/ 215294 h 420852"/>
                  <a:gd name="connsiteX50" fmla="*/ 248675 w 607427"/>
                  <a:gd name="connsiteY50" fmla="*/ 203706 h 420852"/>
                  <a:gd name="connsiteX51" fmla="*/ 140226 w 607427"/>
                  <a:gd name="connsiteY51" fmla="*/ 203706 h 420852"/>
                  <a:gd name="connsiteX52" fmla="*/ 128730 w 607427"/>
                  <a:gd name="connsiteY52" fmla="*/ 215294 h 420852"/>
                  <a:gd name="connsiteX53" fmla="*/ 128730 w 607427"/>
                  <a:gd name="connsiteY53" fmla="*/ 304747 h 420852"/>
                  <a:gd name="connsiteX54" fmla="*/ 93592 w 607427"/>
                  <a:gd name="connsiteY54" fmla="*/ 304747 h 420852"/>
                  <a:gd name="connsiteX55" fmla="*/ 83073 w 607427"/>
                  <a:gd name="connsiteY55" fmla="*/ 311353 h 420852"/>
                  <a:gd name="connsiteX56" fmla="*/ 84591 w 607427"/>
                  <a:gd name="connsiteY56" fmla="*/ 323699 h 420852"/>
                  <a:gd name="connsiteX57" fmla="*/ 135454 w 607427"/>
                  <a:gd name="connsiteY57" fmla="*/ 385428 h 420852"/>
                  <a:gd name="connsiteX58" fmla="*/ 72987 w 607427"/>
                  <a:gd name="connsiteY58" fmla="*/ 385428 h 420852"/>
                  <a:gd name="connsiteX59" fmla="*/ 9652 w 607427"/>
                  <a:gd name="connsiteY59" fmla="*/ 344600 h 420852"/>
                  <a:gd name="connsiteX60" fmla="*/ 0 w 607427"/>
                  <a:gd name="connsiteY60" fmla="*/ 298791 h 420852"/>
                  <a:gd name="connsiteX61" fmla="*/ 75047 w 607427"/>
                  <a:gd name="connsiteY61" fmla="*/ 191685 h 420852"/>
                  <a:gd name="connsiteX62" fmla="*/ 71035 w 607427"/>
                  <a:gd name="connsiteY62" fmla="*/ 162012 h 420852"/>
                  <a:gd name="connsiteX63" fmla="*/ 178942 w 607427"/>
                  <a:gd name="connsiteY63" fmla="*/ 47975 h 420852"/>
                  <a:gd name="connsiteX64" fmla="*/ 236204 w 607427"/>
                  <a:gd name="connsiteY64" fmla="*/ 59671 h 420852"/>
                  <a:gd name="connsiteX65" fmla="*/ 336628 w 607427"/>
                  <a:gd name="connsiteY65" fmla="*/ 0 h 42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7427" h="420852">
                    <a:moveTo>
                      <a:pt x="151822" y="226797"/>
                    </a:moveTo>
                    <a:lnTo>
                      <a:pt x="237172" y="226797"/>
                    </a:lnTo>
                    <a:lnTo>
                      <a:pt x="237172" y="316353"/>
                    </a:lnTo>
                    <a:cubicBezTo>
                      <a:pt x="237172" y="322742"/>
                      <a:pt x="242269" y="327940"/>
                      <a:pt x="248668" y="327940"/>
                    </a:cubicBezTo>
                    <a:lnTo>
                      <a:pt x="270900" y="327940"/>
                    </a:lnTo>
                    <a:lnTo>
                      <a:pt x="223616" y="385441"/>
                    </a:lnTo>
                    <a:lnTo>
                      <a:pt x="194443" y="420852"/>
                    </a:lnTo>
                    <a:lnTo>
                      <a:pt x="165378" y="385441"/>
                    </a:lnTo>
                    <a:lnTo>
                      <a:pt x="117985" y="327940"/>
                    </a:lnTo>
                    <a:lnTo>
                      <a:pt x="140217" y="327940"/>
                    </a:lnTo>
                    <a:cubicBezTo>
                      <a:pt x="146616" y="327940"/>
                      <a:pt x="151822" y="322742"/>
                      <a:pt x="151822" y="316353"/>
                    </a:cubicBezTo>
                    <a:close/>
                    <a:moveTo>
                      <a:pt x="388357" y="91100"/>
                    </a:moveTo>
                    <a:lnTo>
                      <a:pt x="464814" y="184012"/>
                    </a:lnTo>
                    <a:lnTo>
                      <a:pt x="442582" y="184012"/>
                    </a:lnTo>
                    <a:cubicBezTo>
                      <a:pt x="436183" y="184012"/>
                      <a:pt x="430977" y="189210"/>
                      <a:pt x="430977" y="195599"/>
                    </a:cubicBezTo>
                    <a:lnTo>
                      <a:pt x="430977" y="285155"/>
                    </a:lnTo>
                    <a:lnTo>
                      <a:pt x="345627" y="285155"/>
                    </a:lnTo>
                    <a:lnTo>
                      <a:pt x="345627" y="195599"/>
                    </a:lnTo>
                    <a:cubicBezTo>
                      <a:pt x="345627" y="189210"/>
                      <a:pt x="340530" y="184012"/>
                      <a:pt x="334131" y="184012"/>
                    </a:cubicBezTo>
                    <a:lnTo>
                      <a:pt x="311899" y="184012"/>
                    </a:lnTo>
                    <a:close/>
                    <a:moveTo>
                      <a:pt x="388359" y="61296"/>
                    </a:moveTo>
                    <a:cubicBezTo>
                      <a:pt x="384888" y="61296"/>
                      <a:pt x="381635" y="62812"/>
                      <a:pt x="379357" y="65520"/>
                    </a:cubicBezTo>
                    <a:lnTo>
                      <a:pt x="278499" y="188220"/>
                    </a:lnTo>
                    <a:cubicBezTo>
                      <a:pt x="275571" y="191685"/>
                      <a:pt x="275029" y="196450"/>
                      <a:pt x="276981" y="200457"/>
                    </a:cubicBezTo>
                    <a:cubicBezTo>
                      <a:pt x="278824" y="204572"/>
                      <a:pt x="282945" y="207172"/>
                      <a:pt x="287392" y="207172"/>
                    </a:cubicBezTo>
                    <a:lnTo>
                      <a:pt x="322530" y="207172"/>
                    </a:lnTo>
                    <a:lnTo>
                      <a:pt x="322530" y="296625"/>
                    </a:lnTo>
                    <a:cubicBezTo>
                      <a:pt x="322530" y="303014"/>
                      <a:pt x="327735" y="308212"/>
                      <a:pt x="334134" y="308212"/>
                    </a:cubicBezTo>
                    <a:lnTo>
                      <a:pt x="442583" y="308212"/>
                    </a:lnTo>
                    <a:cubicBezTo>
                      <a:pt x="448982" y="308212"/>
                      <a:pt x="454079" y="303014"/>
                      <a:pt x="454079" y="296625"/>
                    </a:cubicBezTo>
                    <a:lnTo>
                      <a:pt x="454079" y="207172"/>
                    </a:lnTo>
                    <a:lnTo>
                      <a:pt x="489217" y="207172"/>
                    </a:lnTo>
                    <a:lnTo>
                      <a:pt x="489325" y="207172"/>
                    </a:lnTo>
                    <a:cubicBezTo>
                      <a:pt x="495724" y="207172"/>
                      <a:pt x="500821" y="201973"/>
                      <a:pt x="500821" y="195584"/>
                    </a:cubicBezTo>
                    <a:cubicBezTo>
                      <a:pt x="500821" y="192552"/>
                      <a:pt x="499628" y="189736"/>
                      <a:pt x="497784" y="187678"/>
                    </a:cubicBezTo>
                    <a:lnTo>
                      <a:pt x="397251" y="65520"/>
                    </a:lnTo>
                    <a:cubicBezTo>
                      <a:pt x="395082" y="62812"/>
                      <a:pt x="391829" y="61296"/>
                      <a:pt x="388359" y="61296"/>
                    </a:cubicBezTo>
                    <a:close/>
                    <a:moveTo>
                      <a:pt x="336628" y="0"/>
                    </a:moveTo>
                    <a:cubicBezTo>
                      <a:pt x="386732" y="0"/>
                      <a:pt x="429353" y="32272"/>
                      <a:pt x="444752" y="77107"/>
                    </a:cubicBezTo>
                    <a:cubicBezTo>
                      <a:pt x="504074" y="81223"/>
                      <a:pt x="550925" y="130606"/>
                      <a:pt x="550925" y="190927"/>
                    </a:cubicBezTo>
                    <a:cubicBezTo>
                      <a:pt x="550925" y="199591"/>
                      <a:pt x="549949" y="208038"/>
                      <a:pt x="548105" y="216052"/>
                    </a:cubicBezTo>
                    <a:cubicBezTo>
                      <a:pt x="583460" y="235545"/>
                      <a:pt x="607427" y="273016"/>
                      <a:pt x="607427" y="316118"/>
                    </a:cubicBezTo>
                    <a:lnTo>
                      <a:pt x="607427" y="316876"/>
                    </a:lnTo>
                    <a:cubicBezTo>
                      <a:pt x="607102" y="354888"/>
                      <a:pt x="575760" y="385428"/>
                      <a:pt x="537694" y="385428"/>
                    </a:cubicBezTo>
                    <a:lnTo>
                      <a:pt x="253555" y="385428"/>
                    </a:lnTo>
                    <a:lnTo>
                      <a:pt x="304310" y="323699"/>
                    </a:lnTo>
                    <a:cubicBezTo>
                      <a:pt x="307130" y="320233"/>
                      <a:pt x="307780" y="315468"/>
                      <a:pt x="305828" y="311353"/>
                    </a:cubicBezTo>
                    <a:cubicBezTo>
                      <a:pt x="303985" y="307346"/>
                      <a:pt x="299864" y="304747"/>
                      <a:pt x="295417" y="304747"/>
                    </a:cubicBezTo>
                    <a:lnTo>
                      <a:pt x="260279" y="304747"/>
                    </a:lnTo>
                    <a:lnTo>
                      <a:pt x="260279" y="215294"/>
                    </a:lnTo>
                    <a:cubicBezTo>
                      <a:pt x="260279" y="208904"/>
                      <a:pt x="255074" y="203706"/>
                      <a:pt x="248675" y="203706"/>
                    </a:cubicBezTo>
                    <a:lnTo>
                      <a:pt x="140226" y="203706"/>
                    </a:lnTo>
                    <a:cubicBezTo>
                      <a:pt x="133827" y="203706"/>
                      <a:pt x="128730" y="208904"/>
                      <a:pt x="128730" y="215294"/>
                    </a:cubicBezTo>
                    <a:lnTo>
                      <a:pt x="128730" y="304747"/>
                    </a:lnTo>
                    <a:lnTo>
                      <a:pt x="93592" y="304747"/>
                    </a:lnTo>
                    <a:cubicBezTo>
                      <a:pt x="89037" y="304747"/>
                      <a:pt x="85025" y="307346"/>
                      <a:pt x="83073" y="311353"/>
                    </a:cubicBezTo>
                    <a:cubicBezTo>
                      <a:pt x="81120" y="315468"/>
                      <a:pt x="81771" y="320233"/>
                      <a:pt x="84591" y="323699"/>
                    </a:cubicBezTo>
                    <a:lnTo>
                      <a:pt x="135454" y="385428"/>
                    </a:lnTo>
                    <a:lnTo>
                      <a:pt x="72987" y="385428"/>
                    </a:lnTo>
                    <a:cubicBezTo>
                      <a:pt x="45657" y="385428"/>
                      <a:pt x="20605" y="369617"/>
                      <a:pt x="9652" y="344600"/>
                    </a:cubicBezTo>
                    <a:cubicBezTo>
                      <a:pt x="3470" y="330630"/>
                      <a:pt x="0" y="315143"/>
                      <a:pt x="0" y="298791"/>
                    </a:cubicBezTo>
                    <a:cubicBezTo>
                      <a:pt x="0" y="249624"/>
                      <a:pt x="31234" y="207605"/>
                      <a:pt x="75047" y="191685"/>
                    </a:cubicBezTo>
                    <a:cubicBezTo>
                      <a:pt x="72444" y="182155"/>
                      <a:pt x="71035" y="172300"/>
                      <a:pt x="71035" y="162012"/>
                    </a:cubicBezTo>
                    <a:cubicBezTo>
                      <a:pt x="71035" y="101041"/>
                      <a:pt x="117993" y="51224"/>
                      <a:pt x="178942" y="47975"/>
                    </a:cubicBezTo>
                    <a:cubicBezTo>
                      <a:pt x="199548" y="46784"/>
                      <a:pt x="219068" y="51224"/>
                      <a:pt x="236204" y="59671"/>
                    </a:cubicBezTo>
                    <a:cubicBezTo>
                      <a:pt x="255616" y="24150"/>
                      <a:pt x="293248" y="0"/>
                      <a:pt x="336628" y="0"/>
                    </a:cubicBezTo>
                    <a:close/>
                  </a:path>
                </a:pathLst>
              </a:custGeom>
              <a:solidFill>
                <a:srgbClr val="FFFFFF"/>
              </a:solidFill>
              <a:ln>
                <a:noFill/>
              </a:ln>
            </p:spPr>
            <p:txBody>
              <a:bodyPr wrap="square" lIns="91440" tIns="45720" rIns="91440" bIns="45720" anchor="ctr">
                <a:normAutofit fontScale="5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52" name="Text1" descr="35c06285-5016-4878-a0bb-23f228278b89">
                <a:extLst>
                  <a:ext uri="{FF2B5EF4-FFF2-40B4-BE49-F238E27FC236}">
                    <a16:creationId xmlns:a16="http://schemas.microsoft.com/office/drawing/2014/main" id="{CE95A47E-4A73-F282-F8DC-260777AAB4CA}"/>
                  </a:ext>
                </a:extLst>
              </p:cNvPr>
              <p:cNvSpPr txBox="1"/>
              <p:nvPr/>
            </p:nvSpPr>
            <p:spPr>
              <a:xfrm>
                <a:off x="5422899" y="2177755"/>
                <a:ext cx="5899630" cy="601981"/>
              </a:xfrm>
              <a:prstGeom prst="rect">
                <a:avLst/>
              </a:prstGeom>
              <a:solidFill>
                <a:schemeClr val="bg2"/>
              </a:solidFill>
            </p:spPr>
            <p:txBody>
              <a:bodyPr wrap="square" lIns="91440" tIns="45720" rIns="91440" bIns="45720" anchor="ctr" anchorCtr="0">
                <a:normAutofit/>
              </a:bodyPr>
              <a:lstStyle/>
              <a:p>
                <a:pPr>
                  <a:lnSpc>
                    <a:spcPct val="120000"/>
                  </a:lnSpc>
                </a:pPr>
                <a:r>
                  <a:rPr lang="zh-CN" altLang="en-US" sz="1200" dirty="0"/>
                  <a:t>采用Java语言，因其稳定性、跨平台特性和强大的生态系统支持。</a:t>
                </a:r>
                <a:endParaRPr lang="en-US" dirty="0"/>
              </a:p>
            </p:txBody>
          </p:sp>
        </p:grpSp>
        <p:grpSp>
          <p:nvGrpSpPr>
            <p:cNvPr id="54" name="组合 53" descr="cef0e65d-01e0-4712-ae06-dc0f34226359">
              <a:extLst>
                <a:ext uri="{FF2B5EF4-FFF2-40B4-BE49-F238E27FC236}">
                  <a16:creationId xmlns:a16="http://schemas.microsoft.com/office/drawing/2014/main" id="{3595C908-706F-D946-BE86-1CE2DA5F082B}"/>
                </a:ext>
              </a:extLst>
            </p:cNvPr>
            <p:cNvGrpSpPr/>
            <p:nvPr/>
          </p:nvGrpSpPr>
          <p:grpSpPr>
            <a:xfrm>
              <a:off x="869471" y="2624158"/>
              <a:ext cx="10453058" cy="972335"/>
              <a:chOff x="869471" y="2624158"/>
              <a:chExt cx="10453058" cy="972335"/>
            </a:xfrm>
          </p:grpSpPr>
          <p:sp>
            <p:nvSpPr>
              <p:cNvPr id="5" name="ComponentBackground2" descr="c1d19a86-ab1e-47f1-bc7d-14301d6a7c9f">
                <a:extLst>
                  <a:ext uri="{FF2B5EF4-FFF2-40B4-BE49-F238E27FC236}">
                    <a16:creationId xmlns:a16="http://schemas.microsoft.com/office/drawing/2014/main" id="{6D4646E7-178B-4DE2-AE6A-229DAEE25E6B}"/>
                  </a:ext>
                </a:extLst>
              </p:cNvPr>
              <p:cNvSpPr/>
              <p:nvPr/>
            </p:nvSpPr>
            <p:spPr bwMode="auto">
              <a:xfrm>
                <a:off x="1195979" y="2624158"/>
                <a:ext cx="1613534" cy="939197"/>
              </a:xfrm>
              <a:custGeom>
                <a:avLst/>
                <a:gdLst>
                  <a:gd name="T0" fmla="*/ 653 w 1102"/>
                  <a:gd name="T1" fmla="*/ 115 h 871"/>
                  <a:gd name="T2" fmla="*/ 543 w 1102"/>
                  <a:gd name="T3" fmla="*/ 0 h 871"/>
                  <a:gd name="T4" fmla="*/ 433 w 1102"/>
                  <a:gd name="T5" fmla="*/ 115 h 871"/>
                  <a:gd name="T6" fmla="*/ 0 w 1102"/>
                  <a:gd name="T7" fmla="*/ 115 h 871"/>
                  <a:gd name="T8" fmla="*/ 0 w 1102"/>
                  <a:gd name="T9" fmla="*/ 871 h 871"/>
                  <a:gd name="T10" fmla="*/ 1102 w 1102"/>
                  <a:gd name="T11" fmla="*/ 871 h 871"/>
                  <a:gd name="T12" fmla="*/ 1102 w 1102"/>
                  <a:gd name="T13" fmla="*/ 115 h 871"/>
                  <a:gd name="T14" fmla="*/ 653 w 1102"/>
                  <a:gd name="T15" fmla="*/ 115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71">
                    <a:moveTo>
                      <a:pt x="653" y="115"/>
                    </a:moveTo>
                    <a:lnTo>
                      <a:pt x="543" y="0"/>
                    </a:lnTo>
                    <a:lnTo>
                      <a:pt x="433" y="115"/>
                    </a:lnTo>
                    <a:lnTo>
                      <a:pt x="0" y="115"/>
                    </a:lnTo>
                    <a:lnTo>
                      <a:pt x="0" y="871"/>
                    </a:lnTo>
                    <a:lnTo>
                      <a:pt x="1102" y="871"/>
                    </a:lnTo>
                    <a:lnTo>
                      <a:pt x="1102" y="115"/>
                    </a:lnTo>
                    <a:lnTo>
                      <a:pt x="653" y="115"/>
                    </a:lnTo>
                    <a:close/>
                  </a:path>
                </a:pathLst>
              </a:custGeom>
              <a:solidFill>
                <a:schemeClr val="accent2"/>
              </a:solidFill>
              <a:ln w="28575">
                <a:solidFill>
                  <a:schemeClr val="bg1"/>
                </a:solidFill>
              </a:ln>
            </p:spPr>
            <p:txBody>
              <a:bodyPr wrap="square" lIns="91440" tIns="45720" rIns="91440" bIns="45720" anchor="ctr">
                <a:normAutofit/>
              </a:bodyPr>
              <a:lstStyle/>
              <a:p>
                <a:pPr algn="ctr"/>
                <a:endParaRPr/>
              </a:p>
            </p:txBody>
          </p:sp>
          <p:sp>
            <p:nvSpPr>
              <p:cNvPr id="12" name="Bullet2" descr="ae05a6f5-de4f-4c6d-b404-a2b43caefc89">
                <a:extLst>
                  <a:ext uri="{FF2B5EF4-FFF2-40B4-BE49-F238E27FC236}">
                    <a16:creationId xmlns:a16="http://schemas.microsoft.com/office/drawing/2014/main" id="{92445316-2EF8-4912-BC95-3FE6096B5D41}"/>
                  </a:ext>
                </a:extLst>
              </p:cNvPr>
              <p:cNvSpPr txBox="1"/>
              <p:nvPr/>
            </p:nvSpPr>
            <p:spPr>
              <a:xfrm>
                <a:off x="3010100" y="2931102"/>
                <a:ext cx="2412799" cy="601981"/>
              </a:xfrm>
              <a:prstGeom prst="rect">
                <a:avLst/>
              </a:prstGeom>
              <a:noFill/>
            </p:spPr>
            <p:txBody>
              <a:bodyPr wrap="square" lIns="91440" tIns="45720" rIns="91440" bIns="45720" anchor="ctr" anchorCtr="0">
                <a:normAutofit/>
              </a:bodyPr>
              <a:lstStyle/>
              <a:p>
                <a:pPr algn="r"/>
                <a:r>
                  <a:rPr lang="zh-CN" altLang="en-US" b="1" dirty="0"/>
                  <a:t>后端框架</a:t>
                </a:r>
                <a:endParaRPr lang="en-US" dirty="0"/>
              </a:p>
            </p:txBody>
          </p:sp>
          <p:sp>
            <p:nvSpPr>
              <p:cNvPr id="26" name="IconBackground2" descr="bfb3e8d8-e38c-4091-8dbf-d400172496a4">
                <a:extLst>
                  <a:ext uri="{FF2B5EF4-FFF2-40B4-BE49-F238E27FC236}">
                    <a16:creationId xmlns:a16="http://schemas.microsoft.com/office/drawing/2014/main" id="{873FD62E-8174-41DB-B647-4389985EC013}"/>
                  </a:ext>
                </a:extLst>
              </p:cNvPr>
              <p:cNvSpPr/>
              <p:nvPr/>
            </p:nvSpPr>
            <p:spPr>
              <a:xfrm>
                <a:off x="869471" y="2852744"/>
                <a:ext cx="559280" cy="559278"/>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7" name="Icon2" descr="9e5de90f-983c-4f53-a22e-1a2d92c65be4">
                <a:extLst>
                  <a:ext uri="{FF2B5EF4-FFF2-40B4-BE49-F238E27FC236}">
                    <a16:creationId xmlns:a16="http://schemas.microsoft.com/office/drawing/2014/main" id="{90C55959-D3A6-431A-832F-A5ABE6ABF9E0}"/>
                  </a:ext>
                </a:extLst>
              </p:cNvPr>
              <p:cNvSpPr/>
              <p:nvPr/>
            </p:nvSpPr>
            <p:spPr bwMode="auto">
              <a:xfrm>
                <a:off x="994822" y="2988837"/>
                <a:ext cx="308578" cy="287092"/>
              </a:xfrm>
              <a:custGeom>
                <a:avLst/>
                <a:gdLst>
                  <a:gd name="connsiteX0" fmla="*/ 362096 w 576922"/>
                  <a:gd name="connsiteY0" fmla="*/ 472751 h 536754"/>
                  <a:gd name="connsiteX1" fmla="*/ 376350 w 576922"/>
                  <a:gd name="connsiteY1" fmla="*/ 536754 h 536754"/>
                  <a:gd name="connsiteX2" fmla="*/ 362096 w 576922"/>
                  <a:gd name="connsiteY2" fmla="*/ 536754 h 536754"/>
                  <a:gd name="connsiteX3" fmla="*/ 214826 w 576922"/>
                  <a:gd name="connsiteY3" fmla="*/ 472751 h 536754"/>
                  <a:gd name="connsiteX4" fmla="*/ 214826 w 576922"/>
                  <a:gd name="connsiteY4" fmla="*/ 536754 h 536754"/>
                  <a:gd name="connsiteX5" fmla="*/ 200572 w 576922"/>
                  <a:gd name="connsiteY5" fmla="*/ 536754 h 536754"/>
                  <a:gd name="connsiteX6" fmla="*/ 288461 w 576922"/>
                  <a:gd name="connsiteY6" fmla="*/ 200761 h 536754"/>
                  <a:gd name="connsiteX7" fmla="*/ 221958 w 576922"/>
                  <a:gd name="connsiteY7" fmla="*/ 267171 h 536754"/>
                  <a:gd name="connsiteX8" fmla="*/ 288461 w 576922"/>
                  <a:gd name="connsiteY8" fmla="*/ 346317 h 536754"/>
                  <a:gd name="connsiteX9" fmla="*/ 354963 w 576922"/>
                  <a:gd name="connsiteY9" fmla="*/ 267171 h 536754"/>
                  <a:gd name="connsiteX10" fmla="*/ 288461 w 576922"/>
                  <a:gd name="connsiteY10" fmla="*/ 200761 h 536754"/>
                  <a:gd name="connsiteX11" fmla="*/ 279958 w 576922"/>
                  <a:gd name="connsiteY11" fmla="*/ 97355 h 536754"/>
                  <a:gd name="connsiteX12" fmla="*/ 296963 w 576922"/>
                  <a:gd name="connsiteY12" fmla="*/ 97355 h 536754"/>
                  <a:gd name="connsiteX13" fmla="*/ 494649 w 576922"/>
                  <a:gd name="connsiteY13" fmla="*/ 267626 h 536754"/>
                  <a:gd name="connsiteX14" fmla="*/ 499204 w 576922"/>
                  <a:gd name="connsiteY14" fmla="*/ 277481 h 536754"/>
                  <a:gd name="connsiteX15" fmla="*/ 499204 w 576922"/>
                  <a:gd name="connsiteY15" fmla="*/ 523715 h 536754"/>
                  <a:gd name="connsiteX16" fmla="*/ 486147 w 576922"/>
                  <a:gd name="connsiteY16" fmla="*/ 536754 h 536754"/>
                  <a:gd name="connsiteX17" fmla="*/ 430272 w 576922"/>
                  <a:gd name="connsiteY17" fmla="*/ 536754 h 536754"/>
                  <a:gd name="connsiteX18" fmla="*/ 398084 w 576922"/>
                  <a:gd name="connsiteY18" fmla="*/ 393017 h 536754"/>
                  <a:gd name="connsiteX19" fmla="*/ 385634 w 576922"/>
                  <a:gd name="connsiteY19" fmla="*/ 376035 h 536754"/>
                  <a:gd name="connsiteX20" fmla="*/ 298482 w 576922"/>
                  <a:gd name="connsiteY20" fmla="*/ 352231 h 536754"/>
                  <a:gd name="connsiteX21" fmla="*/ 291953 w 576922"/>
                  <a:gd name="connsiteY21" fmla="*/ 365270 h 536754"/>
                  <a:gd name="connsiteX22" fmla="*/ 291801 w 576922"/>
                  <a:gd name="connsiteY22" fmla="*/ 365270 h 536754"/>
                  <a:gd name="connsiteX23" fmla="*/ 309565 w 576922"/>
                  <a:gd name="connsiteY23" fmla="*/ 502943 h 536754"/>
                  <a:gd name="connsiteX24" fmla="*/ 290131 w 576922"/>
                  <a:gd name="connsiteY24" fmla="*/ 536754 h 536754"/>
                  <a:gd name="connsiteX25" fmla="*/ 286791 w 576922"/>
                  <a:gd name="connsiteY25" fmla="*/ 536754 h 536754"/>
                  <a:gd name="connsiteX26" fmla="*/ 267356 w 576922"/>
                  <a:gd name="connsiteY26" fmla="*/ 502943 h 536754"/>
                  <a:gd name="connsiteX27" fmla="*/ 285120 w 576922"/>
                  <a:gd name="connsiteY27" fmla="*/ 365270 h 536754"/>
                  <a:gd name="connsiteX28" fmla="*/ 284969 w 576922"/>
                  <a:gd name="connsiteY28" fmla="*/ 365270 h 536754"/>
                  <a:gd name="connsiteX29" fmla="*/ 278440 w 576922"/>
                  <a:gd name="connsiteY29" fmla="*/ 352231 h 536754"/>
                  <a:gd name="connsiteX30" fmla="*/ 191288 w 576922"/>
                  <a:gd name="connsiteY30" fmla="*/ 376035 h 536754"/>
                  <a:gd name="connsiteX31" fmla="*/ 178838 w 576922"/>
                  <a:gd name="connsiteY31" fmla="*/ 393017 h 536754"/>
                  <a:gd name="connsiteX32" fmla="*/ 146649 w 576922"/>
                  <a:gd name="connsiteY32" fmla="*/ 536754 h 536754"/>
                  <a:gd name="connsiteX33" fmla="*/ 90775 w 576922"/>
                  <a:gd name="connsiteY33" fmla="*/ 536754 h 536754"/>
                  <a:gd name="connsiteX34" fmla="*/ 77717 w 576922"/>
                  <a:gd name="connsiteY34" fmla="*/ 523715 h 536754"/>
                  <a:gd name="connsiteX35" fmla="*/ 77717 w 576922"/>
                  <a:gd name="connsiteY35" fmla="*/ 277481 h 536754"/>
                  <a:gd name="connsiteX36" fmla="*/ 82272 w 576922"/>
                  <a:gd name="connsiteY36" fmla="*/ 267626 h 536754"/>
                  <a:gd name="connsiteX37" fmla="*/ 288461 w 576922"/>
                  <a:gd name="connsiteY37" fmla="*/ 0 h 536754"/>
                  <a:gd name="connsiteX38" fmla="*/ 305620 w 576922"/>
                  <a:gd name="connsiteY38" fmla="*/ 6254 h 536754"/>
                  <a:gd name="connsiteX39" fmla="*/ 567855 w 576922"/>
                  <a:gd name="connsiteY39" fmla="*/ 231550 h 536754"/>
                  <a:gd name="connsiteX40" fmla="*/ 570588 w 576922"/>
                  <a:gd name="connsiteY40" fmla="*/ 268392 h 536754"/>
                  <a:gd name="connsiteX41" fmla="*/ 550696 w 576922"/>
                  <a:gd name="connsiteY41" fmla="*/ 277488 h 536754"/>
                  <a:gd name="connsiteX42" fmla="*/ 533690 w 576922"/>
                  <a:gd name="connsiteY42" fmla="*/ 271272 h 536754"/>
                  <a:gd name="connsiteX43" fmla="*/ 288461 w 576922"/>
                  <a:gd name="connsiteY43" fmla="*/ 60683 h 536754"/>
                  <a:gd name="connsiteX44" fmla="*/ 43232 w 576922"/>
                  <a:gd name="connsiteY44" fmla="*/ 271272 h 536754"/>
                  <a:gd name="connsiteX45" fmla="*/ 6334 w 576922"/>
                  <a:gd name="connsiteY45" fmla="*/ 268392 h 536754"/>
                  <a:gd name="connsiteX46" fmla="*/ 9067 w 576922"/>
                  <a:gd name="connsiteY46" fmla="*/ 231550 h 536754"/>
                  <a:gd name="connsiteX47" fmla="*/ 271303 w 576922"/>
                  <a:gd name="connsiteY47" fmla="*/ 6254 h 536754"/>
                  <a:gd name="connsiteX48" fmla="*/ 288461 w 576922"/>
                  <a:gd name="connsiteY48" fmla="*/ 0 h 53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922" h="536754">
                    <a:moveTo>
                      <a:pt x="362096" y="472751"/>
                    </a:moveTo>
                    <a:lnTo>
                      <a:pt x="376350" y="536754"/>
                    </a:lnTo>
                    <a:lnTo>
                      <a:pt x="362096" y="536754"/>
                    </a:lnTo>
                    <a:close/>
                    <a:moveTo>
                      <a:pt x="214826" y="472751"/>
                    </a:moveTo>
                    <a:lnTo>
                      <a:pt x="214826" y="536754"/>
                    </a:lnTo>
                    <a:lnTo>
                      <a:pt x="200572" y="536754"/>
                    </a:lnTo>
                    <a:close/>
                    <a:moveTo>
                      <a:pt x="288461" y="200761"/>
                    </a:moveTo>
                    <a:cubicBezTo>
                      <a:pt x="251717" y="200761"/>
                      <a:pt x="221958" y="230478"/>
                      <a:pt x="221958" y="267171"/>
                    </a:cubicBezTo>
                    <a:cubicBezTo>
                      <a:pt x="221958" y="303712"/>
                      <a:pt x="251717" y="346317"/>
                      <a:pt x="288461" y="346317"/>
                    </a:cubicBezTo>
                    <a:cubicBezTo>
                      <a:pt x="325204" y="346317"/>
                      <a:pt x="354963" y="303712"/>
                      <a:pt x="354963" y="267171"/>
                    </a:cubicBezTo>
                    <a:cubicBezTo>
                      <a:pt x="354963" y="230478"/>
                      <a:pt x="325204" y="200761"/>
                      <a:pt x="288461" y="200761"/>
                    </a:cubicBezTo>
                    <a:close/>
                    <a:moveTo>
                      <a:pt x="279958" y="97355"/>
                    </a:moveTo>
                    <a:cubicBezTo>
                      <a:pt x="284817" y="93109"/>
                      <a:pt x="292105" y="93109"/>
                      <a:pt x="296963" y="97355"/>
                    </a:cubicBezTo>
                    <a:lnTo>
                      <a:pt x="494649" y="267626"/>
                    </a:lnTo>
                    <a:cubicBezTo>
                      <a:pt x="497534" y="270052"/>
                      <a:pt x="499204" y="273691"/>
                      <a:pt x="499204" y="277481"/>
                    </a:cubicBezTo>
                    <a:lnTo>
                      <a:pt x="499204" y="523715"/>
                    </a:lnTo>
                    <a:cubicBezTo>
                      <a:pt x="499204" y="530993"/>
                      <a:pt x="493283" y="536754"/>
                      <a:pt x="486147" y="536754"/>
                    </a:cubicBezTo>
                    <a:lnTo>
                      <a:pt x="430272" y="536754"/>
                    </a:lnTo>
                    <a:lnTo>
                      <a:pt x="398084" y="393017"/>
                    </a:lnTo>
                    <a:cubicBezTo>
                      <a:pt x="396414" y="386194"/>
                      <a:pt x="392314" y="379826"/>
                      <a:pt x="385634" y="376035"/>
                    </a:cubicBezTo>
                    <a:cubicBezTo>
                      <a:pt x="383963" y="375126"/>
                      <a:pt x="346916" y="354808"/>
                      <a:pt x="298482" y="352231"/>
                    </a:cubicBezTo>
                    <a:lnTo>
                      <a:pt x="291953" y="365270"/>
                    </a:lnTo>
                    <a:lnTo>
                      <a:pt x="291801" y="365270"/>
                    </a:lnTo>
                    <a:lnTo>
                      <a:pt x="309565" y="502943"/>
                    </a:lnTo>
                    <a:lnTo>
                      <a:pt x="290131" y="536754"/>
                    </a:lnTo>
                    <a:lnTo>
                      <a:pt x="286791" y="536754"/>
                    </a:lnTo>
                    <a:lnTo>
                      <a:pt x="267356" y="502943"/>
                    </a:lnTo>
                    <a:lnTo>
                      <a:pt x="285120" y="365270"/>
                    </a:lnTo>
                    <a:lnTo>
                      <a:pt x="284969" y="365270"/>
                    </a:lnTo>
                    <a:lnTo>
                      <a:pt x="278440" y="352231"/>
                    </a:lnTo>
                    <a:cubicBezTo>
                      <a:pt x="229853" y="354808"/>
                      <a:pt x="192958" y="375126"/>
                      <a:pt x="191288" y="376035"/>
                    </a:cubicBezTo>
                    <a:cubicBezTo>
                      <a:pt x="184607" y="379826"/>
                      <a:pt x="180508" y="386194"/>
                      <a:pt x="178838" y="393017"/>
                    </a:cubicBezTo>
                    <a:lnTo>
                      <a:pt x="146649" y="536754"/>
                    </a:lnTo>
                    <a:lnTo>
                      <a:pt x="90775" y="536754"/>
                    </a:lnTo>
                    <a:cubicBezTo>
                      <a:pt x="83639" y="536754"/>
                      <a:pt x="77717" y="530993"/>
                      <a:pt x="77717" y="523715"/>
                    </a:cubicBezTo>
                    <a:lnTo>
                      <a:pt x="77717" y="277481"/>
                    </a:lnTo>
                    <a:cubicBezTo>
                      <a:pt x="77717" y="273691"/>
                      <a:pt x="79387" y="270052"/>
                      <a:pt x="82272" y="267626"/>
                    </a:cubicBezTo>
                    <a:close/>
                    <a:moveTo>
                      <a:pt x="288461" y="0"/>
                    </a:moveTo>
                    <a:cubicBezTo>
                      <a:pt x="294573" y="0"/>
                      <a:pt x="300685" y="2085"/>
                      <a:pt x="305620" y="6254"/>
                    </a:cubicBezTo>
                    <a:lnTo>
                      <a:pt x="567855" y="231550"/>
                    </a:lnTo>
                    <a:cubicBezTo>
                      <a:pt x="578787" y="240950"/>
                      <a:pt x="580002" y="257476"/>
                      <a:pt x="570588" y="268392"/>
                    </a:cubicBezTo>
                    <a:cubicBezTo>
                      <a:pt x="565425" y="274456"/>
                      <a:pt x="558137" y="277488"/>
                      <a:pt x="550696" y="277488"/>
                    </a:cubicBezTo>
                    <a:cubicBezTo>
                      <a:pt x="544623" y="277488"/>
                      <a:pt x="538549" y="275517"/>
                      <a:pt x="533690" y="271272"/>
                    </a:cubicBezTo>
                    <a:lnTo>
                      <a:pt x="288461" y="60683"/>
                    </a:lnTo>
                    <a:lnTo>
                      <a:pt x="43232" y="271272"/>
                    </a:lnTo>
                    <a:cubicBezTo>
                      <a:pt x="32299" y="280672"/>
                      <a:pt x="15748" y="279459"/>
                      <a:pt x="6334" y="268392"/>
                    </a:cubicBezTo>
                    <a:cubicBezTo>
                      <a:pt x="-3080" y="257476"/>
                      <a:pt x="-1865" y="240950"/>
                      <a:pt x="9067" y="231550"/>
                    </a:cubicBezTo>
                    <a:lnTo>
                      <a:pt x="271303" y="6254"/>
                    </a:lnTo>
                    <a:cubicBezTo>
                      <a:pt x="276238" y="2085"/>
                      <a:pt x="282350" y="0"/>
                      <a:pt x="288461" y="0"/>
                    </a:cubicBezTo>
                    <a:close/>
                  </a:path>
                </a:pathLst>
              </a:custGeom>
              <a:solidFill>
                <a:srgbClr val="FFFFFF"/>
              </a:solidFill>
              <a:ln>
                <a:noFill/>
              </a:ln>
            </p:spPr>
            <p:txBody>
              <a:bodyPr wrap="square" lIns="91440" tIns="45720" rIns="91440" bIns="45720" anchor="ctr">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51" name="Text2" descr="e093e3d4-d837-417f-8797-86506783c5e3">
                <a:extLst>
                  <a:ext uri="{FF2B5EF4-FFF2-40B4-BE49-F238E27FC236}">
                    <a16:creationId xmlns:a16="http://schemas.microsoft.com/office/drawing/2014/main" id="{D5E4EB9E-6234-F72D-BACB-0C8247409094}"/>
                  </a:ext>
                </a:extLst>
              </p:cNvPr>
              <p:cNvSpPr txBox="1"/>
              <p:nvPr/>
            </p:nvSpPr>
            <p:spPr>
              <a:xfrm>
                <a:off x="5422899" y="2994512"/>
                <a:ext cx="5899630" cy="601981"/>
              </a:xfrm>
              <a:prstGeom prst="rect">
                <a:avLst/>
              </a:prstGeom>
              <a:solidFill>
                <a:schemeClr val="bg2"/>
              </a:solidFill>
            </p:spPr>
            <p:txBody>
              <a:bodyPr wrap="square" lIns="91440" tIns="45720" rIns="91440" bIns="45720" anchor="ctr" anchorCtr="0">
                <a:normAutofit/>
              </a:bodyPr>
              <a:lstStyle/>
              <a:p>
                <a:pPr>
                  <a:lnSpc>
                    <a:spcPct val="120000"/>
                  </a:lnSpc>
                </a:pPr>
                <a:r>
                  <a:rPr lang="zh-CN" altLang="en-US" sz="1200" dirty="0"/>
                  <a:t>使用Spring Boot 3，基于</a:t>
                </a:r>
                <a:r>
                  <a:rPr lang="en-US" altLang="zh-CN" sz="1200" dirty="0"/>
                  <a:t>Java 21</a:t>
                </a:r>
                <a:r>
                  <a:rPr lang="zh-CN" altLang="en-US" sz="1200" dirty="0"/>
                  <a:t>的企业级开发框架，提供自动配置和快速开发能力。</a:t>
                </a:r>
                <a:endParaRPr lang="en-US" dirty="0"/>
              </a:p>
            </p:txBody>
          </p:sp>
        </p:grpSp>
        <p:grpSp>
          <p:nvGrpSpPr>
            <p:cNvPr id="55" name="组合 54" descr="58644d21-7a3c-423f-aa70-89a5a3976820">
              <a:extLst>
                <a:ext uri="{FF2B5EF4-FFF2-40B4-BE49-F238E27FC236}">
                  <a16:creationId xmlns:a16="http://schemas.microsoft.com/office/drawing/2014/main" id="{E305B844-5949-D30C-AE44-6C2F17194F07}"/>
                </a:ext>
              </a:extLst>
            </p:cNvPr>
            <p:cNvGrpSpPr/>
            <p:nvPr/>
          </p:nvGrpSpPr>
          <p:grpSpPr>
            <a:xfrm>
              <a:off x="869471" y="3429000"/>
              <a:ext cx="10453058" cy="984249"/>
              <a:chOff x="869471" y="3429000"/>
              <a:chExt cx="10453058" cy="984249"/>
            </a:xfrm>
          </p:grpSpPr>
          <p:sp>
            <p:nvSpPr>
              <p:cNvPr id="6" name="ComponentBackground3" descr="76a58b8d-5c2b-44c7-b5ab-9133be1534a5">
                <a:extLst>
                  <a:ext uri="{FF2B5EF4-FFF2-40B4-BE49-F238E27FC236}">
                    <a16:creationId xmlns:a16="http://schemas.microsoft.com/office/drawing/2014/main" id="{492DE8C1-B8EE-4BC2-9A47-73366AF2FC5C}"/>
                  </a:ext>
                </a:extLst>
              </p:cNvPr>
              <p:cNvSpPr/>
              <p:nvPr/>
            </p:nvSpPr>
            <p:spPr bwMode="auto">
              <a:xfrm>
                <a:off x="1195979" y="3429000"/>
                <a:ext cx="1613534" cy="939197"/>
              </a:xfrm>
              <a:custGeom>
                <a:avLst/>
                <a:gdLst>
                  <a:gd name="T0" fmla="*/ 653 w 1102"/>
                  <a:gd name="T1" fmla="*/ 116 h 871"/>
                  <a:gd name="T2" fmla="*/ 543 w 1102"/>
                  <a:gd name="T3" fmla="*/ 0 h 871"/>
                  <a:gd name="T4" fmla="*/ 433 w 1102"/>
                  <a:gd name="T5" fmla="*/ 116 h 871"/>
                  <a:gd name="T6" fmla="*/ 0 w 1102"/>
                  <a:gd name="T7" fmla="*/ 116 h 871"/>
                  <a:gd name="T8" fmla="*/ 0 w 1102"/>
                  <a:gd name="T9" fmla="*/ 871 h 871"/>
                  <a:gd name="T10" fmla="*/ 1102 w 1102"/>
                  <a:gd name="T11" fmla="*/ 871 h 871"/>
                  <a:gd name="T12" fmla="*/ 1102 w 1102"/>
                  <a:gd name="T13" fmla="*/ 116 h 871"/>
                  <a:gd name="T14" fmla="*/ 653 w 1102"/>
                  <a:gd name="T15" fmla="*/ 116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71">
                    <a:moveTo>
                      <a:pt x="653" y="116"/>
                    </a:moveTo>
                    <a:lnTo>
                      <a:pt x="543" y="0"/>
                    </a:lnTo>
                    <a:lnTo>
                      <a:pt x="433" y="116"/>
                    </a:lnTo>
                    <a:lnTo>
                      <a:pt x="0" y="116"/>
                    </a:lnTo>
                    <a:lnTo>
                      <a:pt x="0" y="871"/>
                    </a:lnTo>
                    <a:lnTo>
                      <a:pt x="1102" y="871"/>
                    </a:lnTo>
                    <a:lnTo>
                      <a:pt x="1102" y="116"/>
                    </a:lnTo>
                    <a:lnTo>
                      <a:pt x="653" y="116"/>
                    </a:lnTo>
                    <a:close/>
                  </a:path>
                </a:pathLst>
              </a:custGeom>
              <a:solidFill>
                <a:schemeClr val="accent1"/>
              </a:solidFill>
              <a:ln w="28575">
                <a:solidFill>
                  <a:schemeClr val="bg1"/>
                </a:solidFill>
              </a:ln>
            </p:spPr>
            <p:txBody>
              <a:bodyPr wrap="square" lIns="91440" tIns="45720" rIns="91440" bIns="45720" anchor="ctr">
                <a:normAutofit/>
              </a:bodyPr>
              <a:lstStyle/>
              <a:p>
                <a:pPr algn="ctr"/>
                <a:endParaRPr/>
              </a:p>
            </p:txBody>
          </p:sp>
          <p:sp>
            <p:nvSpPr>
              <p:cNvPr id="11" name="Bullet3" descr="2d85dbfd-46b7-4d6d-91a1-3f83ac96f585">
                <a:extLst>
                  <a:ext uri="{FF2B5EF4-FFF2-40B4-BE49-F238E27FC236}">
                    <a16:creationId xmlns:a16="http://schemas.microsoft.com/office/drawing/2014/main" id="{B1A32EFD-321F-4752-9ACB-D9525E12C938}"/>
                  </a:ext>
                </a:extLst>
              </p:cNvPr>
              <p:cNvSpPr txBox="1"/>
              <p:nvPr/>
            </p:nvSpPr>
            <p:spPr>
              <a:xfrm>
                <a:off x="3010100" y="3747858"/>
                <a:ext cx="2412799" cy="601981"/>
              </a:xfrm>
              <a:prstGeom prst="rect">
                <a:avLst/>
              </a:prstGeom>
              <a:noFill/>
            </p:spPr>
            <p:txBody>
              <a:bodyPr wrap="square" lIns="91440" tIns="45720" rIns="91440" bIns="45720" anchor="ctr" anchorCtr="0">
                <a:normAutofit/>
              </a:bodyPr>
              <a:lstStyle/>
              <a:p>
                <a:pPr algn="r"/>
                <a:r>
                  <a:rPr lang="zh-CN" altLang="en-US" b="1" dirty="0"/>
                  <a:t>前端框架</a:t>
                </a:r>
                <a:endParaRPr lang="en-US" dirty="0"/>
              </a:p>
            </p:txBody>
          </p:sp>
          <p:sp>
            <p:nvSpPr>
              <p:cNvPr id="28" name="IconBackground3" descr="d8c7b829-720c-4307-aa68-3561ba650607">
                <a:extLst>
                  <a:ext uri="{FF2B5EF4-FFF2-40B4-BE49-F238E27FC236}">
                    <a16:creationId xmlns:a16="http://schemas.microsoft.com/office/drawing/2014/main" id="{9211DA06-B84F-458A-AD2B-32604CBC0CE6}"/>
                  </a:ext>
                </a:extLst>
              </p:cNvPr>
              <p:cNvSpPr/>
              <p:nvPr/>
            </p:nvSpPr>
            <p:spPr>
              <a:xfrm>
                <a:off x="869471" y="3684191"/>
                <a:ext cx="559280" cy="559278"/>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9" name="Icon3" descr="b1e8c652-df7e-466d-97c5-4fc59ddad02f">
                <a:extLst>
                  <a:ext uri="{FF2B5EF4-FFF2-40B4-BE49-F238E27FC236}">
                    <a16:creationId xmlns:a16="http://schemas.microsoft.com/office/drawing/2014/main" id="{ECC79920-4D25-497E-A001-11DA915A9175}"/>
                  </a:ext>
                </a:extLst>
              </p:cNvPr>
              <p:cNvSpPr/>
              <p:nvPr/>
            </p:nvSpPr>
            <p:spPr bwMode="auto">
              <a:xfrm>
                <a:off x="994822" y="3834849"/>
                <a:ext cx="308578" cy="257962"/>
              </a:xfrm>
              <a:custGeom>
                <a:avLst/>
                <a:gdLst>
                  <a:gd name="T0" fmla="*/ 154 w 435"/>
                  <a:gd name="T1" fmla="*/ 194 h 364"/>
                  <a:gd name="T2" fmla="*/ 169 w 435"/>
                  <a:gd name="T3" fmla="*/ 159 h 364"/>
                  <a:gd name="T4" fmla="*/ 306 w 435"/>
                  <a:gd name="T5" fmla="*/ 136 h 364"/>
                  <a:gd name="T6" fmla="*/ 375 w 435"/>
                  <a:gd name="T7" fmla="*/ 220 h 364"/>
                  <a:gd name="T8" fmla="*/ 375 w 435"/>
                  <a:gd name="T9" fmla="*/ 202 h 364"/>
                  <a:gd name="T10" fmla="*/ 435 w 435"/>
                  <a:gd name="T11" fmla="*/ 202 h 364"/>
                  <a:gd name="T12" fmla="*/ 435 w 435"/>
                  <a:gd name="T13" fmla="*/ 364 h 364"/>
                  <a:gd name="T14" fmla="*/ 375 w 435"/>
                  <a:gd name="T15" fmla="*/ 364 h 364"/>
                  <a:gd name="T16" fmla="*/ 375 w 435"/>
                  <a:gd name="T17" fmla="*/ 340 h 364"/>
                  <a:gd name="T18" fmla="*/ 299 w 435"/>
                  <a:gd name="T19" fmla="*/ 310 h 364"/>
                  <a:gd name="T20" fmla="*/ 112 w 435"/>
                  <a:gd name="T21" fmla="*/ 333 h 364"/>
                  <a:gd name="T22" fmla="*/ 13 w 435"/>
                  <a:gd name="T23" fmla="*/ 280 h 364"/>
                  <a:gd name="T24" fmla="*/ 14 w 435"/>
                  <a:gd name="T25" fmla="*/ 262 h 364"/>
                  <a:gd name="T26" fmla="*/ 0 w 435"/>
                  <a:gd name="T27" fmla="*/ 248 h 364"/>
                  <a:gd name="T28" fmla="*/ 10 w 435"/>
                  <a:gd name="T29" fmla="*/ 191 h 364"/>
                  <a:gd name="T30" fmla="*/ 131 w 435"/>
                  <a:gd name="T31" fmla="*/ 230 h 364"/>
                  <a:gd name="T32" fmla="*/ 228 w 435"/>
                  <a:gd name="T33" fmla="*/ 203 h 364"/>
                  <a:gd name="T34" fmla="*/ 228 w 435"/>
                  <a:gd name="T35" fmla="*/ 196 h 364"/>
                  <a:gd name="T36" fmla="*/ 154 w 435"/>
                  <a:gd name="T37" fmla="*/ 194 h 364"/>
                  <a:gd name="T38" fmla="*/ 129 w 435"/>
                  <a:gd name="T39" fmla="*/ 160 h 364"/>
                  <a:gd name="T40" fmla="*/ 126 w 435"/>
                  <a:gd name="T41" fmla="*/ 176 h 364"/>
                  <a:gd name="T42" fmla="*/ 71 w 435"/>
                  <a:gd name="T43" fmla="*/ 189 h 364"/>
                  <a:gd name="T44" fmla="*/ 25 w 435"/>
                  <a:gd name="T45" fmla="*/ 156 h 364"/>
                  <a:gd name="T46" fmla="*/ 28 w 435"/>
                  <a:gd name="T47" fmla="*/ 143 h 364"/>
                  <a:gd name="T48" fmla="*/ 28 w 435"/>
                  <a:gd name="T49" fmla="*/ 143 h 364"/>
                  <a:gd name="T50" fmla="*/ 82 w 435"/>
                  <a:gd name="T51" fmla="*/ 130 h 364"/>
                  <a:gd name="T52" fmla="*/ 129 w 435"/>
                  <a:gd name="T53" fmla="*/ 160 h 364"/>
                  <a:gd name="T54" fmla="*/ 129 w 435"/>
                  <a:gd name="T55" fmla="*/ 160 h 364"/>
                  <a:gd name="T56" fmla="*/ 39 w 435"/>
                  <a:gd name="T57" fmla="*/ 145 h 364"/>
                  <a:gd name="T58" fmla="*/ 76 w 435"/>
                  <a:gd name="T59" fmla="*/ 164 h 364"/>
                  <a:gd name="T60" fmla="*/ 117 w 435"/>
                  <a:gd name="T61" fmla="*/ 161 h 364"/>
                  <a:gd name="T62" fmla="*/ 80 w 435"/>
                  <a:gd name="T63" fmla="*/ 142 h 364"/>
                  <a:gd name="T64" fmla="*/ 39 w 435"/>
                  <a:gd name="T65" fmla="*/ 145 h 364"/>
                  <a:gd name="T66" fmla="*/ 165 w 435"/>
                  <a:gd name="T67" fmla="*/ 127 h 364"/>
                  <a:gd name="T68" fmla="*/ 152 w 435"/>
                  <a:gd name="T69" fmla="*/ 136 h 364"/>
                  <a:gd name="T70" fmla="*/ 103 w 435"/>
                  <a:gd name="T71" fmla="*/ 108 h 364"/>
                  <a:gd name="T72" fmla="*/ 91 w 435"/>
                  <a:gd name="T73" fmla="*/ 53 h 364"/>
                  <a:gd name="T74" fmla="*/ 102 w 435"/>
                  <a:gd name="T75" fmla="*/ 45 h 364"/>
                  <a:gd name="T76" fmla="*/ 102 w 435"/>
                  <a:gd name="T77" fmla="*/ 45 h 364"/>
                  <a:gd name="T78" fmla="*/ 151 w 435"/>
                  <a:gd name="T79" fmla="*/ 73 h 364"/>
                  <a:gd name="T80" fmla="*/ 165 w 435"/>
                  <a:gd name="T81" fmla="*/ 127 h 364"/>
                  <a:gd name="T82" fmla="*/ 165 w 435"/>
                  <a:gd name="T83" fmla="*/ 127 h 364"/>
                  <a:gd name="T84" fmla="*/ 109 w 435"/>
                  <a:gd name="T85" fmla="*/ 55 h 364"/>
                  <a:gd name="T86" fmla="*/ 123 w 435"/>
                  <a:gd name="T87" fmla="*/ 93 h 364"/>
                  <a:gd name="T88" fmla="*/ 156 w 435"/>
                  <a:gd name="T89" fmla="*/ 119 h 364"/>
                  <a:gd name="T90" fmla="*/ 142 w 435"/>
                  <a:gd name="T91" fmla="*/ 80 h 364"/>
                  <a:gd name="T92" fmla="*/ 109 w 435"/>
                  <a:gd name="T93" fmla="*/ 55 h 364"/>
                  <a:gd name="T94" fmla="*/ 212 w 435"/>
                  <a:gd name="T95" fmla="*/ 105 h 364"/>
                  <a:gd name="T96" fmla="*/ 196 w 435"/>
                  <a:gd name="T97" fmla="*/ 103 h 364"/>
                  <a:gd name="T98" fmla="*/ 177 w 435"/>
                  <a:gd name="T99" fmla="*/ 50 h 364"/>
                  <a:gd name="T100" fmla="*/ 204 w 435"/>
                  <a:gd name="T101" fmla="*/ 1 h 364"/>
                  <a:gd name="T102" fmla="*/ 218 w 435"/>
                  <a:gd name="T103" fmla="*/ 2 h 364"/>
                  <a:gd name="T104" fmla="*/ 218 w 435"/>
                  <a:gd name="T105" fmla="*/ 2 h 364"/>
                  <a:gd name="T106" fmla="*/ 237 w 435"/>
                  <a:gd name="T107" fmla="*/ 55 h 364"/>
                  <a:gd name="T108" fmla="*/ 212 w 435"/>
                  <a:gd name="T109" fmla="*/ 104 h 364"/>
                  <a:gd name="T110" fmla="*/ 212 w 435"/>
                  <a:gd name="T111" fmla="*/ 105 h 364"/>
                  <a:gd name="T112" fmla="*/ 217 w 435"/>
                  <a:gd name="T113" fmla="*/ 14 h 364"/>
                  <a:gd name="T114" fmla="*/ 203 w 435"/>
                  <a:gd name="T115" fmla="*/ 52 h 364"/>
                  <a:gd name="T116" fmla="*/ 211 w 435"/>
                  <a:gd name="T117" fmla="*/ 93 h 364"/>
                  <a:gd name="T118" fmla="*/ 225 w 435"/>
                  <a:gd name="T119" fmla="*/ 54 h 364"/>
                  <a:gd name="T120" fmla="*/ 217 w 435"/>
                  <a:gd name="T121" fmla="*/ 1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5" h="364">
                    <a:moveTo>
                      <a:pt x="154" y="194"/>
                    </a:moveTo>
                    <a:lnTo>
                      <a:pt x="169" y="159"/>
                    </a:lnTo>
                    <a:lnTo>
                      <a:pt x="306" y="136"/>
                    </a:lnTo>
                    <a:lnTo>
                      <a:pt x="375" y="220"/>
                    </a:lnTo>
                    <a:lnTo>
                      <a:pt x="375" y="202"/>
                    </a:lnTo>
                    <a:lnTo>
                      <a:pt x="435" y="202"/>
                    </a:lnTo>
                    <a:lnTo>
                      <a:pt x="435" y="364"/>
                    </a:lnTo>
                    <a:lnTo>
                      <a:pt x="375" y="364"/>
                    </a:lnTo>
                    <a:lnTo>
                      <a:pt x="375" y="340"/>
                    </a:lnTo>
                    <a:lnTo>
                      <a:pt x="299" y="310"/>
                    </a:lnTo>
                    <a:lnTo>
                      <a:pt x="112" y="333"/>
                    </a:lnTo>
                    <a:lnTo>
                      <a:pt x="13" y="280"/>
                    </a:lnTo>
                    <a:lnTo>
                      <a:pt x="14" y="262"/>
                    </a:lnTo>
                    <a:lnTo>
                      <a:pt x="0" y="248"/>
                    </a:lnTo>
                    <a:lnTo>
                      <a:pt x="10" y="191"/>
                    </a:lnTo>
                    <a:lnTo>
                      <a:pt x="131" y="230"/>
                    </a:lnTo>
                    <a:lnTo>
                      <a:pt x="228" y="203"/>
                    </a:lnTo>
                    <a:lnTo>
                      <a:pt x="228" y="196"/>
                    </a:lnTo>
                    <a:lnTo>
                      <a:pt x="154" y="194"/>
                    </a:lnTo>
                    <a:close/>
                    <a:moveTo>
                      <a:pt x="129" y="160"/>
                    </a:moveTo>
                    <a:lnTo>
                      <a:pt x="126" y="176"/>
                    </a:lnTo>
                    <a:cubicBezTo>
                      <a:pt x="123" y="191"/>
                      <a:pt x="96" y="194"/>
                      <a:pt x="71" y="189"/>
                    </a:cubicBezTo>
                    <a:cubicBezTo>
                      <a:pt x="46" y="184"/>
                      <a:pt x="22" y="171"/>
                      <a:pt x="25" y="156"/>
                    </a:cubicBezTo>
                    <a:lnTo>
                      <a:pt x="28" y="143"/>
                    </a:lnTo>
                    <a:lnTo>
                      <a:pt x="28" y="143"/>
                    </a:lnTo>
                    <a:cubicBezTo>
                      <a:pt x="31" y="128"/>
                      <a:pt x="58" y="126"/>
                      <a:pt x="82" y="130"/>
                    </a:cubicBezTo>
                    <a:cubicBezTo>
                      <a:pt x="106" y="135"/>
                      <a:pt x="129" y="147"/>
                      <a:pt x="129" y="160"/>
                    </a:cubicBezTo>
                    <a:lnTo>
                      <a:pt x="129" y="160"/>
                    </a:lnTo>
                    <a:close/>
                    <a:moveTo>
                      <a:pt x="39" y="145"/>
                    </a:moveTo>
                    <a:cubicBezTo>
                      <a:pt x="38" y="149"/>
                      <a:pt x="51" y="159"/>
                      <a:pt x="76" y="164"/>
                    </a:cubicBezTo>
                    <a:cubicBezTo>
                      <a:pt x="101" y="169"/>
                      <a:pt x="116" y="164"/>
                      <a:pt x="117" y="161"/>
                    </a:cubicBezTo>
                    <a:cubicBezTo>
                      <a:pt x="117" y="157"/>
                      <a:pt x="105" y="147"/>
                      <a:pt x="80" y="142"/>
                    </a:cubicBezTo>
                    <a:cubicBezTo>
                      <a:pt x="55" y="137"/>
                      <a:pt x="40" y="142"/>
                      <a:pt x="39" y="145"/>
                    </a:cubicBezTo>
                    <a:close/>
                    <a:moveTo>
                      <a:pt x="165" y="127"/>
                    </a:moveTo>
                    <a:lnTo>
                      <a:pt x="152" y="136"/>
                    </a:lnTo>
                    <a:cubicBezTo>
                      <a:pt x="140" y="145"/>
                      <a:pt x="118" y="129"/>
                      <a:pt x="103" y="108"/>
                    </a:cubicBezTo>
                    <a:cubicBezTo>
                      <a:pt x="88" y="88"/>
                      <a:pt x="79" y="62"/>
                      <a:pt x="91" y="53"/>
                    </a:cubicBezTo>
                    <a:lnTo>
                      <a:pt x="102" y="45"/>
                    </a:lnTo>
                    <a:lnTo>
                      <a:pt x="102" y="45"/>
                    </a:lnTo>
                    <a:cubicBezTo>
                      <a:pt x="115" y="37"/>
                      <a:pt x="136" y="53"/>
                      <a:pt x="151" y="73"/>
                    </a:cubicBezTo>
                    <a:cubicBezTo>
                      <a:pt x="165" y="93"/>
                      <a:pt x="174" y="116"/>
                      <a:pt x="165" y="127"/>
                    </a:cubicBezTo>
                    <a:lnTo>
                      <a:pt x="165" y="127"/>
                    </a:lnTo>
                    <a:close/>
                    <a:moveTo>
                      <a:pt x="109" y="55"/>
                    </a:moveTo>
                    <a:cubicBezTo>
                      <a:pt x="106" y="57"/>
                      <a:pt x="108" y="73"/>
                      <a:pt x="123" y="93"/>
                    </a:cubicBezTo>
                    <a:cubicBezTo>
                      <a:pt x="139" y="114"/>
                      <a:pt x="153" y="121"/>
                      <a:pt x="156" y="119"/>
                    </a:cubicBezTo>
                    <a:cubicBezTo>
                      <a:pt x="159" y="117"/>
                      <a:pt x="157" y="101"/>
                      <a:pt x="142" y="80"/>
                    </a:cubicBezTo>
                    <a:cubicBezTo>
                      <a:pt x="126" y="59"/>
                      <a:pt x="112" y="53"/>
                      <a:pt x="109" y="55"/>
                    </a:cubicBezTo>
                    <a:close/>
                    <a:moveTo>
                      <a:pt x="212" y="105"/>
                    </a:moveTo>
                    <a:lnTo>
                      <a:pt x="196" y="103"/>
                    </a:lnTo>
                    <a:cubicBezTo>
                      <a:pt x="181" y="102"/>
                      <a:pt x="175" y="76"/>
                      <a:pt x="177" y="50"/>
                    </a:cubicBezTo>
                    <a:cubicBezTo>
                      <a:pt x="179" y="25"/>
                      <a:pt x="189" y="0"/>
                      <a:pt x="204" y="1"/>
                    </a:cubicBezTo>
                    <a:lnTo>
                      <a:pt x="218" y="2"/>
                    </a:lnTo>
                    <a:lnTo>
                      <a:pt x="218" y="2"/>
                    </a:lnTo>
                    <a:cubicBezTo>
                      <a:pt x="233" y="4"/>
                      <a:pt x="239" y="30"/>
                      <a:pt x="237" y="55"/>
                    </a:cubicBezTo>
                    <a:cubicBezTo>
                      <a:pt x="235" y="79"/>
                      <a:pt x="226" y="103"/>
                      <a:pt x="212" y="104"/>
                    </a:cubicBezTo>
                    <a:lnTo>
                      <a:pt x="212" y="105"/>
                    </a:lnTo>
                    <a:close/>
                    <a:moveTo>
                      <a:pt x="217" y="14"/>
                    </a:moveTo>
                    <a:cubicBezTo>
                      <a:pt x="214" y="13"/>
                      <a:pt x="205" y="27"/>
                      <a:pt x="203" y="52"/>
                    </a:cubicBezTo>
                    <a:cubicBezTo>
                      <a:pt x="201" y="78"/>
                      <a:pt x="208" y="92"/>
                      <a:pt x="211" y="93"/>
                    </a:cubicBezTo>
                    <a:cubicBezTo>
                      <a:pt x="214" y="93"/>
                      <a:pt x="223" y="80"/>
                      <a:pt x="225" y="54"/>
                    </a:cubicBezTo>
                    <a:cubicBezTo>
                      <a:pt x="227" y="28"/>
                      <a:pt x="220" y="14"/>
                      <a:pt x="217" y="14"/>
                    </a:cubicBezTo>
                    <a:close/>
                  </a:path>
                </a:pathLst>
              </a:custGeom>
              <a:solidFill>
                <a:srgbClr val="FFFFFF"/>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50" name="Text3" descr="aa67a204-c52a-4432-b452-fdd890fa2362">
                <a:extLst>
                  <a:ext uri="{FF2B5EF4-FFF2-40B4-BE49-F238E27FC236}">
                    <a16:creationId xmlns:a16="http://schemas.microsoft.com/office/drawing/2014/main" id="{C68D5A13-12DE-62A8-B71C-61A57227496E}"/>
                  </a:ext>
                </a:extLst>
              </p:cNvPr>
              <p:cNvSpPr txBox="1"/>
              <p:nvPr/>
            </p:nvSpPr>
            <p:spPr>
              <a:xfrm>
                <a:off x="5422899" y="3811268"/>
                <a:ext cx="5899630" cy="601981"/>
              </a:xfrm>
              <a:prstGeom prst="rect">
                <a:avLst/>
              </a:prstGeom>
              <a:solidFill>
                <a:schemeClr val="bg2"/>
              </a:solidFill>
            </p:spPr>
            <p:txBody>
              <a:bodyPr wrap="square" lIns="91440" tIns="45720" rIns="91440" bIns="45720" anchor="ctr" anchorCtr="0">
                <a:normAutofit/>
              </a:bodyPr>
              <a:lstStyle/>
              <a:p>
                <a:pPr>
                  <a:lnSpc>
                    <a:spcPct val="120000"/>
                  </a:lnSpc>
                </a:pPr>
                <a:r>
                  <a:rPr lang="zh-CN" altLang="en-US" sz="1200" dirty="0"/>
                  <a:t>选择Vue 3，基于</a:t>
                </a:r>
                <a:r>
                  <a:rPr lang="en-US" altLang="zh-CN" sz="1200" dirty="0"/>
                  <a:t>Vue 3</a:t>
                </a:r>
                <a:r>
                  <a:rPr lang="zh-CN" altLang="en-US" sz="1200" dirty="0"/>
                  <a:t>的</a:t>
                </a:r>
                <a:r>
                  <a:rPr lang="en-US" altLang="zh-CN" sz="1200" dirty="0"/>
                  <a:t>UI</a:t>
                </a:r>
                <a:r>
                  <a:rPr lang="zh-CN" altLang="en-US" sz="1200" dirty="0"/>
                  <a:t>组件库</a:t>
                </a:r>
                <a:r>
                  <a:rPr lang="en-US" altLang="zh-CN" sz="1200" dirty="0"/>
                  <a:t>Element Plus</a:t>
                </a:r>
                <a:r>
                  <a:rPr lang="zh-CN" altLang="en-US" sz="1200" dirty="0"/>
                  <a:t>，提供丰富的预设组件和美观的界面风格</a:t>
                </a:r>
                <a:endParaRPr lang="en-US" dirty="0"/>
              </a:p>
            </p:txBody>
          </p:sp>
        </p:grpSp>
        <p:grpSp>
          <p:nvGrpSpPr>
            <p:cNvPr id="56" name="组合 55" descr="e9801be8-a7d0-4acf-8119-41798281d07f">
              <a:extLst>
                <a:ext uri="{FF2B5EF4-FFF2-40B4-BE49-F238E27FC236}">
                  <a16:creationId xmlns:a16="http://schemas.microsoft.com/office/drawing/2014/main" id="{3AD86FF5-AA2D-9C46-F1D5-80F298573E96}"/>
                </a:ext>
              </a:extLst>
            </p:cNvPr>
            <p:cNvGrpSpPr/>
            <p:nvPr/>
          </p:nvGrpSpPr>
          <p:grpSpPr>
            <a:xfrm>
              <a:off x="869471" y="4233251"/>
              <a:ext cx="10453058" cy="981141"/>
              <a:chOff x="869471" y="4233251"/>
              <a:chExt cx="10453058" cy="981141"/>
            </a:xfrm>
          </p:grpSpPr>
          <p:sp>
            <p:nvSpPr>
              <p:cNvPr id="7" name="ComponentBackground4" descr="241034ef-d495-4034-a8f9-4ba741f53ba5">
                <a:extLst>
                  <a:ext uri="{FF2B5EF4-FFF2-40B4-BE49-F238E27FC236}">
                    <a16:creationId xmlns:a16="http://schemas.microsoft.com/office/drawing/2014/main" id="{172EA407-0C31-43E2-968A-C69A28F8850C}"/>
                  </a:ext>
                </a:extLst>
              </p:cNvPr>
              <p:cNvSpPr/>
              <p:nvPr/>
            </p:nvSpPr>
            <p:spPr bwMode="auto">
              <a:xfrm>
                <a:off x="1195979" y="4233251"/>
                <a:ext cx="1613534" cy="941353"/>
              </a:xfrm>
              <a:custGeom>
                <a:avLst/>
                <a:gdLst>
                  <a:gd name="T0" fmla="*/ 653 w 1102"/>
                  <a:gd name="T1" fmla="*/ 116 h 873"/>
                  <a:gd name="T2" fmla="*/ 543 w 1102"/>
                  <a:gd name="T3" fmla="*/ 0 h 873"/>
                  <a:gd name="T4" fmla="*/ 433 w 1102"/>
                  <a:gd name="T5" fmla="*/ 116 h 873"/>
                  <a:gd name="T6" fmla="*/ 0 w 1102"/>
                  <a:gd name="T7" fmla="*/ 116 h 873"/>
                  <a:gd name="T8" fmla="*/ 0 w 1102"/>
                  <a:gd name="T9" fmla="*/ 873 h 873"/>
                  <a:gd name="T10" fmla="*/ 1102 w 1102"/>
                  <a:gd name="T11" fmla="*/ 873 h 873"/>
                  <a:gd name="T12" fmla="*/ 1102 w 1102"/>
                  <a:gd name="T13" fmla="*/ 116 h 873"/>
                  <a:gd name="T14" fmla="*/ 653 w 1102"/>
                  <a:gd name="T15" fmla="*/ 116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73">
                    <a:moveTo>
                      <a:pt x="653" y="116"/>
                    </a:moveTo>
                    <a:lnTo>
                      <a:pt x="543" y="0"/>
                    </a:lnTo>
                    <a:lnTo>
                      <a:pt x="433" y="116"/>
                    </a:lnTo>
                    <a:lnTo>
                      <a:pt x="0" y="116"/>
                    </a:lnTo>
                    <a:lnTo>
                      <a:pt x="0" y="873"/>
                    </a:lnTo>
                    <a:lnTo>
                      <a:pt x="1102" y="873"/>
                    </a:lnTo>
                    <a:lnTo>
                      <a:pt x="1102" y="116"/>
                    </a:lnTo>
                    <a:lnTo>
                      <a:pt x="653" y="116"/>
                    </a:lnTo>
                    <a:close/>
                  </a:path>
                </a:pathLst>
              </a:custGeom>
              <a:solidFill>
                <a:schemeClr val="accent2"/>
              </a:solidFill>
              <a:ln w="28575">
                <a:solidFill>
                  <a:schemeClr val="bg1"/>
                </a:solidFill>
              </a:ln>
            </p:spPr>
            <p:txBody>
              <a:bodyPr wrap="square" lIns="91440" tIns="45720" rIns="91440" bIns="45720" anchor="ctr">
                <a:normAutofit/>
              </a:bodyPr>
              <a:lstStyle/>
              <a:p>
                <a:pPr algn="ctr"/>
                <a:endParaRPr dirty="0"/>
              </a:p>
            </p:txBody>
          </p:sp>
          <p:sp>
            <p:nvSpPr>
              <p:cNvPr id="10" name="Bullet4" descr="36185a19-ba7f-45b4-a7d4-4a5ab5c27b40">
                <a:extLst>
                  <a:ext uri="{FF2B5EF4-FFF2-40B4-BE49-F238E27FC236}">
                    <a16:creationId xmlns:a16="http://schemas.microsoft.com/office/drawing/2014/main" id="{8D19311F-02AC-4756-A136-BF9D4A2F3732}"/>
                  </a:ext>
                </a:extLst>
              </p:cNvPr>
              <p:cNvSpPr txBox="1"/>
              <p:nvPr/>
            </p:nvSpPr>
            <p:spPr>
              <a:xfrm>
                <a:off x="3010100" y="4603943"/>
                <a:ext cx="2412799" cy="601981"/>
              </a:xfrm>
              <a:prstGeom prst="rect">
                <a:avLst/>
              </a:prstGeom>
              <a:noFill/>
            </p:spPr>
            <p:txBody>
              <a:bodyPr wrap="square" lIns="91440" tIns="45720" rIns="91440" bIns="45720" anchor="ctr" anchorCtr="0">
                <a:normAutofit/>
              </a:bodyPr>
              <a:lstStyle/>
              <a:p>
                <a:pPr algn="r"/>
                <a:r>
                  <a:rPr lang="zh-CN" altLang="en-US" b="1" dirty="0"/>
                  <a:t>数据持久层</a:t>
                </a:r>
                <a:endParaRPr lang="en-US" dirty="0"/>
              </a:p>
            </p:txBody>
          </p:sp>
          <p:sp>
            <p:nvSpPr>
              <p:cNvPr id="30" name="IconBackground4" descr="93a34f35-6b25-4502-bdd2-78fb44f72954">
                <a:extLst>
                  <a:ext uri="{FF2B5EF4-FFF2-40B4-BE49-F238E27FC236}">
                    <a16:creationId xmlns:a16="http://schemas.microsoft.com/office/drawing/2014/main" id="{FE4EBDCC-F0CC-4719-B7A8-A1F49266EBC7}"/>
                  </a:ext>
                </a:extLst>
              </p:cNvPr>
              <p:cNvSpPr/>
              <p:nvPr/>
            </p:nvSpPr>
            <p:spPr>
              <a:xfrm>
                <a:off x="869471" y="4493157"/>
                <a:ext cx="559280" cy="559278"/>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31" name="Icon4" descr="90e9d2bf-44d6-46a7-a94d-194665e78aa2">
                <a:extLst>
                  <a:ext uri="{FF2B5EF4-FFF2-40B4-BE49-F238E27FC236}">
                    <a16:creationId xmlns:a16="http://schemas.microsoft.com/office/drawing/2014/main" id="{AB3CA4BA-5B74-4047-972E-F9F449A60423}"/>
                  </a:ext>
                </a:extLst>
              </p:cNvPr>
              <p:cNvSpPr/>
              <p:nvPr/>
            </p:nvSpPr>
            <p:spPr bwMode="auto">
              <a:xfrm>
                <a:off x="994822" y="4685662"/>
                <a:ext cx="308578" cy="174268"/>
              </a:xfrm>
              <a:custGeom>
                <a:avLst/>
                <a:gdLst>
                  <a:gd name="connsiteX0" fmla="*/ 167953 w 570958"/>
                  <a:gd name="connsiteY0" fmla="*/ 192176 h 322446"/>
                  <a:gd name="connsiteX1" fmla="*/ 151179 w 570958"/>
                  <a:gd name="connsiteY1" fmla="*/ 208943 h 322446"/>
                  <a:gd name="connsiteX2" fmla="*/ 167953 w 570958"/>
                  <a:gd name="connsiteY2" fmla="*/ 225709 h 322446"/>
                  <a:gd name="connsiteX3" fmla="*/ 184728 w 570958"/>
                  <a:gd name="connsiteY3" fmla="*/ 208943 h 322446"/>
                  <a:gd name="connsiteX4" fmla="*/ 167953 w 570958"/>
                  <a:gd name="connsiteY4" fmla="*/ 192176 h 322446"/>
                  <a:gd name="connsiteX5" fmla="*/ 167953 w 570958"/>
                  <a:gd name="connsiteY5" fmla="*/ 175409 h 322446"/>
                  <a:gd name="connsiteX6" fmla="*/ 201502 w 570958"/>
                  <a:gd name="connsiteY6" fmla="*/ 208943 h 322446"/>
                  <a:gd name="connsiteX7" fmla="*/ 167953 w 570958"/>
                  <a:gd name="connsiteY7" fmla="*/ 277299 h 322446"/>
                  <a:gd name="connsiteX8" fmla="*/ 134404 w 570958"/>
                  <a:gd name="connsiteY8" fmla="*/ 208943 h 322446"/>
                  <a:gd name="connsiteX9" fmla="*/ 167953 w 570958"/>
                  <a:gd name="connsiteY9" fmla="*/ 175409 h 322446"/>
                  <a:gd name="connsiteX10" fmla="*/ 352603 w 570958"/>
                  <a:gd name="connsiteY10" fmla="*/ 141860 h 322446"/>
                  <a:gd name="connsiteX11" fmla="*/ 362937 w 570958"/>
                  <a:gd name="connsiteY11" fmla="*/ 141860 h 322446"/>
                  <a:gd name="connsiteX12" fmla="*/ 361646 w 570958"/>
                  <a:gd name="connsiteY12" fmla="*/ 149626 h 322446"/>
                  <a:gd name="connsiteX13" fmla="*/ 365521 w 570958"/>
                  <a:gd name="connsiteY13" fmla="*/ 167747 h 322446"/>
                  <a:gd name="connsiteX14" fmla="*/ 338392 w 570958"/>
                  <a:gd name="connsiteY14" fmla="*/ 167747 h 322446"/>
                  <a:gd name="connsiteX15" fmla="*/ 352603 w 570958"/>
                  <a:gd name="connsiteY15" fmla="*/ 141860 h 322446"/>
                  <a:gd name="connsiteX16" fmla="*/ 144677 w 570958"/>
                  <a:gd name="connsiteY16" fmla="*/ 141860 h 322446"/>
                  <a:gd name="connsiteX17" fmla="*/ 218308 w 570958"/>
                  <a:gd name="connsiteY17" fmla="*/ 141860 h 322446"/>
                  <a:gd name="connsiteX18" fmla="*/ 232517 w 570958"/>
                  <a:gd name="connsiteY18" fmla="*/ 167658 h 322446"/>
                  <a:gd name="connsiteX19" fmla="*/ 187305 w 570958"/>
                  <a:gd name="connsiteY19" fmla="*/ 167658 h 322446"/>
                  <a:gd name="connsiteX20" fmla="*/ 167929 w 570958"/>
                  <a:gd name="connsiteY20" fmla="*/ 163788 h 322446"/>
                  <a:gd name="connsiteX21" fmla="*/ 122717 w 570958"/>
                  <a:gd name="connsiteY21" fmla="*/ 208935 h 322446"/>
                  <a:gd name="connsiteX22" fmla="*/ 122717 w 570958"/>
                  <a:gd name="connsiteY22" fmla="*/ 210225 h 322446"/>
                  <a:gd name="connsiteX23" fmla="*/ 54254 w 570958"/>
                  <a:gd name="connsiteY23" fmla="*/ 296648 h 322446"/>
                  <a:gd name="connsiteX24" fmla="*/ 167929 w 570958"/>
                  <a:gd name="connsiteY24" fmla="*/ 296648 h 322446"/>
                  <a:gd name="connsiteX25" fmla="*/ 516704 w 570958"/>
                  <a:gd name="connsiteY25" fmla="*/ 296648 h 322446"/>
                  <a:gd name="connsiteX26" fmla="*/ 450824 w 570958"/>
                  <a:gd name="connsiteY26" fmla="*/ 214095 h 322446"/>
                  <a:gd name="connsiteX27" fmla="*/ 463742 w 570958"/>
                  <a:gd name="connsiteY27" fmla="*/ 190876 h 322446"/>
                  <a:gd name="connsiteX28" fmla="*/ 570958 w 570958"/>
                  <a:gd name="connsiteY28" fmla="*/ 322446 h 322446"/>
                  <a:gd name="connsiteX29" fmla="*/ 0 w 570958"/>
                  <a:gd name="connsiteY29" fmla="*/ 322446 h 322446"/>
                  <a:gd name="connsiteX30" fmla="*/ 419805 w 570958"/>
                  <a:gd name="connsiteY30" fmla="*/ 127711 h 322446"/>
                  <a:gd name="connsiteX31" fmla="*/ 397840 w 570958"/>
                  <a:gd name="connsiteY31" fmla="*/ 149644 h 322446"/>
                  <a:gd name="connsiteX32" fmla="*/ 419805 w 570958"/>
                  <a:gd name="connsiteY32" fmla="*/ 171578 h 322446"/>
                  <a:gd name="connsiteX33" fmla="*/ 441769 w 570958"/>
                  <a:gd name="connsiteY33" fmla="*/ 149644 h 322446"/>
                  <a:gd name="connsiteX34" fmla="*/ 419805 w 570958"/>
                  <a:gd name="connsiteY34" fmla="*/ 127711 h 322446"/>
                  <a:gd name="connsiteX35" fmla="*/ 419805 w 570958"/>
                  <a:gd name="connsiteY35" fmla="*/ 107068 h 322446"/>
                  <a:gd name="connsiteX36" fmla="*/ 462441 w 570958"/>
                  <a:gd name="connsiteY36" fmla="*/ 149644 h 322446"/>
                  <a:gd name="connsiteX37" fmla="*/ 419805 w 570958"/>
                  <a:gd name="connsiteY37" fmla="*/ 236088 h 322446"/>
                  <a:gd name="connsiteX38" fmla="*/ 375876 w 570958"/>
                  <a:gd name="connsiteY38" fmla="*/ 149644 h 322446"/>
                  <a:gd name="connsiteX39" fmla="*/ 419805 w 570958"/>
                  <a:gd name="connsiteY39" fmla="*/ 107068 h 322446"/>
                  <a:gd name="connsiteX40" fmla="*/ 285479 w 570958"/>
                  <a:gd name="connsiteY40" fmla="*/ 36122 h 322446"/>
                  <a:gd name="connsiteX41" fmla="*/ 248022 w 570958"/>
                  <a:gd name="connsiteY41" fmla="*/ 72244 h 322446"/>
                  <a:gd name="connsiteX42" fmla="*/ 285479 w 570958"/>
                  <a:gd name="connsiteY42" fmla="*/ 109656 h 322446"/>
                  <a:gd name="connsiteX43" fmla="*/ 321644 w 570958"/>
                  <a:gd name="connsiteY43" fmla="*/ 72244 h 322446"/>
                  <a:gd name="connsiteX44" fmla="*/ 285479 w 570958"/>
                  <a:gd name="connsiteY44" fmla="*/ 36122 h 322446"/>
                  <a:gd name="connsiteX45" fmla="*/ 285479 w 570958"/>
                  <a:gd name="connsiteY45" fmla="*/ 0 h 322446"/>
                  <a:gd name="connsiteX46" fmla="*/ 359101 w 570958"/>
                  <a:gd name="connsiteY46" fmla="*/ 72244 h 322446"/>
                  <a:gd name="connsiteX47" fmla="*/ 285479 w 570958"/>
                  <a:gd name="connsiteY47" fmla="*/ 219313 h 322446"/>
                  <a:gd name="connsiteX48" fmla="*/ 211857 w 570958"/>
                  <a:gd name="connsiteY48" fmla="*/ 72244 h 322446"/>
                  <a:gd name="connsiteX49" fmla="*/ 285479 w 570958"/>
                  <a:gd name="connsiteY49" fmla="*/ 0 h 32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70958" h="322446">
                    <a:moveTo>
                      <a:pt x="167953" y="192176"/>
                    </a:moveTo>
                    <a:cubicBezTo>
                      <a:pt x="158921" y="192176"/>
                      <a:pt x="151179" y="199914"/>
                      <a:pt x="151179" y="208943"/>
                    </a:cubicBezTo>
                    <a:cubicBezTo>
                      <a:pt x="151179" y="217971"/>
                      <a:pt x="158921" y="225709"/>
                      <a:pt x="167953" y="225709"/>
                    </a:cubicBezTo>
                    <a:cubicBezTo>
                      <a:pt x="176986" y="225709"/>
                      <a:pt x="184728" y="217971"/>
                      <a:pt x="184728" y="208943"/>
                    </a:cubicBezTo>
                    <a:cubicBezTo>
                      <a:pt x="184728" y="199914"/>
                      <a:pt x="176986" y="192176"/>
                      <a:pt x="167953" y="192176"/>
                    </a:cubicBezTo>
                    <a:close/>
                    <a:moveTo>
                      <a:pt x="167953" y="175409"/>
                    </a:moveTo>
                    <a:cubicBezTo>
                      <a:pt x="187308" y="175409"/>
                      <a:pt x="201502" y="189596"/>
                      <a:pt x="201502" y="208943"/>
                    </a:cubicBezTo>
                    <a:cubicBezTo>
                      <a:pt x="201502" y="228289"/>
                      <a:pt x="167953" y="277299"/>
                      <a:pt x="167953" y="277299"/>
                    </a:cubicBezTo>
                    <a:cubicBezTo>
                      <a:pt x="167953" y="277299"/>
                      <a:pt x="134404" y="228289"/>
                      <a:pt x="134404" y="208943"/>
                    </a:cubicBezTo>
                    <a:cubicBezTo>
                      <a:pt x="134404" y="189596"/>
                      <a:pt x="149888" y="175409"/>
                      <a:pt x="167953" y="175409"/>
                    </a:cubicBezTo>
                    <a:close/>
                    <a:moveTo>
                      <a:pt x="352603" y="141860"/>
                    </a:moveTo>
                    <a:lnTo>
                      <a:pt x="362937" y="141860"/>
                    </a:lnTo>
                    <a:cubicBezTo>
                      <a:pt x="361646" y="144448"/>
                      <a:pt x="361646" y="147037"/>
                      <a:pt x="361646" y="149626"/>
                    </a:cubicBezTo>
                    <a:cubicBezTo>
                      <a:pt x="361646" y="154803"/>
                      <a:pt x="362937" y="161275"/>
                      <a:pt x="365521" y="167747"/>
                    </a:cubicBezTo>
                    <a:lnTo>
                      <a:pt x="338392" y="167747"/>
                    </a:lnTo>
                    <a:cubicBezTo>
                      <a:pt x="343560" y="159981"/>
                      <a:pt x="347435" y="150920"/>
                      <a:pt x="352603" y="141860"/>
                    </a:cubicBezTo>
                    <a:close/>
                    <a:moveTo>
                      <a:pt x="144677" y="141860"/>
                    </a:moveTo>
                    <a:lnTo>
                      <a:pt x="218308" y="141860"/>
                    </a:lnTo>
                    <a:cubicBezTo>
                      <a:pt x="222183" y="150889"/>
                      <a:pt x="227350" y="159918"/>
                      <a:pt x="232517" y="167658"/>
                    </a:cubicBezTo>
                    <a:lnTo>
                      <a:pt x="187305" y="167658"/>
                    </a:lnTo>
                    <a:cubicBezTo>
                      <a:pt x="180847" y="165078"/>
                      <a:pt x="174388" y="163788"/>
                      <a:pt x="167929" y="163788"/>
                    </a:cubicBezTo>
                    <a:cubicBezTo>
                      <a:pt x="143386" y="163788"/>
                      <a:pt x="122717" y="184427"/>
                      <a:pt x="122717" y="208935"/>
                    </a:cubicBezTo>
                    <a:cubicBezTo>
                      <a:pt x="122717" y="208935"/>
                      <a:pt x="122717" y="210225"/>
                      <a:pt x="122717" y="210225"/>
                    </a:cubicBezTo>
                    <a:lnTo>
                      <a:pt x="54254" y="296648"/>
                    </a:lnTo>
                    <a:lnTo>
                      <a:pt x="167929" y="296648"/>
                    </a:lnTo>
                    <a:lnTo>
                      <a:pt x="516704" y="296648"/>
                    </a:lnTo>
                    <a:lnTo>
                      <a:pt x="450824" y="214095"/>
                    </a:lnTo>
                    <a:cubicBezTo>
                      <a:pt x="455991" y="207645"/>
                      <a:pt x="459867" y="198616"/>
                      <a:pt x="463742" y="190876"/>
                    </a:cubicBezTo>
                    <a:lnTo>
                      <a:pt x="570958" y="322446"/>
                    </a:lnTo>
                    <a:lnTo>
                      <a:pt x="0" y="322446"/>
                    </a:lnTo>
                    <a:close/>
                    <a:moveTo>
                      <a:pt x="419805" y="127711"/>
                    </a:moveTo>
                    <a:cubicBezTo>
                      <a:pt x="408176" y="127711"/>
                      <a:pt x="397840" y="138033"/>
                      <a:pt x="397840" y="149644"/>
                    </a:cubicBezTo>
                    <a:cubicBezTo>
                      <a:pt x="397840" y="161256"/>
                      <a:pt x="408176" y="171578"/>
                      <a:pt x="419805" y="171578"/>
                    </a:cubicBezTo>
                    <a:cubicBezTo>
                      <a:pt x="431433" y="171578"/>
                      <a:pt x="441769" y="161256"/>
                      <a:pt x="441769" y="149644"/>
                    </a:cubicBezTo>
                    <a:cubicBezTo>
                      <a:pt x="441769" y="138033"/>
                      <a:pt x="431433" y="127711"/>
                      <a:pt x="419805" y="127711"/>
                    </a:cubicBezTo>
                    <a:close/>
                    <a:moveTo>
                      <a:pt x="419805" y="107068"/>
                    </a:moveTo>
                    <a:cubicBezTo>
                      <a:pt x="443061" y="107068"/>
                      <a:pt x="462441" y="126421"/>
                      <a:pt x="462441" y="149644"/>
                    </a:cubicBezTo>
                    <a:cubicBezTo>
                      <a:pt x="462441" y="174158"/>
                      <a:pt x="419805" y="236088"/>
                      <a:pt x="419805" y="236088"/>
                    </a:cubicBezTo>
                    <a:cubicBezTo>
                      <a:pt x="419805" y="236088"/>
                      <a:pt x="375876" y="174158"/>
                      <a:pt x="375876" y="149644"/>
                    </a:cubicBezTo>
                    <a:cubicBezTo>
                      <a:pt x="375876" y="126421"/>
                      <a:pt x="395256" y="107068"/>
                      <a:pt x="419805" y="107068"/>
                    </a:cubicBezTo>
                    <a:close/>
                    <a:moveTo>
                      <a:pt x="285479" y="36122"/>
                    </a:moveTo>
                    <a:cubicBezTo>
                      <a:pt x="264813" y="36122"/>
                      <a:pt x="248022" y="52893"/>
                      <a:pt x="248022" y="72244"/>
                    </a:cubicBezTo>
                    <a:cubicBezTo>
                      <a:pt x="248022" y="92885"/>
                      <a:pt x="264813" y="109656"/>
                      <a:pt x="285479" y="109656"/>
                    </a:cubicBezTo>
                    <a:cubicBezTo>
                      <a:pt x="304853" y="109656"/>
                      <a:pt x="321644" y="92885"/>
                      <a:pt x="321644" y="72244"/>
                    </a:cubicBezTo>
                    <a:cubicBezTo>
                      <a:pt x="321644" y="52893"/>
                      <a:pt x="304853" y="36122"/>
                      <a:pt x="285479" y="36122"/>
                    </a:cubicBezTo>
                    <a:close/>
                    <a:moveTo>
                      <a:pt x="285479" y="0"/>
                    </a:moveTo>
                    <a:cubicBezTo>
                      <a:pt x="325519" y="0"/>
                      <a:pt x="359101" y="32252"/>
                      <a:pt x="359101" y="72244"/>
                    </a:cubicBezTo>
                    <a:cubicBezTo>
                      <a:pt x="359101" y="113526"/>
                      <a:pt x="285479" y="219313"/>
                      <a:pt x="285479" y="219313"/>
                    </a:cubicBezTo>
                    <a:cubicBezTo>
                      <a:pt x="285479" y="219313"/>
                      <a:pt x="211857" y="113526"/>
                      <a:pt x="211857" y="72244"/>
                    </a:cubicBezTo>
                    <a:cubicBezTo>
                      <a:pt x="211857" y="32252"/>
                      <a:pt x="244147" y="0"/>
                      <a:pt x="285479" y="0"/>
                    </a:cubicBezTo>
                    <a:close/>
                  </a:path>
                </a:pathLst>
              </a:custGeom>
              <a:solidFill>
                <a:srgbClr val="FFFFFF"/>
              </a:solidFill>
              <a:ln>
                <a:noFill/>
              </a:ln>
            </p:spPr>
            <p:txBody>
              <a:bodyPr wrap="square" lIns="91440" tIns="45720" rIns="91440" bIns="45720" anchor="ctr">
                <a:normAutofit fontScale="3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49" name="Text4" descr="6dc89e13-6557-46ca-9e09-2da1b3b7b0da">
                <a:extLst>
                  <a:ext uri="{FF2B5EF4-FFF2-40B4-BE49-F238E27FC236}">
                    <a16:creationId xmlns:a16="http://schemas.microsoft.com/office/drawing/2014/main" id="{229A17B9-BBA3-34E4-188B-365B3B517AC9}"/>
                  </a:ext>
                </a:extLst>
              </p:cNvPr>
              <p:cNvSpPr txBox="1"/>
              <p:nvPr/>
            </p:nvSpPr>
            <p:spPr>
              <a:xfrm>
                <a:off x="5422899" y="4612411"/>
                <a:ext cx="5899630" cy="601981"/>
              </a:xfrm>
              <a:prstGeom prst="rect">
                <a:avLst/>
              </a:prstGeom>
              <a:solidFill>
                <a:schemeClr val="bg2"/>
              </a:solidFill>
            </p:spPr>
            <p:txBody>
              <a:bodyPr wrap="square" lIns="91440" tIns="45720" rIns="91440" bIns="45720" anchor="ctr" anchorCtr="0">
                <a:normAutofit/>
              </a:bodyPr>
              <a:lstStyle/>
              <a:p>
                <a:pPr>
                  <a:lnSpc>
                    <a:spcPct val="120000"/>
                  </a:lnSpc>
                </a:pPr>
                <a:r>
                  <a:rPr lang="en-US" altLang="zh-CN" sz="1200" dirty="0" err="1">
                    <a:latin typeface="+mn-ea"/>
                  </a:rPr>
                  <a:t>MyBatis</a:t>
                </a:r>
                <a:r>
                  <a:rPr lang="en-US" altLang="zh-CN" sz="1200" dirty="0">
                    <a:latin typeface="+mn-ea"/>
                  </a:rPr>
                  <a:t>-Plus</a:t>
                </a:r>
                <a:r>
                  <a:rPr lang="zh-CN" altLang="en-US" sz="1200" dirty="0">
                    <a:latin typeface="+mn-ea"/>
                  </a:rPr>
                  <a:t>：增强版</a:t>
                </a:r>
                <a:r>
                  <a:rPr lang="en-US" altLang="zh-CN" sz="1200" dirty="0" err="1">
                    <a:latin typeface="+mn-ea"/>
                  </a:rPr>
                  <a:t>MyBatis</a:t>
                </a:r>
                <a:r>
                  <a:rPr lang="zh-CN" altLang="en-US" sz="1200" dirty="0">
                    <a:latin typeface="+mn-ea"/>
                  </a:rPr>
                  <a:t>，提供通用</a:t>
                </a:r>
                <a:r>
                  <a:rPr lang="en-US" altLang="zh-CN" sz="1200" dirty="0">
                    <a:latin typeface="+mn-ea"/>
                  </a:rPr>
                  <a:t>Mapper</a:t>
                </a:r>
                <a:r>
                  <a:rPr lang="zh-CN" altLang="en-US" sz="1200" dirty="0">
                    <a:latin typeface="+mn-ea"/>
                  </a:rPr>
                  <a:t>和</a:t>
                </a:r>
                <a:r>
                  <a:rPr lang="en-US" altLang="zh-CN" sz="1200" dirty="0">
                    <a:latin typeface="+mn-ea"/>
                  </a:rPr>
                  <a:t>Service</a:t>
                </a:r>
                <a:r>
                  <a:rPr lang="zh-CN" altLang="en-US" sz="1200" dirty="0">
                    <a:latin typeface="+mn-ea"/>
                  </a:rPr>
                  <a:t>，简化</a:t>
                </a:r>
                <a:r>
                  <a:rPr lang="en-US" altLang="zh-CN" sz="1200" dirty="0">
                    <a:latin typeface="+mn-ea"/>
                  </a:rPr>
                  <a:t>CRUD</a:t>
                </a:r>
                <a:r>
                  <a:rPr lang="zh-CN" altLang="en-US" sz="1200" dirty="0">
                    <a:latin typeface="+mn-ea"/>
                  </a:rPr>
                  <a:t>操作</a:t>
                </a:r>
                <a:endParaRPr lang="en-US" dirty="0">
                  <a:latin typeface="+mn-ea"/>
                </a:endParaRPr>
              </a:p>
            </p:txBody>
          </p:sp>
        </p:grpSp>
        <p:grpSp>
          <p:nvGrpSpPr>
            <p:cNvPr id="57" name="组合 56" descr="405a5c93-99d9-4a2e-a33d-5ef2dc67c0ae">
              <a:extLst>
                <a:ext uri="{FF2B5EF4-FFF2-40B4-BE49-F238E27FC236}">
                  <a16:creationId xmlns:a16="http://schemas.microsoft.com/office/drawing/2014/main" id="{3928BAC5-3D5D-83A6-BBA1-7B70457F84D1}"/>
                </a:ext>
              </a:extLst>
            </p:cNvPr>
            <p:cNvGrpSpPr/>
            <p:nvPr/>
          </p:nvGrpSpPr>
          <p:grpSpPr>
            <a:xfrm>
              <a:off x="869471" y="5054907"/>
              <a:ext cx="10453058" cy="991857"/>
              <a:chOff x="869471" y="5054907"/>
              <a:chExt cx="10453058" cy="991857"/>
            </a:xfrm>
          </p:grpSpPr>
          <p:sp>
            <p:nvSpPr>
              <p:cNvPr id="8" name="ComponentBackground5" descr="919895c3-2c4a-4b5a-82d2-a67cfa11cc51">
                <a:extLst>
                  <a:ext uri="{FF2B5EF4-FFF2-40B4-BE49-F238E27FC236}">
                    <a16:creationId xmlns:a16="http://schemas.microsoft.com/office/drawing/2014/main" id="{3E6CCC55-9E10-4AB6-AB17-B1D0F156E19D}"/>
                  </a:ext>
                </a:extLst>
              </p:cNvPr>
              <p:cNvSpPr/>
              <p:nvPr/>
            </p:nvSpPr>
            <p:spPr bwMode="auto">
              <a:xfrm>
                <a:off x="1195979" y="5054907"/>
                <a:ext cx="1613534" cy="941353"/>
              </a:xfrm>
              <a:custGeom>
                <a:avLst/>
                <a:gdLst>
                  <a:gd name="T0" fmla="*/ 653 w 1102"/>
                  <a:gd name="T1" fmla="*/ 116 h 873"/>
                  <a:gd name="T2" fmla="*/ 543 w 1102"/>
                  <a:gd name="T3" fmla="*/ 0 h 873"/>
                  <a:gd name="T4" fmla="*/ 433 w 1102"/>
                  <a:gd name="T5" fmla="*/ 116 h 873"/>
                  <a:gd name="T6" fmla="*/ 0 w 1102"/>
                  <a:gd name="T7" fmla="*/ 116 h 873"/>
                  <a:gd name="T8" fmla="*/ 0 w 1102"/>
                  <a:gd name="T9" fmla="*/ 873 h 873"/>
                  <a:gd name="T10" fmla="*/ 1102 w 1102"/>
                  <a:gd name="T11" fmla="*/ 873 h 873"/>
                  <a:gd name="T12" fmla="*/ 1102 w 1102"/>
                  <a:gd name="T13" fmla="*/ 116 h 873"/>
                  <a:gd name="T14" fmla="*/ 653 w 1102"/>
                  <a:gd name="T15" fmla="*/ 116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73">
                    <a:moveTo>
                      <a:pt x="653" y="116"/>
                    </a:moveTo>
                    <a:lnTo>
                      <a:pt x="543" y="0"/>
                    </a:lnTo>
                    <a:lnTo>
                      <a:pt x="433" y="116"/>
                    </a:lnTo>
                    <a:lnTo>
                      <a:pt x="0" y="116"/>
                    </a:lnTo>
                    <a:lnTo>
                      <a:pt x="0" y="873"/>
                    </a:lnTo>
                    <a:lnTo>
                      <a:pt x="1102" y="873"/>
                    </a:lnTo>
                    <a:lnTo>
                      <a:pt x="1102" y="116"/>
                    </a:lnTo>
                    <a:lnTo>
                      <a:pt x="653" y="116"/>
                    </a:lnTo>
                    <a:close/>
                  </a:path>
                </a:pathLst>
              </a:custGeom>
              <a:solidFill>
                <a:schemeClr val="accent1"/>
              </a:solidFill>
              <a:ln w="28575">
                <a:solidFill>
                  <a:schemeClr val="bg1"/>
                </a:solidFill>
              </a:ln>
            </p:spPr>
            <p:txBody>
              <a:bodyPr wrap="square" lIns="91440" tIns="45720" rIns="91440" bIns="45720" anchor="ctr">
                <a:normAutofit/>
              </a:bodyPr>
              <a:lstStyle/>
              <a:p>
                <a:pPr algn="ctr"/>
                <a:endParaRPr dirty="0"/>
              </a:p>
            </p:txBody>
          </p:sp>
          <p:sp>
            <p:nvSpPr>
              <p:cNvPr id="9" name="Bullet5" descr="9eea6534-02f3-4dd2-afdd-b480682fe5a1">
                <a:extLst>
                  <a:ext uri="{FF2B5EF4-FFF2-40B4-BE49-F238E27FC236}">
                    <a16:creationId xmlns:a16="http://schemas.microsoft.com/office/drawing/2014/main" id="{3FEF6B53-EC02-43C0-B4DA-133972D8D781}"/>
                  </a:ext>
                </a:extLst>
              </p:cNvPr>
              <p:cNvSpPr txBox="1"/>
              <p:nvPr/>
            </p:nvSpPr>
            <p:spPr>
              <a:xfrm>
                <a:off x="3010100" y="5381373"/>
                <a:ext cx="2412799" cy="601981"/>
              </a:xfrm>
              <a:prstGeom prst="rect">
                <a:avLst/>
              </a:prstGeom>
              <a:noFill/>
            </p:spPr>
            <p:txBody>
              <a:bodyPr wrap="square" lIns="91440" tIns="45720" rIns="91440" bIns="45720" anchor="ctr" anchorCtr="0">
                <a:normAutofit/>
              </a:bodyPr>
              <a:lstStyle/>
              <a:p>
                <a:pPr algn="r"/>
                <a:r>
                  <a:rPr lang="zh-CN" altLang="en-US" b="1" dirty="0"/>
                  <a:t>开发工具</a:t>
                </a:r>
                <a:endParaRPr lang="en-US" dirty="0"/>
              </a:p>
            </p:txBody>
          </p:sp>
          <p:sp>
            <p:nvSpPr>
              <p:cNvPr id="32" name="IconBackground5" descr="13313ec5-e4ee-4dae-9596-e90293885217">
                <a:extLst>
                  <a:ext uri="{FF2B5EF4-FFF2-40B4-BE49-F238E27FC236}">
                    <a16:creationId xmlns:a16="http://schemas.microsoft.com/office/drawing/2014/main" id="{911F59AB-CD17-42E9-B640-71E8D147ADCD}"/>
                  </a:ext>
                </a:extLst>
              </p:cNvPr>
              <p:cNvSpPr/>
              <p:nvPr/>
            </p:nvSpPr>
            <p:spPr>
              <a:xfrm>
                <a:off x="869471" y="5295527"/>
                <a:ext cx="559280" cy="559278"/>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3" name="Icon5" descr="9313123a-40e7-4df5-8229-f0506c686a36">
                <a:extLst>
                  <a:ext uri="{FF2B5EF4-FFF2-40B4-BE49-F238E27FC236}">
                    <a16:creationId xmlns:a16="http://schemas.microsoft.com/office/drawing/2014/main" id="{8B49ECFE-485A-4AFC-B4C3-F9104EDB8562}"/>
                  </a:ext>
                </a:extLst>
              </p:cNvPr>
              <p:cNvSpPr/>
              <p:nvPr/>
            </p:nvSpPr>
            <p:spPr bwMode="auto">
              <a:xfrm>
                <a:off x="994822" y="5435070"/>
                <a:ext cx="308578" cy="280192"/>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73768 w 598112"/>
                  <a:gd name="connsiteY27" fmla="*/ 178248 h 543092"/>
                  <a:gd name="connsiteX28" fmla="*/ 496992 w 598112"/>
                  <a:gd name="connsiteY28" fmla="*/ 201902 h 543092"/>
                  <a:gd name="connsiteX29" fmla="*/ 520646 w 598112"/>
                  <a:gd name="connsiteY29" fmla="*/ 178248 h 543092"/>
                  <a:gd name="connsiteX30" fmla="*/ 528817 w 598112"/>
                  <a:gd name="connsiteY30" fmla="*/ 186850 h 543092"/>
                  <a:gd name="connsiteX31" fmla="*/ 505593 w 598112"/>
                  <a:gd name="connsiteY31" fmla="*/ 210073 h 543092"/>
                  <a:gd name="connsiteX32" fmla="*/ 528817 w 598112"/>
                  <a:gd name="connsiteY32" fmla="*/ 233727 h 543092"/>
                  <a:gd name="connsiteX33" fmla="*/ 520646 w 598112"/>
                  <a:gd name="connsiteY33" fmla="*/ 241898 h 543092"/>
                  <a:gd name="connsiteX34" fmla="*/ 496992 w 598112"/>
                  <a:gd name="connsiteY34" fmla="*/ 218675 h 543092"/>
                  <a:gd name="connsiteX35" fmla="*/ 473768 w 598112"/>
                  <a:gd name="connsiteY35" fmla="*/ 241898 h 543092"/>
                  <a:gd name="connsiteX36" fmla="*/ 465167 w 598112"/>
                  <a:gd name="connsiteY36" fmla="*/ 233727 h 543092"/>
                  <a:gd name="connsiteX37" fmla="*/ 488821 w 598112"/>
                  <a:gd name="connsiteY37" fmla="*/ 210073 h 543092"/>
                  <a:gd name="connsiteX38" fmla="*/ 465167 w 598112"/>
                  <a:gd name="connsiteY38" fmla="*/ 186850 h 543092"/>
                  <a:gd name="connsiteX39" fmla="*/ 138767 w 598112"/>
                  <a:gd name="connsiteY39" fmla="*/ 94911 h 543092"/>
                  <a:gd name="connsiteX40" fmla="*/ 180295 w 598112"/>
                  <a:gd name="connsiteY40" fmla="*/ 136368 h 543092"/>
                  <a:gd name="connsiteX41" fmla="*/ 138767 w 598112"/>
                  <a:gd name="connsiteY41" fmla="*/ 177825 h 543092"/>
                  <a:gd name="connsiteX42" fmla="*/ 97239 w 598112"/>
                  <a:gd name="connsiteY42" fmla="*/ 136368 h 543092"/>
                  <a:gd name="connsiteX43" fmla="*/ 138767 w 598112"/>
                  <a:gd name="connsiteY43" fmla="*/ 94911 h 543092"/>
                  <a:gd name="connsiteX44" fmla="*/ 242549 w 598112"/>
                  <a:gd name="connsiteY44" fmla="*/ 56939 h 543092"/>
                  <a:gd name="connsiteX45" fmla="*/ 348977 w 598112"/>
                  <a:gd name="connsiteY45" fmla="*/ 129304 h 543092"/>
                  <a:gd name="connsiteX46" fmla="*/ 448796 w 598112"/>
                  <a:gd name="connsiteY46" fmla="*/ 204475 h 543092"/>
                  <a:gd name="connsiteX47" fmla="*/ 447936 w 598112"/>
                  <a:gd name="connsiteY47" fmla="*/ 216072 h 543092"/>
                  <a:gd name="connsiteX48" fmla="*/ 339511 w 598112"/>
                  <a:gd name="connsiteY48" fmla="*/ 135747 h 543092"/>
                  <a:gd name="connsiteX49" fmla="*/ 188492 w 598112"/>
                  <a:gd name="connsiteY49" fmla="*/ 85061 h 543092"/>
                  <a:gd name="connsiteX50" fmla="*/ 183329 w 598112"/>
                  <a:gd name="connsiteY50" fmla="*/ 74752 h 543092"/>
                  <a:gd name="connsiteX51" fmla="*/ 242549 w 598112"/>
                  <a:gd name="connsiteY51" fmla="*/ 56939 h 543092"/>
                  <a:gd name="connsiteX52" fmla="*/ 0 w 598112"/>
                  <a:gd name="connsiteY52" fmla="*/ 0 h 543092"/>
                  <a:gd name="connsiteX53" fmla="*/ 598112 w 598112"/>
                  <a:gd name="connsiteY53" fmla="*/ 0 h 543092"/>
                  <a:gd name="connsiteX54" fmla="*/ 598112 w 598112"/>
                  <a:gd name="connsiteY54" fmla="*/ 292141 h 543092"/>
                  <a:gd name="connsiteX55" fmla="*/ 191482 w 598112"/>
                  <a:gd name="connsiteY55" fmla="*/ 292141 h 543092"/>
                  <a:gd name="connsiteX56" fmla="*/ 191482 w 598112"/>
                  <a:gd name="connsiteY56" fmla="*/ 269371 h 543092"/>
                  <a:gd name="connsiteX57" fmla="*/ 575306 w 598112"/>
                  <a:gd name="connsiteY57" fmla="*/ 269371 h 543092"/>
                  <a:gd name="connsiteX58" fmla="*/ 575306 w 598112"/>
                  <a:gd name="connsiteY58" fmla="*/ 23199 h 543092"/>
                  <a:gd name="connsiteX59" fmla="*/ 22806 w 598112"/>
                  <a:gd name="connsiteY59" fmla="*/ 23199 h 543092"/>
                  <a:gd name="connsiteX60" fmla="*/ 22806 w 598112"/>
                  <a:gd name="connsiteY60" fmla="*/ 269371 h 543092"/>
                  <a:gd name="connsiteX61" fmla="*/ 85199 w 598112"/>
                  <a:gd name="connsiteY61" fmla="*/ 269371 h 543092"/>
                  <a:gd name="connsiteX62" fmla="*/ 85199 w 598112"/>
                  <a:gd name="connsiteY62" fmla="*/ 292141 h 543092"/>
                  <a:gd name="connsiteX63" fmla="*/ 0 w 598112"/>
                  <a:gd name="connsiteY63"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73768" y="178248"/>
                    </a:moveTo>
                    <a:lnTo>
                      <a:pt x="496992" y="201902"/>
                    </a:lnTo>
                    <a:lnTo>
                      <a:pt x="520646" y="178248"/>
                    </a:lnTo>
                    <a:lnTo>
                      <a:pt x="528817" y="186850"/>
                    </a:lnTo>
                    <a:lnTo>
                      <a:pt x="505593" y="210073"/>
                    </a:lnTo>
                    <a:lnTo>
                      <a:pt x="528817" y="233727"/>
                    </a:lnTo>
                    <a:lnTo>
                      <a:pt x="520646" y="241898"/>
                    </a:lnTo>
                    <a:lnTo>
                      <a:pt x="496992" y="218675"/>
                    </a:lnTo>
                    <a:lnTo>
                      <a:pt x="473768" y="241898"/>
                    </a:lnTo>
                    <a:lnTo>
                      <a:pt x="465167" y="233727"/>
                    </a:lnTo>
                    <a:lnTo>
                      <a:pt x="488821" y="210073"/>
                    </a:lnTo>
                    <a:lnTo>
                      <a:pt x="465167" y="186850"/>
                    </a:ln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242549" y="56939"/>
                    </a:moveTo>
                    <a:cubicBezTo>
                      <a:pt x="293393" y="54241"/>
                      <a:pt x="321548" y="92256"/>
                      <a:pt x="348977" y="129304"/>
                    </a:cubicBezTo>
                    <a:cubicBezTo>
                      <a:pt x="374792" y="164097"/>
                      <a:pt x="401898" y="200609"/>
                      <a:pt x="448796" y="204475"/>
                    </a:cubicBezTo>
                    <a:lnTo>
                      <a:pt x="447936" y="216072"/>
                    </a:lnTo>
                    <a:cubicBezTo>
                      <a:pt x="395444" y="211347"/>
                      <a:pt x="367048" y="173117"/>
                      <a:pt x="339511" y="135747"/>
                    </a:cubicBezTo>
                    <a:cubicBezTo>
                      <a:pt x="302940" y="86350"/>
                      <a:pt x="271101" y="43395"/>
                      <a:pt x="188492" y="85061"/>
                    </a:cubicBezTo>
                    <a:lnTo>
                      <a:pt x="183329" y="74752"/>
                    </a:lnTo>
                    <a:cubicBezTo>
                      <a:pt x="206133" y="63262"/>
                      <a:pt x="225602" y="57839"/>
                      <a:pt x="242549" y="569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rgbClr val="FFFFFF"/>
              </a:solidFill>
              <a:ln>
                <a:noFill/>
              </a:ln>
            </p:spPr>
            <p:txBody>
              <a:bodyPr wrap="square" lIns="91440" tIns="45720" rIns="91440" bIns="45720" anchor="ctr">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48" name="Text5" descr="b3922b98-cc5a-4218-91ae-a218249cdfb8">
                <a:extLst>
                  <a:ext uri="{FF2B5EF4-FFF2-40B4-BE49-F238E27FC236}">
                    <a16:creationId xmlns:a16="http://schemas.microsoft.com/office/drawing/2014/main" id="{B4528474-A4FA-6E26-C263-9C0211610798}"/>
                  </a:ext>
                </a:extLst>
              </p:cNvPr>
              <p:cNvSpPr txBox="1"/>
              <p:nvPr/>
            </p:nvSpPr>
            <p:spPr>
              <a:xfrm>
                <a:off x="5422899" y="5444783"/>
                <a:ext cx="5899630" cy="601981"/>
              </a:xfrm>
              <a:prstGeom prst="rect">
                <a:avLst/>
              </a:prstGeom>
              <a:solidFill>
                <a:schemeClr val="bg2"/>
              </a:solidFill>
            </p:spPr>
            <p:txBody>
              <a:bodyPr wrap="square" lIns="91440" tIns="45720" rIns="91440" bIns="45720" anchor="ctr" anchorCtr="0">
                <a:normAutofit/>
              </a:bodyPr>
              <a:lstStyle/>
              <a:p>
                <a:pPr>
                  <a:lnSpc>
                    <a:spcPct val="120000"/>
                  </a:lnSpc>
                </a:pPr>
                <a:r>
                  <a:rPr lang="en-US" altLang="zh-CN" sz="1200" dirty="0"/>
                  <a:t>IDE</a:t>
                </a:r>
                <a:r>
                  <a:rPr lang="zh-CN" altLang="en-US" sz="1200" dirty="0"/>
                  <a:t>：</a:t>
                </a:r>
                <a:r>
                  <a:rPr lang="en-US" altLang="zh-CN" sz="1200" dirty="0"/>
                  <a:t>IntelliJ IDEA</a:t>
                </a:r>
                <a:r>
                  <a:rPr lang="zh-CN" altLang="en-US" sz="1200" dirty="0"/>
                  <a:t>（后端）、版本控制：</a:t>
                </a:r>
                <a:r>
                  <a:rPr lang="en-US" altLang="zh-CN" sz="1200" dirty="0"/>
                  <a:t>Git</a:t>
                </a:r>
                <a:r>
                  <a:rPr lang="zh-CN" altLang="en-US" sz="1200" dirty="0"/>
                  <a:t>、构建工具：</a:t>
                </a:r>
                <a:r>
                  <a:rPr lang="en-US" altLang="zh-CN" sz="1200" dirty="0"/>
                  <a:t>Maven</a:t>
                </a:r>
                <a:r>
                  <a:rPr lang="zh-CN" altLang="en-US" sz="1200" dirty="0"/>
                  <a:t>（后端）、</a:t>
                </a:r>
                <a:r>
                  <a:rPr lang="en-US" altLang="zh-CN" sz="1200" dirty="0" err="1"/>
                  <a:t>npm</a:t>
                </a:r>
                <a:r>
                  <a:rPr lang="zh-CN" altLang="en-US" sz="1200" dirty="0"/>
                  <a:t>（前端）</a:t>
                </a:r>
                <a:endParaRPr lang="en-US" dirty="0"/>
              </a:p>
            </p:txBody>
          </p:sp>
        </p:gr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descr="0749f3a2-17a7-4e86-90db-dd69ec956c8d"/>
          <p:cNvSpPr>
            <a:spLocks noGrp="1"/>
          </p:cNvSpPr>
          <p:nvPr>
            <p:ph type="title" hasCustomPrompt="1"/>
          </p:nvPr>
        </p:nvSpPr>
        <p:spPr/>
        <p:txBody>
          <a:bodyPr/>
          <a:lstStyle/>
          <a:p>
            <a:r>
              <a:rPr lang="zh-CN" altLang="en-US" dirty="0"/>
              <a:t>功能模块</a:t>
            </a:r>
            <a:endParaRPr lang="en-US" dirty="0"/>
          </a:p>
        </p:txBody>
      </p:sp>
      <p:sp>
        <p:nvSpPr>
          <p:cNvPr id="25" name="文本占位符 24" descr="6df6c72e-a2cd-49d3-bd46-b1469dd9ab3a"/>
          <p:cNvSpPr>
            <a:spLocks noGrp="1"/>
          </p:cNvSpPr>
          <p:nvPr>
            <p:ph type="body" sz="quarter" idx="1" hasCustomPrompt="1"/>
          </p:nvPr>
        </p:nvSpPr>
        <p:spPr/>
        <p:txBody>
          <a:bodyPr/>
          <a:lstStyle/>
          <a:p>
            <a:r>
              <a:rPr lang="zh-CN" altLang="en-US" dirty="0"/>
              <a:t>展示系统的核心功能模块</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d40e75a8-8ea3-4946-9cfe-6de34fdbfe94"/>
          <p:cNvSpPr>
            <a:spLocks noGrp="1"/>
          </p:cNvSpPr>
          <p:nvPr>
            <p:ph type="title" hasCustomPrompt="1"/>
          </p:nvPr>
        </p:nvSpPr>
        <p:spPr/>
        <p:txBody>
          <a:bodyPr/>
          <a:lstStyle/>
          <a:p>
            <a:r>
              <a:rPr lang="zh-CN" altLang="en-US" dirty="0"/>
              <a:t>前端交互模块</a:t>
            </a:r>
            <a:endParaRPr lang="en-US" dirty="0"/>
          </a:p>
        </p:txBody>
      </p:sp>
      <p:grpSp>
        <p:nvGrpSpPr>
          <p:cNvPr id="37" name="11ae7796-2625-4840-9abe-c6edcce0ec73.source.5.zh-Hans.pptx" descr="aa89403c-29ef-4462-8082-081594ef5006">
            <a:extLst>
              <a:ext uri="{FF2B5EF4-FFF2-40B4-BE49-F238E27FC236}">
                <a16:creationId xmlns:a16="http://schemas.microsoft.com/office/drawing/2014/main" id="{F526EE9D-AE3F-CB21-4638-690CAE39002D}"/>
              </a:ext>
            </a:extLst>
          </p:cNvPr>
          <p:cNvGrpSpPr/>
          <p:nvPr/>
        </p:nvGrpSpPr>
        <p:grpSpPr>
          <a:xfrm>
            <a:off x="660399" y="1130300"/>
            <a:ext cx="10860089" cy="5023944"/>
            <a:chOff x="660399" y="1130300"/>
            <a:chExt cx="10860089" cy="5023944"/>
          </a:xfrm>
        </p:grpSpPr>
        <p:cxnSp>
          <p:nvCxnSpPr>
            <p:cNvPr id="3" name="îšḷïďé" descr="be5b5caa-6273-4c16-892c-0b3341fd66f1">
              <a:extLst>
                <a:ext uri="{FF2B5EF4-FFF2-40B4-BE49-F238E27FC236}">
                  <a16:creationId xmlns:a16="http://schemas.microsoft.com/office/drawing/2014/main" id="{56E4810C-FC6A-4830-AFEF-2A6B3CAFF9F7}"/>
                </a:ext>
              </a:extLst>
            </p:cNvPr>
            <p:cNvCxnSpPr>
              <a:cxnSpLocks/>
              <a:stCxn id="18" idx="1"/>
            </p:cNvCxnSpPr>
            <p:nvPr/>
          </p:nvCxnSpPr>
          <p:spPr>
            <a:xfrm flipH="1">
              <a:off x="669926" y="1409592"/>
              <a:ext cx="6524" cy="47446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ïśḷíde" descr="f2d9d233-bd7f-4652-842b-d1ecea5628f3">
              <a:extLst>
                <a:ext uri="{FF2B5EF4-FFF2-40B4-BE49-F238E27FC236}">
                  <a16:creationId xmlns:a16="http://schemas.microsoft.com/office/drawing/2014/main" id="{AA284C18-7BF6-4F25-B500-62FCACF33B12}"/>
                </a:ext>
              </a:extLst>
            </p:cNvPr>
            <p:cNvSpPr/>
            <p:nvPr/>
          </p:nvSpPr>
          <p:spPr bwMode="auto">
            <a:xfrm>
              <a:off x="676450" y="1134569"/>
              <a:ext cx="5011775" cy="550045"/>
            </a:xfrm>
            <a:prstGeom prst="rightArrow">
              <a:avLst>
                <a:gd name="adj1" fmla="val 63854"/>
                <a:gd name="adj2" fmla="val 50000"/>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wrap="none" rtlCol="0" anchor="ctr"/>
            <a:lstStyle/>
            <a:p>
              <a:endParaRPr lang="zh-CN" altLang="en-US" sz="2800" dirty="0">
                <a:solidFill>
                  <a:schemeClr val="bg1"/>
                </a:solidFill>
                <a:cs typeface="+mn-ea"/>
                <a:sym typeface="+mn-lt"/>
              </a:endParaRPr>
            </a:p>
          </p:txBody>
        </p:sp>
        <p:sp>
          <p:nvSpPr>
            <p:cNvPr id="16" name="íšḻiḍê" descr="d2f47f48-1ec0-4d49-a4da-066d021eee0e">
              <a:extLst>
                <a:ext uri="{FF2B5EF4-FFF2-40B4-BE49-F238E27FC236}">
                  <a16:creationId xmlns:a16="http://schemas.microsoft.com/office/drawing/2014/main" id="{FAEEA3D7-354D-4317-B621-EE417398A10D}"/>
                </a:ext>
              </a:extLst>
            </p:cNvPr>
            <p:cNvSpPr/>
            <p:nvPr/>
          </p:nvSpPr>
          <p:spPr bwMode="auto">
            <a:xfrm>
              <a:off x="5688225" y="2005208"/>
              <a:ext cx="5832263" cy="550045"/>
            </a:xfrm>
            <a:prstGeom prst="leftArrow">
              <a:avLst>
                <a:gd name="adj1" fmla="val 63854"/>
                <a:gd name="adj2" fmla="val 50000"/>
              </a:avLst>
            </a:prstGeom>
            <a:solidFill>
              <a:schemeClr val="tx2"/>
            </a:solidFill>
            <a:ln w="38100">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ctr" anchorCtr="0" forceAA="0" compatLnSpc="1">
              <a:prstTxWarp prst="textNoShape">
                <a:avLst/>
              </a:prstTxWarp>
              <a:noAutofit/>
            </a:bodyPr>
            <a:lstStyle/>
            <a:p>
              <a:pPr algn="r"/>
              <a:endParaRPr lang="zh-CN" altLang="en-US" sz="2800" dirty="0">
                <a:solidFill>
                  <a:schemeClr val="bg1"/>
                </a:solidFill>
                <a:cs typeface="+mn-ea"/>
                <a:sym typeface="+mn-lt"/>
              </a:endParaRPr>
            </a:p>
          </p:txBody>
        </p:sp>
        <p:cxnSp>
          <p:nvCxnSpPr>
            <p:cNvPr id="6" name="isḻîdé" descr="52865379-a359-4fb3-9263-2528ef483a39">
              <a:extLst>
                <a:ext uri="{FF2B5EF4-FFF2-40B4-BE49-F238E27FC236}">
                  <a16:creationId xmlns:a16="http://schemas.microsoft.com/office/drawing/2014/main" id="{07548A82-6A61-4B08-B525-DDAB1810B7FE}"/>
                </a:ext>
              </a:extLst>
            </p:cNvPr>
            <p:cNvCxnSpPr>
              <a:cxnSpLocks/>
              <a:stCxn id="16" idx="3"/>
            </p:cNvCxnSpPr>
            <p:nvPr/>
          </p:nvCxnSpPr>
          <p:spPr>
            <a:xfrm>
              <a:off x="11520488" y="2280231"/>
              <a:ext cx="0" cy="387401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4" name="i$ḻîďé" descr="1b06c0b0-48cb-4ce5-8fd1-c9dcc3df7c04">
              <a:extLst>
                <a:ext uri="{FF2B5EF4-FFF2-40B4-BE49-F238E27FC236}">
                  <a16:creationId xmlns:a16="http://schemas.microsoft.com/office/drawing/2014/main" id="{FA5390D8-54B4-4968-A115-902719290C69}"/>
                </a:ext>
              </a:extLst>
            </p:cNvPr>
            <p:cNvSpPr/>
            <p:nvPr/>
          </p:nvSpPr>
          <p:spPr bwMode="auto">
            <a:xfrm>
              <a:off x="676449" y="2875846"/>
              <a:ext cx="5914551" cy="550045"/>
            </a:xfrm>
            <a:prstGeom prst="rightArrow">
              <a:avLst>
                <a:gd name="adj1" fmla="val 63854"/>
                <a:gd name="adj2" fmla="val 50000"/>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wrap="none" rtlCol="0" anchor="ctr"/>
            <a:lstStyle/>
            <a:p>
              <a:endParaRPr lang="zh-CN" altLang="en-US" sz="2800" dirty="0">
                <a:solidFill>
                  <a:schemeClr val="bg1"/>
                </a:solidFill>
                <a:cs typeface="+mn-ea"/>
                <a:sym typeface="+mn-lt"/>
              </a:endParaRPr>
            </a:p>
          </p:txBody>
        </p:sp>
        <p:sp>
          <p:nvSpPr>
            <p:cNvPr id="12" name="íSḻïďè" descr="32c78240-cdd2-41ff-82c4-a68df51c816b">
              <a:extLst>
                <a:ext uri="{FF2B5EF4-FFF2-40B4-BE49-F238E27FC236}">
                  <a16:creationId xmlns:a16="http://schemas.microsoft.com/office/drawing/2014/main" id="{04E8029F-EAAA-4C24-A4B3-53D2F1A7C508}"/>
                </a:ext>
              </a:extLst>
            </p:cNvPr>
            <p:cNvSpPr/>
            <p:nvPr/>
          </p:nvSpPr>
          <p:spPr bwMode="auto">
            <a:xfrm>
              <a:off x="7356680" y="3746485"/>
              <a:ext cx="4163807" cy="550045"/>
            </a:xfrm>
            <a:prstGeom prst="leftArrow">
              <a:avLst>
                <a:gd name="adj1" fmla="val 63854"/>
                <a:gd name="adj2" fmla="val 50000"/>
              </a:avLst>
            </a:prstGeom>
            <a:solidFill>
              <a:schemeClr val="tx2"/>
            </a:solidFill>
            <a:ln w="38100">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ctr" anchorCtr="0" forceAA="0" compatLnSpc="1">
              <a:prstTxWarp prst="textNoShape">
                <a:avLst/>
              </a:prstTxWarp>
              <a:noAutofit/>
            </a:bodyPr>
            <a:lstStyle/>
            <a:p>
              <a:pPr algn="r"/>
              <a:endParaRPr lang="zh-CN" altLang="en-US" sz="2800" dirty="0">
                <a:solidFill>
                  <a:schemeClr val="bg1"/>
                </a:solidFill>
                <a:cs typeface="+mn-ea"/>
                <a:sym typeface="+mn-lt"/>
              </a:endParaRPr>
            </a:p>
          </p:txBody>
        </p:sp>
        <p:sp>
          <p:nvSpPr>
            <p:cNvPr id="10" name="i$ļiḋê" descr="a61c0e38-3c85-43bd-b972-32a25330127e">
              <a:extLst>
                <a:ext uri="{FF2B5EF4-FFF2-40B4-BE49-F238E27FC236}">
                  <a16:creationId xmlns:a16="http://schemas.microsoft.com/office/drawing/2014/main" id="{7C9E7449-A508-4BB3-B675-E7F490EB5AAE}"/>
                </a:ext>
              </a:extLst>
            </p:cNvPr>
            <p:cNvSpPr/>
            <p:nvPr/>
          </p:nvSpPr>
          <p:spPr bwMode="auto">
            <a:xfrm>
              <a:off x="676449" y="4617124"/>
              <a:ext cx="6833447" cy="550045"/>
            </a:xfrm>
            <a:prstGeom prst="rightArrow">
              <a:avLst>
                <a:gd name="adj1" fmla="val 63854"/>
                <a:gd name="adj2" fmla="val 50000"/>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wrap="none" rtlCol="0" anchor="ctr"/>
            <a:lstStyle/>
            <a:p>
              <a:endParaRPr lang="zh-CN" altLang="en-US" sz="2800" dirty="0">
                <a:solidFill>
                  <a:schemeClr val="bg1"/>
                </a:solidFill>
                <a:cs typeface="+mn-ea"/>
                <a:sym typeface="+mn-lt"/>
              </a:endParaRPr>
            </a:p>
          </p:txBody>
        </p:sp>
        <p:sp>
          <p:nvSpPr>
            <p:cNvPr id="20" name="Title" descr="af0d5e4c-fdc9-4077-9283-ebf68e9cc937">
              <a:extLst>
                <a:ext uri="{FF2B5EF4-FFF2-40B4-BE49-F238E27FC236}">
                  <a16:creationId xmlns:a16="http://schemas.microsoft.com/office/drawing/2014/main" id="{CA697107-9872-DE6C-275C-37AD5FADA568}"/>
                </a:ext>
              </a:extLst>
            </p:cNvPr>
            <p:cNvSpPr txBox="1"/>
            <p:nvPr/>
          </p:nvSpPr>
          <p:spPr>
            <a:xfrm>
              <a:off x="5986130" y="1130300"/>
              <a:ext cx="5532770" cy="758471"/>
            </a:xfrm>
            <a:prstGeom prst="rect">
              <a:avLst/>
            </a:prstGeom>
            <a:noFill/>
          </p:spPr>
          <p:txBody>
            <a:bodyPr vert="horz" wrap="square" rtlCol="0" anchor="t" anchorCtr="0">
              <a:normAutofit/>
            </a:bodyPr>
            <a:lstStyle/>
            <a:p>
              <a:pPr algn="r"/>
              <a:r>
                <a:rPr lang="zh-CN" altLang="en-US" sz="2400" b="1" dirty="0"/>
                <a:t>系统的功能架构</a:t>
              </a:r>
              <a:endParaRPr lang="en-US" dirty="0"/>
            </a:p>
          </p:txBody>
        </p:sp>
        <p:grpSp>
          <p:nvGrpSpPr>
            <p:cNvPr id="32" name="组合 31" descr="d8535a2b-3721-4d8a-9273-40f874e2e626">
              <a:extLst>
                <a:ext uri="{FF2B5EF4-FFF2-40B4-BE49-F238E27FC236}">
                  <a16:creationId xmlns:a16="http://schemas.microsoft.com/office/drawing/2014/main" id="{ECC4D896-FA26-B494-CC36-ED05DA8812FB}"/>
                </a:ext>
              </a:extLst>
            </p:cNvPr>
            <p:cNvGrpSpPr/>
            <p:nvPr/>
          </p:nvGrpSpPr>
          <p:grpSpPr>
            <a:xfrm>
              <a:off x="681387" y="1635929"/>
              <a:ext cx="4455240" cy="1214681"/>
              <a:chOff x="681387" y="1635929"/>
              <a:chExt cx="4455240" cy="1214681"/>
            </a:xfrm>
          </p:grpSpPr>
          <p:sp>
            <p:nvSpPr>
              <p:cNvPr id="22" name="Text1" descr="f8e2df11-d57a-43b6-85f9-c78a6a28e984">
                <a:extLst>
                  <a:ext uri="{FF2B5EF4-FFF2-40B4-BE49-F238E27FC236}">
                    <a16:creationId xmlns:a16="http://schemas.microsoft.com/office/drawing/2014/main" id="{685A0371-825F-4CB3-01F0-BC9244AA874D}"/>
                  </a:ext>
                </a:extLst>
              </p:cNvPr>
              <p:cNvSpPr/>
              <p:nvPr/>
            </p:nvSpPr>
            <p:spPr bwMode="auto">
              <a:xfrm>
                <a:off x="681387" y="2099848"/>
                <a:ext cx="4455240" cy="75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200" dirty="0">
                    <a:cs typeface="+mn-ea"/>
                    <a:sym typeface="+mn-lt"/>
                  </a:rPr>
                  <a:t>提供用户登录、个人信息查询和快捷操作入口，方便用户快速访问。</a:t>
                </a:r>
                <a:endParaRPr lang="en-US" dirty="0"/>
              </a:p>
            </p:txBody>
          </p:sp>
          <p:sp>
            <p:nvSpPr>
              <p:cNvPr id="23" name="Bullet1" descr="13d4fb71-cfc0-414c-8aa2-2ab6da550d21">
                <a:extLst>
                  <a:ext uri="{FF2B5EF4-FFF2-40B4-BE49-F238E27FC236}">
                    <a16:creationId xmlns:a16="http://schemas.microsoft.com/office/drawing/2014/main" id="{1ADA1AF7-2DAE-9142-9B2E-47FE618974EF}"/>
                  </a:ext>
                </a:extLst>
              </p:cNvPr>
              <p:cNvSpPr txBox="1"/>
              <p:nvPr/>
            </p:nvSpPr>
            <p:spPr bwMode="auto">
              <a:xfrm>
                <a:off x="681387" y="1635929"/>
                <a:ext cx="4455240" cy="4639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spcBef>
                    <a:spcPct val="0"/>
                  </a:spcBef>
                </a:pPr>
                <a:r>
                  <a:rPr lang="zh-CN" altLang="en-US" b="1" dirty="0">
                    <a:cs typeface="+mn-ea"/>
                    <a:sym typeface="+mn-lt"/>
                  </a:rPr>
                  <a:t>首页功能</a:t>
                </a:r>
                <a:endParaRPr lang="en-US" dirty="0"/>
              </a:p>
            </p:txBody>
          </p:sp>
        </p:grpSp>
        <p:grpSp>
          <p:nvGrpSpPr>
            <p:cNvPr id="33" name="组合 32" descr="eb9a7aca-1e92-4e26-9701-75d14f5e6ac5">
              <a:extLst>
                <a:ext uri="{FF2B5EF4-FFF2-40B4-BE49-F238E27FC236}">
                  <a16:creationId xmlns:a16="http://schemas.microsoft.com/office/drawing/2014/main" id="{C2B31A30-2BD6-31A5-0408-0569E2407FA1}"/>
                </a:ext>
              </a:extLst>
            </p:cNvPr>
            <p:cNvGrpSpPr/>
            <p:nvPr/>
          </p:nvGrpSpPr>
          <p:grpSpPr>
            <a:xfrm>
              <a:off x="7055375" y="2523352"/>
              <a:ext cx="4463525" cy="1223195"/>
              <a:chOff x="7055375" y="2523352"/>
              <a:chExt cx="4463525" cy="1223195"/>
            </a:xfrm>
          </p:grpSpPr>
          <p:sp>
            <p:nvSpPr>
              <p:cNvPr id="24" name="Text2" descr="3530c41f-1df7-47d1-92fa-580f93451c1c">
                <a:extLst>
                  <a:ext uri="{FF2B5EF4-FFF2-40B4-BE49-F238E27FC236}">
                    <a16:creationId xmlns:a16="http://schemas.microsoft.com/office/drawing/2014/main" id="{A7766791-0C75-52E8-3D15-5B41D5096641}"/>
                  </a:ext>
                </a:extLst>
              </p:cNvPr>
              <p:cNvSpPr/>
              <p:nvPr/>
            </p:nvSpPr>
            <p:spPr bwMode="auto">
              <a:xfrm>
                <a:off x="7055375" y="2987270"/>
                <a:ext cx="4463525" cy="75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200" dirty="0">
                    <a:cs typeface="+mn-ea"/>
                    <a:sym typeface="+mn-lt"/>
                  </a:rPr>
                  <a:t>支持论文档案等数据的录入、修改、删除和查询，实现档案的数字化管理。</a:t>
                </a:r>
                <a:endParaRPr lang="en-US" dirty="0"/>
              </a:p>
            </p:txBody>
          </p:sp>
          <p:sp>
            <p:nvSpPr>
              <p:cNvPr id="25" name="Bullet2" descr="8ac09aa7-e454-4351-b842-fb31d60fd4a9">
                <a:extLst>
                  <a:ext uri="{FF2B5EF4-FFF2-40B4-BE49-F238E27FC236}">
                    <a16:creationId xmlns:a16="http://schemas.microsoft.com/office/drawing/2014/main" id="{81052597-1443-0A56-E0AE-157AD438CC1B}"/>
                  </a:ext>
                </a:extLst>
              </p:cNvPr>
              <p:cNvSpPr txBox="1"/>
              <p:nvPr/>
            </p:nvSpPr>
            <p:spPr bwMode="auto">
              <a:xfrm>
                <a:off x="7055375" y="2523352"/>
                <a:ext cx="4463525" cy="4639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spcBef>
                    <a:spcPct val="0"/>
                  </a:spcBef>
                </a:pPr>
                <a:r>
                  <a:rPr lang="zh-CN" altLang="en-US" b="1" dirty="0">
                    <a:cs typeface="+mn-ea"/>
                    <a:sym typeface="+mn-lt"/>
                  </a:rPr>
                  <a:t>档案管理功能</a:t>
                </a:r>
                <a:endParaRPr lang="en-US" dirty="0"/>
              </a:p>
            </p:txBody>
          </p:sp>
        </p:grpSp>
        <p:grpSp>
          <p:nvGrpSpPr>
            <p:cNvPr id="34" name="组合 33" descr="b2e4b27f-2277-40ce-8965-2ab2a07285cd">
              <a:extLst>
                <a:ext uri="{FF2B5EF4-FFF2-40B4-BE49-F238E27FC236}">
                  <a16:creationId xmlns:a16="http://schemas.microsoft.com/office/drawing/2014/main" id="{365EF0E5-60A0-19C8-AE9D-6DEA0C43AAF3}"/>
                </a:ext>
              </a:extLst>
            </p:cNvPr>
            <p:cNvGrpSpPr/>
            <p:nvPr/>
          </p:nvGrpSpPr>
          <p:grpSpPr>
            <a:xfrm>
              <a:off x="660399" y="3377143"/>
              <a:ext cx="4476225" cy="1214681"/>
              <a:chOff x="660399" y="3377143"/>
              <a:chExt cx="4476225" cy="1214681"/>
            </a:xfrm>
          </p:grpSpPr>
          <p:sp>
            <p:nvSpPr>
              <p:cNvPr id="26" name="Text3" descr="afbfcc36-de49-4550-bbf0-7766f87d1f29">
                <a:extLst>
                  <a:ext uri="{FF2B5EF4-FFF2-40B4-BE49-F238E27FC236}">
                    <a16:creationId xmlns:a16="http://schemas.microsoft.com/office/drawing/2014/main" id="{9AF0A17D-31E3-EE77-ADA8-9EC21F107078}"/>
                  </a:ext>
                </a:extLst>
              </p:cNvPr>
              <p:cNvSpPr/>
              <p:nvPr/>
            </p:nvSpPr>
            <p:spPr bwMode="auto">
              <a:xfrm>
                <a:off x="660399" y="3841062"/>
                <a:ext cx="4476225" cy="75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200" dirty="0">
                    <a:cs typeface="+mn-ea"/>
                    <a:sym typeface="+mn-lt"/>
                  </a:rPr>
                  <a:t>包括用户注册、权限设置和密码修改，确保系统安全。</a:t>
                </a:r>
                <a:endParaRPr lang="en-US" dirty="0"/>
              </a:p>
            </p:txBody>
          </p:sp>
          <p:sp>
            <p:nvSpPr>
              <p:cNvPr id="27" name="Bullet3" descr="f0b72fa3-dc78-498d-8aff-0f028f46bfaa">
                <a:extLst>
                  <a:ext uri="{FF2B5EF4-FFF2-40B4-BE49-F238E27FC236}">
                    <a16:creationId xmlns:a16="http://schemas.microsoft.com/office/drawing/2014/main" id="{EAC21B2E-18A1-DACA-F24D-A5CA6EF73DF1}"/>
                  </a:ext>
                </a:extLst>
              </p:cNvPr>
              <p:cNvSpPr txBox="1"/>
              <p:nvPr/>
            </p:nvSpPr>
            <p:spPr bwMode="auto">
              <a:xfrm>
                <a:off x="660399" y="3377143"/>
                <a:ext cx="4476225" cy="4639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spcBef>
                    <a:spcPct val="0"/>
                  </a:spcBef>
                </a:pPr>
                <a:r>
                  <a:rPr lang="zh-CN" altLang="en-US" b="1" dirty="0">
                    <a:cs typeface="+mn-ea"/>
                    <a:sym typeface="+mn-lt"/>
                  </a:rPr>
                  <a:t>用户管理功能</a:t>
                </a:r>
                <a:endParaRPr lang="en-US" dirty="0"/>
              </a:p>
            </p:txBody>
          </p:sp>
        </p:grpSp>
        <p:grpSp>
          <p:nvGrpSpPr>
            <p:cNvPr id="36" name="组合 35" descr="31189b52-e429-4d02-bb74-1740a0c02a7e">
              <a:extLst>
                <a:ext uri="{FF2B5EF4-FFF2-40B4-BE49-F238E27FC236}">
                  <a16:creationId xmlns:a16="http://schemas.microsoft.com/office/drawing/2014/main" id="{B8B8F50D-AF93-ECCB-CC8B-DF5950FFCC83}"/>
                </a:ext>
              </a:extLst>
            </p:cNvPr>
            <p:cNvGrpSpPr/>
            <p:nvPr/>
          </p:nvGrpSpPr>
          <p:grpSpPr>
            <a:xfrm>
              <a:off x="7747002" y="4264566"/>
              <a:ext cx="3771898" cy="1223195"/>
              <a:chOff x="7747002" y="4264566"/>
              <a:chExt cx="3771898" cy="1223195"/>
            </a:xfrm>
          </p:grpSpPr>
          <p:sp>
            <p:nvSpPr>
              <p:cNvPr id="28" name="Text4" descr="b6cdf82e-93b9-4910-9a9a-e9a65e208af0">
                <a:extLst>
                  <a:ext uri="{FF2B5EF4-FFF2-40B4-BE49-F238E27FC236}">
                    <a16:creationId xmlns:a16="http://schemas.microsoft.com/office/drawing/2014/main" id="{7606D2DF-0EFD-3653-605A-F2A6F49CCDD2}"/>
                  </a:ext>
                </a:extLst>
              </p:cNvPr>
              <p:cNvSpPr/>
              <p:nvPr/>
            </p:nvSpPr>
            <p:spPr bwMode="auto">
              <a:xfrm>
                <a:off x="7747002" y="4728484"/>
                <a:ext cx="3771898" cy="75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200" dirty="0">
                    <a:cs typeface="+mn-ea"/>
                    <a:sym typeface="+mn-lt"/>
                  </a:rPr>
                  <a:t>提供数据报表和分析工具，为管理决策提供支持。</a:t>
                </a:r>
                <a:endParaRPr lang="en-US" dirty="0"/>
              </a:p>
            </p:txBody>
          </p:sp>
          <p:sp>
            <p:nvSpPr>
              <p:cNvPr id="29" name="Bullet4" descr="ab6344d4-4e04-46fb-9557-a4a2008aa876">
                <a:extLst>
                  <a:ext uri="{FF2B5EF4-FFF2-40B4-BE49-F238E27FC236}">
                    <a16:creationId xmlns:a16="http://schemas.microsoft.com/office/drawing/2014/main" id="{DB700491-87A3-9141-9773-E4FC136290E5}"/>
                  </a:ext>
                </a:extLst>
              </p:cNvPr>
              <p:cNvSpPr txBox="1"/>
              <p:nvPr/>
            </p:nvSpPr>
            <p:spPr bwMode="auto">
              <a:xfrm>
                <a:off x="7747002" y="4264566"/>
                <a:ext cx="3771898" cy="4639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spcBef>
                    <a:spcPct val="0"/>
                  </a:spcBef>
                </a:pPr>
                <a:r>
                  <a:rPr lang="zh-CN" altLang="en-US" b="1" dirty="0">
                    <a:cs typeface="+mn-ea"/>
                    <a:sym typeface="+mn-lt"/>
                  </a:rPr>
                  <a:t>数据可视化功能</a:t>
                </a:r>
                <a:endParaRPr lang="en-US" dirty="0"/>
              </a:p>
            </p:txBody>
          </p:sp>
        </p:grpSp>
        <p:grpSp>
          <p:nvGrpSpPr>
            <p:cNvPr id="35" name="组合 34" descr="2ce86d39-be14-4f17-a963-ff5aa92567ff">
              <a:extLst>
                <a:ext uri="{FF2B5EF4-FFF2-40B4-BE49-F238E27FC236}">
                  <a16:creationId xmlns:a16="http://schemas.microsoft.com/office/drawing/2014/main" id="{CB975D47-0458-1299-2565-92EAA347CFA5}"/>
                </a:ext>
              </a:extLst>
            </p:cNvPr>
            <p:cNvGrpSpPr/>
            <p:nvPr/>
          </p:nvGrpSpPr>
          <p:grpSpPr>
            <a:xfrm>
              <a:off x="685976" y="5118358"/>
              <a:ext cx="5898500" cy="927839"/>
              <a:chOff x="685976" y="5118358"/>
              <a:chExt cx="5898500" cy="927839"/>
            </a:xfrm>
          </p:grpSpPr>
          <p:sp>
            <p:nvSpPr>
              <p:cNvPr id="30" name="Text5" descr="d1118b75-71bd-4b02-a8aa-8d61a2b229a8">
                <a:extLst>
                  <a:ext uri="{FF2B5EF4-FFF2-40B4-BE49-F238E27FC236}">
                    <a16:creationId xmlns:a16="http://schemas.microsoft.com/office/drawing/2014/main" id="{3C58BD44-6404-8B53-0848-CC7F1EFEEA80}"/>
                  </a:ext>
                </a:extLst>
              </p:cNvPr>
              <p:cNvSpPr/>
              <p:nvPr/>
            </p:nvSpPr>
            <p:spPr bwMode="auto">
              <a:xfrm>
                <a:off x="685976" y="5582277"/>
                <a:ext cx="5898500" cy="46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200" dirty="0">
                    <a:cs typeface="+mn-ea"/>
                    <a:sym typeface="+mn-lt"/>
                  </a:rPr>
                  <a:t>允许管理员进行系统配置和参数调整，满足个性化需求。</a:t>
                </a:r>
                <a:endParaRPr lang="en-US" dirty="0"/>
              </a:p>
            </p:txBody>
          </p:sp>
          <p:sp>
            <p:nvSpPr>
              <p:cNvPr id="31" name="Bullet5" descr="bc510b73-db8b-4d8f-badb-d25990d84743">
                <a:extLst>
                  <a:ext uri="{FF2B5EF4-FFF2-40B4-BE49-F238E27FC236}">
                    <a16:creationId xmlns:a16="http://schemas.microsoft.com/office/drawing/2014/main" id="{8F28CFBE-3D68-8BEB-575B-57470A314B0F}"/>
                  </a:ext>
                </a:extLst>
              </p:cNvPr>
              <p:cNvSpPr txBox="1"/>
              <p:nvPr/>
            </p:nvSpPr>
            <p:spPr bwMode="auto">
              <a:xfrm>
                <a:off x="685976" y="5118358"/>
                <a:ext cx="5898500" cy="4639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spcBef>
                    <a:spcPct val="0"/>
                  </a:spcBef>
                </a:pPr>
                <a:r>
                  <a:rPr lang="zh-CN" altLang="en-US" b="1" dirty="0">
                    <a:cs typeface="+mn-ea"/>
                    <a:sym typeface="+mn-lt"/>
                  </a:rPr>
                  <a:t>系统设置功能</a:t>
                </a:r>
                <a:endParaRPr lang="en-US" dirty="0"/>
              </a:p>
            </p:txBody>
          </p:sp>
        </p:gr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d40e75a8-8ea3-4946-9cfe-6de34fdbfe94"/>
          <p:cNvSpPr>
            <a:spLocks noGrp="1"/>
          </p:cNvSpPr>
          <p:nvPr>
            <p:ph type="title" hasCustomPrompt="1"/>
          </p:nvPr>
        </p:nvSpPr>
        <p:spPr/>
        <p:txBody>
          <a:bodyPr/>
          <a:lstStyle/>
          <a:p>
            <a:r>
              <a:rPr lang="zh-CN" altLang="en-US" dirty="0"/>
              <a:t>后端接口模块</a:t>
            </a:r>
            <a:endParaRPr lang="en-US" dirty="0"/>
          </a:p>
        </p:txBody>
      </p:sp>
      <p:grpSp>
        <p:nvGrpSpPr>
          <p:cNvPr id="20" name="8cbbaec3-b50d-42fd-81e8-acda0b815cab.source.5.zh-Hans.pptx" descr="56d82de9-0e5f-4392-9dc4-518e4298c098">
            <a:extLst>
              <a:ext uri="{FF2B5EF4-FFF2-40B4-BE49-F238E27FC236}">
                <a16:creationId xmlns:a16="http://schemas.microsoft.com/office/drawing/2014/main" id="{EEAEEC6A-FA21-E2E6-6183-5C2508BED16F}"/>
              </a:ext>
            </a:extLst>
          </p:cNvPr>
          <p:cNvGrpSpPr/>
          <p:nvPr/>
        </p:nvGrpSpPr>
        <p:grpSpPr>
          <a:xfrm>
            <a:off x="0" y="1241892"/>
            <a:ext cx="12192000" cy="4736628"/>
            <a:chOff x="0" y="1241892"/>
            <a:chExt cx="12192000" cy="4736628"/>
          </a:xfrm>
        </p:grpSpPr>
        <p:sp>
          <p:nvSpPr>
            <p:cNvPr id="22" name="Title" descr="9231772a-88e9-4d2b-bdad-a7d50879adfd">
              <a:extLst>
                <a:ext uri="{FF2B5EF4-FFF2-40B4-BE49-F238E27FC236}">
                  <a16:creationId xmlns:a16="http://schemas.microsoft.com/office/drawing/2014/main" id="{4DF31A4E-33F4-4007-9110-03CD219EBF6D}"/>
                </a:ext>
              </a:extLst>
            </p:cNvPr>
            <p:cNvSpPr txBox="1"/>
            <p:nvPr/>
          </p:nvSpPr>
          <p:spPr>
            <a:xfrm>
              <a:off x="743680" y="1241892"/>
              <a:ext cx="10858500" cy="1321300"/>
            </a:xfrm>
            <a:prstGeom prst="rect">
              <a:avLst/>
            </a:prstGeom>
            <a:noFill/>
          </p:spPr>
          <p:txBody>
            <a:bodyPr wrap="square" anchor="t" anchorCtr="1">
              <a:normAutofit/>
            </a:bodyPr>
            <a:lstStyle/>
            <a:p>
              <a:pPr marL="0" marR="0" lvl="0" indent="0" algn="ctr" defTabSz="913765" rtl="0" eaLnBrk="1" fontAlgn="auto" latinLnBrk="0" hangingPunct="1">
                <a:spcBef>
                  <a:spcPts val="0"/>
                </a:spcBef>
                <a:spcAft>
                  <a:spcPts val="0"/>
                </a:spcAft>
                <a:buClrTx/>
                <a:buSzPct val="25000"/>
                <a:buFontTx/>
                <a:buNone/>
                <a:defRPr/>
              </a:pPr>
              <a:r>
                <a:rPr kumimoji="0" lang="zh-CN" altLang="en-US" sz="2400" b="1" i="0" u="none" strike="noStrike" kern="1200" cap="none" spc="0" normalizeH="0" baseline="0" noProof="0" dirty="0">
                  <a:ln>
                    <a:noFill/>
                  </a:ln>
                  <a:effectLst/>
                  <a:uLnTx/>
                  <a:uFillTx/>
                </a:rPr>
                <a:t>接口模块的具体功能介绍</a:t>
              </a:r>
              <a:endParaRPr lang="en-US" dirty="0"/>
            </a:p>
          </p:txBody>
        </p:sp>
        <p:cxnSp>
          <p:nvCxnSpPr>
            <p:cNvPr id="222" name="直接连接符 221" descr="e001d6b6-6232-4376-8e05-5a0338cb1634">
              <a:extLst>
                <a:ext uri="{FF2B5EF4-FFF2-40B4-BE49-F238E27FC236}">
                  <a16:creationId xmlns:a16="http://schemas.microsoft.com/office/drawing/2014/main" id="{0A394611-9ECF-45FB-8847-CC0939DD2062}"/>
                </a:ext>
              </a:extLst>
            </p:cNvPr>
            <p:cNvCxnSpPr/>
            <p:nvPr/>
          </p:nvCxnSpPr>
          <p:spPr>
            <a:xfrm>
              <a:off x="0" y="3860800"/>
              <a:ext cx="12192000" cy="0"/>
            </a:xfrm>
            <a:prstGeom prst="line">
              <a:avLst/>
            </a:prstGeom>
            <a:ln w="15875">
              <a:solidFill>
                <a:schemeClr val="tx1">
                  <a:lumMod val="95000"/>
                  <a:lumOff val="5000"/>
                  <a:alpha val="1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descr="dfd4992f-0c0f-49ee-8a86-e94fa4a38dbb">
              <a:extLst>
                <a:ext uri="{FF2B5EF4-FFF2-40B4-BE49-F238E27FC236}">
                  <a16:creationId xmlns:a16="http://schemas.microsoft.com/office/drawing/2014/main" id="{EC4B7653-A078-A7A2-29A7-311C60C7E3F8}"/>
                </a:ext>
              </a:extLst>
            </p:cNvPr>
            <p:cNvGrpSpPr/>
            <p:nvPr/>
          </p:nvGrpSpPr>
          <p:grpSpPr>
            <a:xfrm>
              <a:off x="660400" y="3200487"/>
              <a:ext cx="10858500" cy="2778033"/>
              <a:chOff x="660400" y="3200487"/>
              <a:chExt cx="10858500" cy="2778033"/>
            </a:xfrm>
          </p:grpSpPr>
          <p:grpSp>
            <p:nvGrpSpPr>
              <p:cNvPr id="4" name="组合 3" descr="83e0a9fa-f6d7-4975-90fa-10d971428619">
                <a:extLst>
                  <a:ext uri="{FF2B5EF4-FFF2-40B4-BE49-F238E27FC236}">
                    <a16:creationId xmlns:a16="http://schemas.microsoft.com/office/drawing/2014/main" id="{FFEE050F-F45E-D48A-8F9E-DE75FC61F57E}"/>
                  </a:ext>
                </a:extLst>
              </p:cNvPr>
              <p:cNvGrpSpPr/>
              <p:nvPr/>
            </p:nvGrpSpPr>
            <p:grpSpPr>
              <a:xfrm>
                <a:off x="660400" y="3200487"/>
                <a:ext cx="1983859" cy="2778033"/>
                <a:chOff x="660400" y="3200487"/>
                <a:chExt cx="1983859" cy="2778033"/>
              </a:xfrm>
            </p:grpSpPr>
            <p:sp>
              <p:nvSpPr>
                <p:cNvPr id="227" name="椭圆 226" descr="94d681df-901f-4837-a3f0-7eb155d93337">
                  <a:extLst>
                    <a:ext uri="{FF2B5EF4-FFF2-40B4-BE49-F238E27FC236}">
                      <a16:creationId xmlns:a16="http://schemas.microsoft.com/office/drawing/2014/main" id="{CFFE7DA3-FCBF-459B-A416-91E10E1FE088}"/>
                    </a:ext>
                  </a:extLst>
                </p:cNvPr>
                <p:cNvSpPr/>
                <p:nvPr/>
              </p:nvSpPr>
              <p:spPr>
                <a:xfrm>
                  <a:off x="914400" y="3783012"/>
                  <a:ext cx="155575" cy="155575"/>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354"/>
                  <a:endParaRPr lang="zh-CN" altLang="en-US" sz="1400" b="1">
                    <a:solidFill>
                      <a:srgbClr val="FFFFFF"/>
                    </a:solidFill>
                  </a:endParaRPr>
                </a:p>
              </p:txBody>
            </p:sp>
            <p:grpSp>
              <p:nvGrpSpPr>
                <p:cNvPr id="3" name="组合 1" descr="8b0db5f8-15a5-4694-bb06-7fc106967a4c">
                  <a:extLst>
                    <a:ext uri="{FF2B5EF4-FFF2-40B4-BE49-F238E27FC236}">
                      <a16:creationId xmlns:a16="http://schemas.microsoft.com/office/drawing/2014/main" id="{6FA5C8C9-D3C5-4AEB-8900-9A41D143D7E9}"/>
                    </a:ext>
                  </a:extLst>
                </p:cNvPr>
                <p:cNvGrpSpPr/>
                <p:nvPr/>
              </p:nvGrpSpPr>
              <p:grpSpPr>
                <a:xfrm>
                  <a:off x="743680" y="4237351"/>
                  <a:ext cx="1779886" cy="1741169"/>
                  <a:chOff x="896340" y="4237351"/>
                  <a:chExt cx="1779886" cy="1741169"/>
                </a:xfrm>
              </p:grpSpPr>
              <p:sp>
                <p:nvSpPr>
                  <p:cNvPr id="228" name="矩形: 圆角 227" descr="0e068b07-52c2-4fe4-a790-e1b5eb2aee43">
                    <a:extLst>
                      <a:ext uri="{FF2B5EF4-FFF2-40B4-BE49-F238E27FC236}">
                        <a16:creationId xmlns:a16="http://schemas.microsoft.com/office/drawing/2014/main" id="{0D20004E-ABF5-40AB-BAD2-3EA4C5291E8E}"/>
                      </a:ext>
                    </a:extLst>
                  </p:cNvPr>
                  <p:cNvSpPr/>
                  <p:nvPr/>
                </p:nvSpPr>
                <p:spPr>
                  <a:xfrm>
                    <a:off x="896340" y="4237351"/>
                    <a:ext cx="1779886" cy="1741169"/>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354"/>
                    <a:endParaRPr lang="zh-CN" altLang="en-US" sz="2000" b="1" dirty="0"/>
                  </a:p>
                </p:txBody>
              </p:sp>
              <p:sp>
                <p:nvSpPr>
                  <p:cNvPr id="230" name="Text1" descr="54abe177-ada7-46b4-b730-85da8e49ccba">
                    <a:extLst>
                      <a:ext uri="{FF2B5EF4-FFF2-40B4-BE49-F238E27FC236}">
                        <a16:creationId xmlns:a16="http://schemas.microsoft.com/office/drawing/2014/main" id="{9873B2AB-4F74-4033-A241-C0AB7D7DE556}"/>
                      </a:ext>
                    </a:extLst>
                  </p:cNvPr>
                  <p:cNvSpPr txBox="1"/>
                  <p:nvPr/>
                </p:nvSpPr>
                <p:spPr>
                  <a:xfrm>
                    <a:off x="1023640" y="4315137"/>
                    <a:ext cx="1525286" cy="1351867"/>
                  </a:xfrm>
                  <a:prstGeom prst="rect">
                    <a:avLst/>
                  </a:prstGeom>
                  <a:noFill/>
                </p:spPr>
                <p:txBody>
                  <a:bodyPr wrap="square" rtlCol="0">
                    <a:normAutofit/>
                  </a:bodyPr>
                  <a:lstStyle/>
                  <a:p>
                    <a:pPr lvl="0" defTabSz="913765">
                      <a:lnSpc>
                        <a:spcPct val="120000"/>
                      </a:lnSpc>
                      <a:buSzPct val="25000"/>
                      <a:defRPr/>
                    </a:pPr>
                    <a:r>
                      <a:rPr lang="zh-CN" altLang="en-US" sz="1200" dirty="0">
                        <a:solidFill>
                          <a:schemeClr val="bg2">
                            <a:lumMod val="10000"/>
                          </a:schemeClr>
                        </a:solidFill>
                      </a:rPr>
                      <a:t>通过 </a:t>
                    </a:r>
                    <a:r>
                      <a:rPr lang="en-US" altLang="zh-CN" sz="1200" dirty="0" err="1">
                        <a:solidFill>
                          <a:schemeClr val="bg2">
                            <a:lumMod val="10000"/>
                          </a:schemeClr>
                        </a:solidFill>
                      </a:rPr>
                      <a:t>springboot</a:t>
                    </a:r>
                    <a:r>
                      <a:rPr lang="zh-CN" altLang="en-US" sz="1200" dirty="0">
                        <a:solidFill>
                          <a:schemeClr val="bg2">
                            <a:lumMod val="10000"/>
                          </a:schemeClr>
                        </a:solidFill>
                      </a:rPr>
                      <a:t>接口实现用户身份认证，验证用户登录信息的合法性。</a:t>
                    </a:r>
                    <a:endParaRPr lang="en-US" dirty="0"/>
                  </a:p>
                </p:txBody>
              </p:sp>
            </p:grpSp>
            <p:sp>
              <p:nvSpPr>
                <p:cNvPr id="240" name="Bullet1" descr="56716444-8aa9-419b-8ace-8871acb91717">
                  <a:extLst>
                    <a:ext uri="{FF2B5EF4-FFF2-40B4-BE49-F238E27FC236}">
                      <a16:creationId xmlns:a16="http://schemas.microsoft.com/office/drawing/2014/main" id="{653E3045-5984-4AD1-A30F-36AF0AF7B473}"/>
                    </a:ext>
                  </a:extLst>
                </p:cNvPr>
                <p:cNvSpPr txBox="1"/>
                <p:nvPr/>
              </p:nvSpPr>
              <p:spPr>
                <a:xfrm>
                  <a:off x="660400" y="3200487"/>
                  <a:ext cx="1983859" cy="369332"/>
                </a:xfrm>
                <a:prstGeom prst="rect">
                  <a:avLst/>
                </a:prstGeom>
                <a:noFill/>
              </p:spPr>
              <p:txBody>
                <a:bodyPr wrap="square" rtlCol="0" anchor="b">
                  <a:normAutofit/>
                </a:bodyPr>
                <a:lstStyle/>
                <a:p>
                  <a:r>
                    <a:rPr lang="zh-CN" altLang="en-US" b="1" i="0" dirty="0">
                      <a:solidFill>
                        <a:srgbClr val="000000"/>
                      </a:solidFill>
                      <a:effectLst/>
                      <a:latin typeface="Inter"/>
                    </a:rPr>
                    <a:t>用户认证与授权</a:t>
                  </a:r>
                  <a:endParaRPr lang="en-US" dirty="0"/>
                </a:p>
              </p:txBody>
            </p:sp>
          </p:grpSp>
          <p:grpSp>
            <p:nvGrpSpPr>
              <p:cNvPr id="5" name="组合 4" descr="11c81dfb-abc2-4e36-9629-a8904ba3325f">
                <a:extLst>
                  <a:ext uri="{FF2B5EF4-FFF2-40B4-BE49-F238E27FC236}">
                    <a16:creationId xmlns:a16="http://schemas.microsoft.com/office/drawing/2014/main" id="{9FDCF6B5-FECA-DDF7-4C73-614CFC81ECDA}"/>
                  </a:ext>
                </a:extLst>
              </p:cNvPr>
              <p:cNvGrpSpPr/>
              <p:nvPr/>
            </p:nvGrpSpPr>
            <p:grpSpPr>
              <a:xfrm>
                <a:off x="2879060" y="3200487"/>
                <a:ext cx="1983859" cy="2778033"/>
                <a:chOff x="2879060" y="3200487"/>
                <a:chExt cx="1983859" cy="2778033"/>
              </a:xfrm>
            </p:grpSpPr>
            <p:sp>
              <p:nvSpPr>
                <p:cNvPr id="224" name="椭圆 223" descr="1e0eea8b-c42c-4b40-9a33-65508d1e364e">
                  <a:extLst>
                    <a:ext uri="{FF2B5EF4-FFF2-40B4-BE49-F238E27FC236}">
                      <a16:creationId xmlns:a16="http://schemas.microsoft.com/office/drawing/2014/main" id="{AA13E85C-DD2F-4C07-833D-854CA701A863}"/>
                    </a:ext>
                  </a:extLst>
                </p:cNvPr>
                <p:cNvSpPr/>
                <p:nvPr/>
              </p:nvSpPr>
              <p:spPr>
                <a:xfrm>
                  <a:off x="3148665" y="3783012"/>
                  <a:ext cx="155575" cy="155575"/>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354"/>
                  <a:endParaRPr lang="zh-CN" altLang="en-US" sz="1400" b="1">
                    <a:solidFill>
                      <a:srgbClr val="FFFFFF"/>
                    </a:solidFill>
                  </a:endParaRPr>
                </a:p>
              </p:txBody>
            </p:sp>
            <p:sp>
              <p:nvSpPr>
                <p:cNvPr id="241" name="Bullet2" descr="fd833cff-b5eb-4146-bca0-18986cc123c8">
                  <a:extLst>
                    <a:ext uri="{FF2B5EF4-FFF2-40B4-BE49-F238E27FC236}">
                      <a16:creationId xmlns:a16="http://schemas.microsoft.com/office/drawing/2014/main" id="{8F6F7A3E-4F42-4423-AE40-FB4DD50A7042}"/>
                    </a:ext>
                  </a:extLst>
                </p:cNvPr>
                <p:cNvSpPr txBox="1"/>
                <p:nvPr/>
              </p:nvSpPr>
              <p:spPr>
                <a:xfrm>
                  <a:off x="2879060" y="3200487"/>
                  <a:ext cx="1983859" cy="369332"/>
                </a:xfrm>
                <a:prstGeom prst="rect">
                  <a:avLst/>
                </a:prstGeom>
                <a:noFill/>
              </p:spPr>
              <p:txBody>
                <a:bodyPr wrap="square" rtlCol="0" anchor="b">
                  <a:normAutofit fontScale="92500"/>
                </a:bodyPr>
                <a:lstStyle/>
                <a:p>
                  <a:r>
                    <a:rPr lang="zh-CN" altLang="en-US" b="1" i="0" dirty="0">
                      <a:solidFill>
                        <a:srgbClr val="000000"/>
                      </a:solidFill>
                      <a:effectLst/>
                      <a:latin typeface="Inter"/>
                    </a:rPr>
                    <a:t>教师档案管理接口</a:t>
                  </a:r>
                  <a:endParaRPr lang="en-US" dirty="0"/>
                </a:p>
              </p:txBody>
            </p:sp>
            <p:grpSp>
              <p:nvGrpSpPr>
                <p:cNvPr id="27" name="组合 26" descr="d0c4236f-47cd-4d6e-9941-573857e153a0">
                  <a:extLst>
                    <a:ext uri="{FF2B5EF4-FFF2-40B4-BE49-F238E27FC236}">
                      <a16:creationId xmlns:a16="http://schemas.microsoft.com/office/drawing/2014/main" id="{617BF706-D934-46A4-8465-F44F7D94158D}"/>
                    </a:ext>
                  </a:extLst>
                </p:cNvPr>
                <p:cNvGrpSpPr/>
                <p:nvPr/>
              </p:nvGrpSpPr>
              <p:grpSpPr>
                <a:xfrm>
                  <a:off x="2954348" y="4237351"/>
                  <a:ext cx="1779886" cy="1741169"/>
                  <a:chOff x="896340" y="4237351"/>
                  <a:chExt cx="1779886" cy="1741169"/>
                </a:xfrm>
              </p:grpSpPr>
              <p:sp>
                <p:nvSpPr>
                  <p:cNvPr id="28" name="矩形: 圆角 27" descr="c5dedff6-8924-43fd-8a9a-e1af1691bd9c">
                    <a:extLst>
                      <a:ext uri="{FF2B5EF4-FFF2-40B4-BE49-F238E27FC236}">
                        <a16:creationId xmlns:a16="http://schemas.microsoft.com/office/drawing/2014/main" id="{216B5114-106F-4D58-8BBF-8486C94DBF80}"/>
                      </a:ext>
                    </a:extLst>
                  </p:cNvPr>
                  <p:cNvSpPr/>
                  <p:nvPr/>
                </p:nvSpPr>
                <p:spPr>
                  <a:xfrm>
                    <a:off x="896340" y="4237351"/>
                    <a:ext cx="1779886" cy="1741169"/>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354"/>
                    <a:endParaRPr lang="zh-CN" altLang="en-US" sz="2000" b="1" dirty="0"/>
                  </a:p>
                </p:txBody>
              </p:sp>
              <p:sp>
                <p:nvSpPr>
                  <p:cNvPr id="30" name="Text2" descr="17b960b7-0c04-4037-b1cd-7dfd29862ddb">
                    <a:extLst>
                      <a:ext uri="{FF2B5EF4-FFF2-40B4-BE49-F238E27FC236}">
                        <a16:creationId xmlns:a16="http://schemas.microsoft.com/office/drawing/2014/main" id="{6CAE594B-BF8B-4C8B-81AF-E29BB3AE9116}"/>
                      </a:ext>
                    </a:extLst>
                  </p:cNvPr>
                  <p:cNvSpPr txBox="1"/>
                  <p:nvPr/>
                </p:nvSpPr>
                <p:spPr>
                  <a:xfrm>
                    <a:off x="1023640" y="4315137"/>
                    <a:ext cx="1525286" cy="1351867"/>
                  </a:xfrm>
                  <a:prstGeom prst="rect">
                    <a:avLst/>
                  </a:prstGeom>
                  <a:noFill/>
                </p:spPr>
                <p:txBody>
                  <a:bodyPr wrap="square" rtlCol="0">
                    <a:normAutofit/>
                  </a:bodyPr>
                  <a:lstStyle/>
                  <a:p>
                    <a:pPr lvl="0" defTabSz="913765">
                      <a:lnSpc>
                        <a:spcPct val="120000"/>
                      </a:lnSpc>
                      <a:buSzPct val="25000"/>
                      <a:defRPr/>
                    </a:pPr>
                    <a:r>
                      <a:rPr lang="zh-CN" altLang="en-US" sz="1200" b="0" i="0" dirty="0">
                        <a:effectLst/>
                        <a:latin typeface="Inter"/>
                      </a:rPr>
                      <a:t>接收前端传递的教师基本信息、教育背景、工作经历等数据，并将其存储到数据库中。</a:t>
                    </a:r>
                    <a:endParaRPr lang="en-US" dirty="0"/>
                  </a:p>
                </p:txBody>
              </p:sp>
            </p:grpSp>
          </p:grpSp>
          <p:grpSp>
            <p:nvGrpSpPr>
              <p:cNvPr id="6" name="组合 5" descr="5d04a679-0c93-4985-93b5-ee3490b866b0">
                <a:extLst>
                  <a:ext uri="{FF2B5EF4-FFF2-40B4-BE49-F238E27FC236}">
                    <a16:creationId xmlns:a16="http://schemas.microsoft.com/office/drawing/2014/main" id="{04DAB423-A756-231C-A351-94B195B8BBB4}"/>
                  </a:ext>
                </a:extLst>
              </p:cNvPr>
              <p:cNvGrpSpPr/>
              <p:nvPr/>
            </p:nvGrpSpPr>
            <p:grpSpPr>
              <a:xfrm>
                <a:off x="5097720" y="3200487"/>
                <a:ext cx="1983859" cy="2778033"/>
                <a:chOff x="5097720" y="3200487"/>
                <a:chExt cx="1983859" cy="2778033"/>
              </a:xfrm>
            </p:grpSpPr>
            <p:sp>
              <p:nvSpPr>
                <p:cNvPr id="225" name="椭圆 224" descr="0a6a6156-b58b-4c7e-b7e4-d61129996a93">
                  <a:extLst>
                    <a:ext uri="{FF2B5EF4-FFF2-40B4-BE49-F238E27FC236}">
                      <a16:creationId xmlns:a16="http://schemas.microsoft.com/office/drawing/2014/main" id="{1CD791AB-304C-492C-9FF0-E3F56102BAD1}"/>
                    </a:ext>
                  </a:extLst>
                </p:cNvPr>
                <p:cNvSpPr/>
                <p:nvPr/>
              </p:nvSpPr>
              <p:spPr>
                <a:xfrm>
                  <a:off x="5382930" y="3783012"/>
                  <a:ext cx="155575" cy="155575"/>
                </a:xfrm>
                <a:prstGeom prst="ellipse">
                  <a:avLst/>
                </a:prstGeom>
                <a:solidFill>
                  <a:schemeClr val="accent4"/>
                </a:solidFill>
                <a:ln w="12700" cap="rnd">
                  <a:noFill/>
                  <a:prstDash val="solid"/>
                  <a:round/>
                  <a:headEnd/>
                  <a:tailE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354"/>
                  <a:endParaRPr lang="zh-CN" altLang="en-US" sz="1400" b="1">
                    <a:solidFill>
                      <a:srgbClr val="FFFFFF"/>
                    </a:solidFill>
                  </a:endParaRPr>
                </a:p>
              </p:txBody>
            </p:sp>
            <p:sp>
              <p:nvSpPr>
                <p:cNvPr id="242" name="Bullet3" descr="aa3edeea-b836-4dbf-821a-7a1f7f100d23">
                  <a:extLst>
                    <a:ext uri="{FF2B5EF4-FFF2-40B4-BE49-F238E27FC236}">
                      <a16:creationId xmlns:a16="http://schemas.microsoft.com/office/drawing/2014/main" id="{3C7BA7A7-1B58-4BC8-A96B-B4AF94ECA3EE}"/>
                    </a:ext>
                  </a:extLst>
                </p:cNvPr>
                <p:cNvSpPr txBox="1"/>
                <p:nvPr/>
              </p:nvSpPr>
              <p:spPr>
                <a:xfrm>
                  <a:off x="5097720" y="3200487"/>
                  <a:ext cx="1983859" cy="369332"/>
                </a:xfrm>
                <a:prstGeom prst="rect">
                  <a:avLst/>
                </a:prstGeom>
                <a:noFill/>
              </p:spPr>
              <p:txBody>
                <a:bodyPr wrap="square" rtlCol="0" anchor="b">
                  <a:normAutofit/>
                </a:bodyPr>
                <a:lstStyle/>
                <a:p>
                  <a:r>
                    <a:rPr lang="zh-CN" altLang="en-US" b="1" i="0" dirty="0">
                      <a:solidFill>
                        <a:srgbClr val="000000"/>
                      </a:solidFill>
                      <a:effectLst/>
                      <a:latin typeface="Inter"/>
                    </a:rPr>
                    <a:t>数据校验与验证</a:t>
                  </a:r>
                  <a:endParaRPr lang="en-US" dirty="0"/>
                </a:p>
              </p:txBody>
            </p:sp>
            <p:grpSp>
              <p:nvGrpSpPr>
                <p:cNvPr id="31" name="组合 30" descr="6c28b301-c3e0-47f6-b020-3c645a223c6a">
                  <a:extLst>
                    <a:ext uri="{FF2B5EF4-FFF2-40B4-BE49-F238E27FC236}">
                      <a16:creationId xmlns:a16="http://schemas.microsoft.com/office/drawing/2014/main" id="{CD6279B6-CCF0-490A-A0BF-BD6DAAE05D00}"/>
                    </a:ext>
                  </a:extLst>
                </p:cNvPr>
                <p:cNvGrpSpPr/>
                <p:nvPr/>
              </p:nvGrpSpPr>
              <p:grpSpPr>
                <a:xfrm>
                  <a:off x="5165016" y="4237351"/>
                  <a:ext cx="1779886" cy="1741169"/>
                  <a:chOff x="896340" y="4237351"/>
                  <a:chExt cx="1779886" cy="1741169"/>
                </a:xfrm>
              </p:grpSpPr>
              <p:sp>
                <p:nvSpPr>
                  <p:cNvPr id="32" name="矩形: 圆角 31" descr="8670b7c7-41ab-46ef-9dd1-49d7a18bd804">
                    <a:extLst>
                      <a:ext uri="{FF2B5EF4-FFF2-40B4-BE49-F238E27FC236}">
                        <a16:creationId xmlns:a16="http://schemas.microsoft.com/office/drawing/2014/main" id="{2CF75006-7E8F-4B80-93F9-782258F2B11C}"/>
                      </a:ext>
                    </a:extLst>
                  </p:cNvPr>
                  <p:cNvSpPr/>
                  <p:nvPr/>
                </p:nvSpPr>
                <p:spPr>
                  <a:xfrm>
                    <a:off x="896340" y="4237351"/>
                    <a:ext cx="1779886" cy="1741169"/>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354"/>
                    <a:endParaRPr lang="zh-CN" altLang="en-US" sz="2000" b="1" dirty="0"/>
                  </a:p>
                </p:txBody>
              </p:sp>
              <p:sp>
                <p:nvSpPr>
                  <p:cNvPr id="34" name="Text3" descr="995fda6b-cc0c-46bf-a832-fcd7260520db">
                    <a:extLst>
                      <a:ext uri="{FF2B5EF4-FFF2-40B4-BE49-F238E27FC236}">
                        <a16:creationId xmlns:a16="http://schemas.microsoft.com/office/drawing/2014/main" id="{013BA530-B4BF-4735-8C3C-F560085B9FFB}"/>
                      </a:ext>
                    </a:extLst>
                  </p:cNvPr>
                  <p:cNvSpPr txBox="1"/>
                  <p:nvPr/>
                </p:nvSpPr>
                <p:spPr>
                  <a:xfrm>
                    <a:off x="1023640" y="4315137"/>
                    <a:ext cx="1525286" cy="1351867"/>
                  </a:xfrm>
                  <a:prstGeom prst="rect">
                    <a:avLst/>
                  </a:prstGeom>
                  <a:noFill/>
                </p:spPr>
                <p:txBody>
                  <a:bodyPr wrap="square" rtlCol="0">
                    <a:normAutofit/>
                  </a:bodyPr>
                  <a:lstStyle/>
                  <a:p>
                    <a:pPr lvl="0" defTabSz="913765">
                      <a:lnSpc>
                        <a:spcPct val="120000"/>
                      </a:lnSpc>
                      <a:buSzPct val="25000"/>
                      <a:defRPr/>
                    </a:pPr>
                    <a:r>
                      <a:rPr lang="zh-CN" altLang="en-US" sz="1200" dirty="0">
                        <a:solidFill>
                          <a:schemeClr val="bg2">
                            <a:lumMod val="10000"/>
                          </a:schemeClr>
                        </a:solidFill>
                      </a:rPr>
                      <a:t>前端传递的输入数据进行严格的校验，确保数据的格式、范围等符合规定</a:t>
                    </a:r>
                    <a:endParaRPr lang="en-US" dirty="0"/>
                  </a:p>
                </p:txBody>
              </p:sp>
            </p:grpSp>
          </p:grpSp>
          <p:grpSp>
            <p:nvGrpSpPr>
              <p:cNvPr id="7" name="组合 6" descr="77548a95-508f-45ab-a589-e8e1432b0e65">
                <a:extLst>
                  <a:ext uri="{FF2B5EF4-FFF2-40B4-BE49-F238E27FC236}">
                    <a16:creationId xmlns:a16="http://schemas.microsoft.com/office/drawing/2014/main" id="{B9A27A68-DE09-11B4-4AD2-89E0B55D3D98}"/>
                  </a:ext>
                </a:extLst>
              </p:cNvPr>
              <p:cNvGrpSpPr/>
              <p:nvPr/>
            </p:nvGrpSpPr>
            <p:grpSpPr>
              <a:xfrm>
                <a:off x="7316380" y="3200487"/>
                <a:ext cx="1983859" cy="2778033"/>
                <a:chOff x="7316380" y="3200487"/>
                <a:chExt cx="1983859" cy="2778033"/>
              </a:xfrm>
            </p:grpSpPr>
            <p:sp>
              <p:nvSpPr>
                <p:cNvPr id="226" name="椭圆 225" descr="d7ce0d2e-d921-496d-b943-0bb484b9434b">
                  <a:extLst>
                    <a:ext uri="{FF2B5EF4-FFF2-40B4-BE49-F238E27FC236}">
                      <a16:creationId xmlns:a16="http://schemas.microsoft.com/office/drawing/2014/main" id="{C57AE5AF-F5C8-4306-BAA3-1640E619824C}"/>
                    </a:ext>
                  </a:extLst>
                </p:cNvPr>
                <p:cNvSpPr/>
                <p:nvPr/>
              </p:nvSpPr>
              <p:spPr>
                <a:xfrm>
                  <a:off x="7617195" y="3783012"/>
                  <a:ext cx="155575" cy="155575"/>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354"/>
                  <a:endParaRPr lang="zh-CN" altLang="en-US" sz="2000" b="1">
                    <a:solidFill>
                      <a:schemeClr val="bg1"/>
                    </a:solidFill>
                  </a:endParaRPr>
                </a:p>
              </p:txBody>
            </p:sp>
            <p:sp>
              <p:nvSpPr>
                <p:cNvPr id="243" name="Bullet4" descr="4ec6c27a-2488-4b73-af32-0e36870e6284">
                  <a:extLst>
                    <a:ext uri="{FF2B5EF4-FFF2-40B4-BE49-F238E27FC236}">
                      <a16:creationId xmlns:a16="http://schemas.microsoft.com/office/drawing/2014/main" id="{46DB2A62-1F6F-426F-B594-4D16F9A0BEC5}"/>
                    </a:ext>
                  </a:extLst>
                </p:cNvPr>
                <p:cNvSpPr txBox="1"/>
                <p:nvPr/>
              </p:nvSpPr>
              <p:spPr>
                <a:xfrm>
                  <a:off x="7316380" y="3200487"/>
                  <a:ext cx="1983859" cy="369332"/>
                </a:xfrm>
                <a:prstGeom prst="rect">
                  <a:avLst/>
                </a:prstGeom>
                <a:noFill/>
              </p:spPr>
              <p:txBody>
                <a:bodyPr wrap="square" rtlCol="0" anchor="b">
                  <a:normAutofit/>
                </a:bodyPr>
                <a:lstStyle/>
                <a:p>
                  <a:r>
                    <a:rPr lang="en-US" altLang="zh-CN" b="1" i="0" dirty="0">
                      <a:solidFill>
                        <a:srgbClr val="000000"/>
                      </a:solidFill>
                      <a:effectLst/>
                      <a:latin typeface="Inter"/>
                    </a:rPr>
                    <a:t>API </a:t>
                  </a:r>
                  <a:r>
                    <a:rPr lang="zh-CN" altLang="en-US" b="1" i="0" dirty="0">
                      <a:solidFill>
                        <a:srgbClr val="000000"/>
                      </a:solidFill>
                      <a:effectLst/>
                      <a:latin typeface="Inter"/>
                    </a:rPr>
                    <a:t>文档生成</a:t>
                  </a:r>
                  <a:endParaRPr lang="en-US" dirty="0"/>
                </a:p>
              </p:txBody>
            </p:sp>
            <p:grpSp>
              <p:nvGrpSpPr>
                <p:cNvPr id="35" name="组合 34" descr="5c5f4f0f-6df9-47d4-a8b0-c384b91133e0">
                  <a:extLst>
                    <a:ext uri="{FF2B5EF4-FFF2-40B4-BE49-F238E27FC236}">
                      <a16:creationId xmlns:a16="http://schemas.microsoft.com/office/drawing/2014/main" id="{851E650A-E406-479B-9A86-BB452260C4C5}"/>
                    </a:ext>
                  </a:extLst>
                </p:cNvPr>
                <p:cNvGrpSpPr/>
                <p:nvPr/>
              </p:nvGrpSpPr>
              <p:grpSpPr>
                <a:xfrm>
                  <a:off x="7375685" y="4237351"/>
                  <a:ext cx="1779886" cy="1741169"/>
                  <a:chOff x="896340" y="4237351"/>
                  <a:chExt cx="1779886" cy="1741169"/>
                </a:xfrm>
              </p:grpSpPr>
              <p:sp>
                <p:nvSpPr>
                  <p:cNvPr id="36" name="矩形: 圆角 35" descr="2fecd2d1-d50b-4e6f-9e24-9a3f278315a1">
                    <a:extLst>
                      <a:ext uri="{FF2B5EF4-FFF2-40B4-BE49-F238E27FC236}">
                        <a16:creationId xmlns:a16="http://schemas.microsoft.com/office/drawing/2014/main" id="{5DAF9F9C-65A4-4B36-BE36-83727099177A}"/>
                      </a:ext>
                    </a:extLst>
                  </p:cNvPr>
                  <p:cNvSpPr/>
                  <p:nvPr/>
                </p:nvSpPr>
                <p:spPr>
                  <a:xfrm>
                    <a:off x="896340" y="4237351"/>
                    <a:ext cx="1779886" cy="1741169"/>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354"/>
                    <a:endParaRPr lang="zh-CN" altLang="en-US" sz="2000" b="1" dirty="0"/>
                  </a:p>
                </p:txBody>
              </p:sp>
              <p:sp>
                <p:nvSpPr>
                  <p:cNvPr id="38" name="Text4" descr="854d8c26-1a9a-402a-ba5c-f102417baefc">
                    <a:extLst>
                      <a:ext uri="{FF2B5EF4-FFF2-40B4-BE49-F238E27FC236}">
                        <a16:creationId xmlns:a16="http://schemas.microsoft.com/office/drawing/2014/main" id="{7B805D21-8C97-40D9-ADAA-E50DFB2329EA}"/>
                      </a:ext>
                    </a:extLst>
                  </p:cNvPr>
                  <p:cNvSpPr txBox="1"/>
                  <p:nvPr/>
                </p:nvSpPr>
                <p:spPr>
                  <a:xfrm>
                    <a:off x="1023640" y="4315137"/>
                    <a:ext cx="1525286" cy="1351867"/>
                  </a:xfrm>
                  <a:prstGeom prst="rect">
                    <a:avLst/>
                  </a:prstGeom>
                  <a:noFill/>
                </p:spPr>
                <p:txBody>
                  <a:bodyPr wrap="square" rtlCol="0">
                    <a:normAutofit/>
                  </a:bodyPr>
                  <a:lstStyle/>
                  <a:p>
                    <a:pPr lvl="0" defTabSz="913765">
                      <a:lnSpc>
                        <a:spcPct val="120000"/>
                      </a:lnSpc>
                      <a:buSzPct val="25000"/>
                      <a:defRPr/>
                    </a:pPr>
                    <a:r>
                      <a:rPr lang="zh-CN" altLang="en-US" sz="1200" b="0" i="0" dirty="0">
                        <a:effectLst/>
                        <a:latin typeface="Inter"/>
                      </a:rPr>
                      <a:t>自动生成详细的 </a:t>
                    </a:r>
                    <a:r>
                      <a:rPr lang="en-US" altLang="zh-CN" sz="1200" b="0" i="0" dirty="0">
                        <a:effectLst/>
                        <a:latin typeface="Inter"/>
                      </a:rPr>
                      <a:t>API </a:t>
                    </a:r>
                    <a:r>
                      <a:rPr lang="zh-CN" altLang="en-US" sz="1200" b="0" i="0" dirty="0">
                        <a:effectLst/>
                        <a:latin typeface="Inter"/>
                      </a:rPr>
                      <a:t>文档，清晰地描述每个接口的功能、参数、返回值等信息</a:t>
                    </a:r>
                    <a:endParaRPr lang="en-US" dirty="0"/>
                  </a:p>
                </p:txBody>
              </p:sp>
            </p:grpSp>
          </p:grpSp>
          <p:grpSp>
            <p:nvGrpSpPr>
              <p:cNvPr id="8" name="组合 7" descr="9098719f-2604-4984-ae6d-1c1b4a86c7ba">
                <a:extLst>
                  <a:ext uri="{FF2B5EF4-FFF2-40B4-BE49-F238E27FC236}">
                    <a16:creationId xmlns:a16="http://schemas.microsoft.com/office/drawing/2014/main" id="{785E1A22-554E-358B-D2FC-C53965903C23}"/>
                  </a:ext>
                </a:extLst>
              </p:cNvPr>
              <p:cNvGrpSpPr/>
              <p:nvPr/>
            </p:nvGrpSpPr>
            <p:grpSpPr>
              <a:xfrm>
                <a:off x="9535041" y="3200487"/>
                <a:ext cx="1983859" cy="2778033"/>
                <a:chOff x="9535041" y="3200487"/>
                <a:chExt cx="1983859" cy="2778033"/>
              </a:xfrm>
            </p:grpSpPr>
            <p:grpSp>
              <p:nvGrpSpPr>
                <p:cNvPr id="39" name="组合 38" descr="271f5c31-8f76-47c7-919d-9c5b4d1705db">
                  <a:extLst>
                    <a:ext uri="{FF2B5EF4-FFF2-40B4-BE49-F238E27FC236}">
                      <a16:creationId xmlns:a16="http://schemas.microsoft.com/office/drawing/2014/main" id="{537974DD-8929-4A83-98AA-9988AFE539FE}"/>
                    </a:ext>
                  </a:extLst>
                </p:cNvPr>
                <p:cNvGrpSpPr/>
                <p:nvPr/>
              </p:nvGrpSpPr>
              <p:grpSpPr>
                <a:xfrm>
                  <a:off x="9586354" y="4237351"/>
                  <a:ext cx="1779886" cy="1741169"/>
                  <a:chOff x="896340" y="4237351"/>
                  <a:chExt cx="1779886" cy="1741169"/>
                </a:xfrm>
              </p:grpSpPr>
              <p:sp>
                <p:nvSpPr>
                  <p:cNvPr id="40" name="矩形: 圆角 39" descr="d7d4fa18-7a81-4685-9a6f-759b9d6fbe7f">
                    <a:extLst>
                      <a:ext uri="{FF2B5EF4-FFF2-40B4-BE49-F238E27FC236}">
                        <a16:creationId xmlns:a16="http://schemas.microsoft.com/office/drawing/2014/main" id="{1A3F9EED-C585-461F-973E-EE3636B89DEB}"/>
                      </a:ext>
                    </a:extLst>
                  </p:cNvPr>
                  <p:cNvSpPr/>
                  <p:nvPr/>
                </p:nvSpPr>
                <p:spPr>
                  <a:xfrm>
                    <a:off x="896340" y="4237351"/>
                    <a:ext cx="1779886" cy="1741169"/>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354"/>
                    <a:endParaRPr lang="zh-CN" altLang="en-US" sz="2000" b="1" dirty="0"/>
                  </a:p>
                </p:txBody>
              </p:sp>
              <p:sp>
                <p:nvSpPr>
                  <p:cNvPr id="42" name="Text5" descr="ae1fccbf-193b-43ad-a098-6f4b4fd51d64">
                    <a:extLst>
                      <a:ext uri="{FF2B5EF4-FFF2-40B4-BE49-F238E27FC236}">
                        <a16:creationId xmlns:a16="http://schemas.microsoft.com/office/drawing/2014/main" id="{B0388D62-8215-42F0-A625-D3637567F6E6}"/>
                      </a:ext>
                    </a:extLst>
                  </p:cNvPr>
                  <p:cNvSpPr txBox="1"/>
                  <p:nvPr/>
                </p:nvSpPr>
                <p:spPr>
                  <a:xfrm>
                    <a:off x="1023640" y="4315137"/>
                    <a:ext cx="1525286" cy="1351867"/>
                  </a:xfrm>
                  <a:prstGeom prst="rect">
                    <a:avLst/>
                  </a:prstGeom>
                  <a:noFill/>
                </p:spPr>
                <p:txBody>
                  <a:bodyPr wrap="square" rtlCol="0">
                    <a:normAutofit lnSpcReduction="10000"/>
                  </a:bodyPr>
                  <a:lstStyle/>
                  <a:p>
                    <a:pPr lvl="0" defTabSz="913765">
                      <a:lnSpc>
                        <a:spcPct val="120000"/>
                      </a:lnSpc>
                      <a:buSzPct val="25000"/>
                      <a:defRPr/>
                    </a:pPr>
                    <a:r>
                      <a:rPr lang="zh-CN" altLang="en-US" sz="1200" b="0" i="0" dirty="0">
                        <a:effectLst/>
                        <a:latin typeface="Inter"/>
                      </a:rPr>
                      <a:t>通过 </a:t>
                    </a:r>
                    <a:r>
                      <a:rPr lang="en-US" altLang="zh-CN" sz="1200" b="0" i="0" dirty="0" err="1">
                        <a:effectLst/>
                        <a:latin typeface="Inter"/>
                      </a:rPr>
                      <a:t>MyBatis</a:t>
                    </a:r>
                    <a:r>
                      <a:rPr lang="en-US" altLang="zh-CN" sz="1200" b="0" i="0" dirty="0">
                        <a:effectLst/>
                        <a:latin typeface="Inter"/>
                      </a:rPr>
                      <a:t>-Plus </a:t>
                    </a:r>
                    <a:r>
                      <a:rPr lang="zh-CN" altLang="en-US" sz="1200" b="0" i="0" dirty="0">
                        <a:effectLst/>
                        <a:latin typeface="Inter"/>
                      </a:rPr>
                      <a:t>提供的通用 </a:t>
                    </a:r>
                    <a:r>
                      <a:rPr lang="en-US" altLang="zh-CN" sz="1200" b="0" i="0" dirty="0">
                        <a:effectLst/>
                        <a:latin typeface="Inter"/>
                      </a:rPr>
                      <a:t>Mapper </a:t>
                    </a:r>
                    <a:r>
                      <a:rPr lang="zh-CN" altLang="en-US" sz="1200" b="0" i="0" dirty="0">
                        <a:effectLst/>
                        <a:latin typeface="Inter"/>
                      </a:rPr>
                      <a:t>和 </a:t>
                    </a:r>
                    <a:r>
                      <a:rPr lang="en-US" altLang="zh-CN" sz="1200" b="0" i="0" dirty="0">
                        <a:effectLst/>
                        <a:latin typeface="Inter"/>
                      </a:rPr>
                      <a:t>Service</a:t>
                    </a:r>
                    <a:r>
                      <a:rPr lang="zh-CN" altLang="en-US" sz="1200" b="0" i="0" dirty="0">
                        <a:effectLst/>
                        <a:latin typeface="Inter"/>
                      </a:rPr>
                      <a:t>，实现对数据库的 </a:t>
                    </a:r>
                    <a:r>
                      <a:rPr lang="en-US" altLang="zh-CN" sz="1200" b="0" i="0" dirty="0">
                        <a:effectLst/>
                        <a:latin typeface="Inter"/>
                      </a:rPr>
                      <a:t>CRUD </a:t>
                    </a:r>
                    <a:r>
                      <a:rPr lang="zh-CN" altLang="en-US" sz="1200" b="0" i="0" dirty="0">
                        <a:effectLst/>
                        <a:latin typeface="Inter"/>
                      </a:rPr>
                      <a:t>操作，简化数据库访问代码。</a:t>
                    </a:r>
                    <a:endParaRPr lang="en-US" dirty="0"/>
                  </a:p>
                </p:txBody>
              </p:sp>
            </p:grpSp>
            <p:sp>
              <p:nvSpPr>
                <p:cNvPr id="43" name="椭圆 42" descr="f78440dc-1a1c-439d-8b38-031565319032">
                  <a:extLst>
                    <a:ext uri="{FF2B5EF4-FFF2-40B4-BE49-F238E27FC236}">
                      <a16:creationId xmlns:a16="http://schemas.microsoft.com/office/drawing/2014/main" id="{9A02EF0C-A116-47ED-9687-E0BCCFCBC9C4}"/>
                    </a:ext>
                  </a:extLst>
                </p:cNvPr>
                <p:cNvSpPr/>
                <p:nvPr/>
              </p:nvSpPr>
              <p:spPr>
                <a:xfrm>
                  <a:off x="9851458" y="3783012"/>
                  <a:ext cx="155575" cy="155575"/>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354"/>
                  <a:endParaRPr lang="zh-CN" altLang="en-US" sz="1400" b="1">
                    <a:solidFill>
                      <a:srgbClr val="FFFFFF"/>
                    </a:solidFill>
                  </a:endParaRPr>
                </a:p>
              </p:txBody>
            </p:sp>
            <p:sp>
              <p:nvSpPr>
                <p:cNvPr id="44" name="Bullet5" descr="74c401bf-1bd5-45db-bcfc-f574e170f9fd">
                  <a:extLst>
                    <a:ext uri="{FF2B5EF4-FFF2-40B4-BE49-F238E27FC236}">
                      <a16:creationId xmlns:a16="http://schemas.microsoft.com/office/drawing/2014/main" id="{EE59743F-B9B6-415C-914A-03D863FA05DE}"/>
                    </a:ext>
                  </a:extLst>
                </p:cNvPr>
                <p:cNvSpPr txBox="1"/>
                <p:nvPr/>
              </p:nvSpPr>
              <p:spPr>
                <a:xfrm>
                  <a:off x="9535041" y="3200487"/>
                  <a:ext cx="1983859" cy="369332"/>
                </a:xfrm>
                <a:prstGeom prst="rect">
                  <a:avLst/>
                </a:prstGeom>
                <a:noFill/>
              </p:spPr>
              <p:txBody>
                <a:bodyPr wrap="square" rtlCol="0" anchor="b">
                  <a:normAutofit/>
                </a:bodyPr>
                <a:lstStyle/>
                <a:p>
                  <a:r>
                    <a:rPr lang="zh-CN" altLang="en-US" b="1" i="0" dirty="0">
                      <a:solidFill>
                        <a:srgbClr val="000000"/>
                      </a:solidFill>
                      <a:effectLst/>
                      <a:latin typeface="Inter"/>
                    </a:rPr>
                    <a:t>数据库交互</a:t>
                  </a:r>
                  <a:endParaRPr lang="en-US" dirty="0"/>
                </a:p>
              </p:txBody>
            </p:sp>
          </p:grpSp>
        </p:grp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8.0.8"/>
  <p:tag name="AS_OS" val="Microsoft Windows NT 10.0.22631.0"/>
  <p:tag name="AS_RELEASE_DATE" val="2024.08.14"/>
  <p:tag name="AS_TITLE" val="Aspose.Slides for .NET6"/>
  <p:tag name="AS_VERSION" val="24.8"/>
  <p:tag name="ISLIDE.GUIDESSETTING" val="{&quot;Id&quot;:&quot;GuidesStyle_Normal&quot;,&quot;Name&quot;:&quot;GuidesStyle_Normal&quot;,&quot;Kind&quot;:0,&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Slide Master">
  <a:themeElements>
    <a:clrScheme name="iSlide">
      <a:dk1>
        <a:srgbClr val="2F2F2F"/>
      </a:dk1>
      <a:lt1>
        <a:srgbClr val="FFFFFF"/>
      </a:lt1>
      <a:dk2>
        <a:srgbClr val="778495"/>
      </a:dk2>
      <a:lt2>
        <a:srgbClr val="F0F0F0"/>
      </a:lt2>
      <a:accent1>
        <a:srgbClr val="2244A2"/>
      </a:accent1>
      <a:accent2>
        <a:srgbClr val="828E9E"/>
      </a:accent2>
      <a:accent3>
        <a:srgbClr val="2D94BD"/>
      </a:accent3>
      <a:accent4>
        <a:srgbClr val="2244A2"/>
      </a:accent4>
      <a:accent5>
        <a:srgbClr val="828E9E"/>
      </a:accent5>
      <a:accent6>
        <a:srgbClr val="2D94BD"/>
      </a:accent6>
      <a:hlink>
        <a:srgbClr val="C00000"/>
      </a:hlink>
      <a:folHlink>
        <a:srgbClr val="979797"/>
      </a:folHlink>
    </a:clrScheme>
    <a:fontScheme name="iSlide">
      <a:majorFont>
        <a:latin typeface="Arial"/>
        <a:ea typeface="微软雅黑"/>
        <a:cs typeface="Arial"/>
      </a:majorFont>
      <a:minorFont>
        <a:latin typeface="Arial"/>
        <a:ea typeface="微软雅黑"/>
        <a:cs typeface="Arial"/>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444</TotalTime>
  <Words>943</Words>
  <Application>Microsoft Office PowerPoint</Application>
  <PresentationFormat>宽屏</PresentationFormat>
  <Paragraphs>125</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Inter</vt:lpstr>
      <vt:lpstr>等线</vt:lpstr>
      <vt:lpstr>宋体</vt:lpstr>
      <vt:lpstr>Arial</vt:lpstr>
      <vt:lpstr>Slide Master</vt:lpstr>
      <vt:lpstr>高校教师业务档案管理系统</vt:lpstr>
      <vt:lpstr>项目背景与意义</vt:lpstr>
      <vt:lpstr>项目背景</vt:lpstr>
      <vt:lpstr>项目意义</vt:lpstr>
      <vt:lpstr>技术选型</vt:lpstr>
      <vt:lpstr>开发语言与框架</vt:lpstr>
      <vt:lpstr>功能模块</vt:lpstr>
      <vt:lpstr>前端交互模块</vt:lpstr>
      <vt:lpstr>后端接口模块</vt:lpstr>
      <vt:lpstr>数据存储模块</vt:lpstr>
      <vt:lpstr>设计进度与展望</vt:lpstr>
      <vt:lpstr>设计进度</vt:lpstr>
      <vt:lpstr>数据库框架搭建</vt:lpstr>
      <vt:lpstr>Springboot框架搭建</vt:lpstr>
      <vt:lpstr>前端Vue3框架搭建</vt:lpstr>
      <vt:lpstr>谢谢观看</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iSlide</dc:creator>
  <cp:lastModifiedBy>京 黄</cp:lastModifiedBy>
  <cp:revision>5</cp:revision>
  <cp:lastPrinted>2024-07-16T00:00:00Z</cp:lastPrinted>
  <dcterms:created xsi:type="dcterms:W3CDTF">2024-07-16T00:00:00Z</dcterms:created>
  <dcterms:modified xsi:type="dcterms:W3CDTF">2025-04-20T07:05:48Z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a4e1d251-beac-45e5-a4ac-6977b1ba42a3</vt:lpwstr>
  </property>
</Properties>
</file>