
<file path=[Content_Types].xml><?xml version="1.0" encoding="utf-8"?>
<Types xmlns="http://schemas.openxmlformats.org/package/2006/content-types">
  <Default Extension="jpeg" ContentType="image/jpeg"/>
  <Default Extension="wav" ContentType="audio/x-wav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96" r:id="rId4"/>
    <p:sldId id="30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08B5CD3-1B75-4CF9-A954-1EC66E8733EF}">
          <p14:sldIdLst>
            <p14:sldId id="256"/>
            <p14:sldId id="296"/>
            <p14:sldId id="301"/>
          </p14:sldIdLst>
        </p14:section>
        <p14:section name="无标题节" id="{74C9A610-AA1F-4EC5-8A5D-E30D5578EB71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8984"/>
    <a:srgbClr val="34ABAF"/>
    <a:srgbClr val="113311"/>
    <a:srgbClr val="3FBE3F"/>
    <a:srgbClr val="1BA0C9"/>
    <a:srgbClr val="157E9F"/>
    <a:srgbClr val="0D52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29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7729B-9087-48A5-8E4A-822A501B28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9D93A-7C3B-4855-B628-087363F4750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CA56-C766-4643-9C49-0B5937DF92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1A4B-E62A-4F8E-837E-E9B10A41F2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CA56-C766-4643-9C49-0B5937DF92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1A4B-E62A-4F8E-837E-E9B10A41F2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CA56-C766-4643-9C49-0B5937DF92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1A4B-E62A-4F8E-837E-E9B10A41F2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4CA56-C766-4643-9C49-0B5937DF92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31A4B-E62A-4F8E-837E-E9B10A41F2C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audio1.wav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3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4398047" y="4317792"/>
            <a:ext cx="304292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FF0000"/>
                </a:solidFill>
              </a:rPr>
              <a:t>主讲教师：初彦宇</a:t>
            </a:r>
            <a:endParaRPr kumimoji="1"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5590" y="855980"/>
            <a:ext cx="11831955" cy="13220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bliqueTopRight"/>
              <a:lightRig rig="threePt" dir="t"/>
            </a:scene3d>
          </a:bodyPr>
          <a:lstStyle/>
          <a:p>
            <a:pPr algn="ctr"/>
            <a:r>
              <a:rPr sz="8000" dirty="0">
                <a:solidFill>
                  <a:srgbClr val="34ABA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60000" endA="900" endPos="58000" dir="5400000" sy="-100000" algn="bl" rotWithShape="0"/>
                </a:effectLst>
                <a:sym typeface="+mn-ea"/>
              </a:rPr>
              <a:t>世界杯现场滚动抽奖demo</a:t>
            </a:r>
            <a:endParaRPr sz="8000" dirty="0">
              <a:solidFill>
                <a:srgbClr val="34ABA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  <a:reflection blurRad="6350" stA="60000" endA="900" endPos="58000" dir="5400000" sy="-100000" algn="bl" rotWithShape="0"/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  <p:sndAc>
          <p:stSnd>
            <p:snd r:embed="rId2" name="chimes.wav"/>
          </p:stSnd>
        </p:sndAc>
      </p:transition>
    </mc:Choice>
    <mc:Fallback>
      <p:transition spd="med">
        <p:fade/>
        <p:sndAc>
          <p:stSnd>
            <p:snd r:embed="rId2" name="chimes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3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646045" y="5207635"/>
            <a:ext cx="7129780" cy="1106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6600" b="1"/>
              <a:t>zuotian9652</a:t>
            </a:r>
            <a:endParaRPr lang="en-US" altLang="zh-CN" sz="66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820" y="320040"/>
            <a:ext cx="4887595" cy="48875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3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92225" y="-13970"/>
            <a:ext cx="10055860" cy="2448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92225" y="2526030"/>
            <a:ext cx="10055860" cy="2448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4816" y="102556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展现层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4815" y="356532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交互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630996" y="346139"/>
            <a:ext cx="1152128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时间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9672695" y="345830"/>
            <a:ext cx="1152128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名单</a:t>
            </a:r>
            <a:endParaRPr lang="zh-CN" altLang="en-US" dirty="0" smtClean="0"/>
          </a:p>
        </p:txBody>
      </p:sp>
      <p:sp>
        <p:nvSpPr>
          <p:cNvPr id="12" name="矩形 11"/>
          <p:cNvSpPr/>
          <p:nvPr/>
        </p:nvSpPr>
        <p:spPr>
          <a:xfrm>
            <a:off x="5656365" y="2886194"/>
            <a:ext cx="1152128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同时</a:t>
            </a:r>
            <a:endParaRPr lang="zh-CN" altLang="en-US" dirty="0"/>
          </a:p>
          <a:p>
            <a:pPr algn="ctr"/>
            <a:r>
              <a:rPr lang="zh-CN" altLang="en-US" dirty="0"/>
              <a:t>滚动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630996" y="2885891"/>
            <a:ext cx="1152128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倒计时</a:t>
            </a:r>
            <a:endParaRPr lang="zh-CN" alt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175207" y="584591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通信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324610" y="5280660"/>
            <a:ext cx="10024110" cy="144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782482" y="5614084"/>
            <a:ext cx="2141566" cy="832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</a:t>
            </a:r>
            <a:r>
              <a:rPr lang="zh-CN" altLang="en-US" dirty="0" smtClean="0"/>
              <a:t>容请求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043029" y="5614084"/>
            <a:ext cx="2141566" cy="832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资源请求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656580" y="345440"/>
            <a:ext cx="1152525" cy="172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806440" y="586105"/>
            <a:ext cx="851535" cy="510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806440" y="1395095"/>
            <a:ext cx="841375" cy="491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906770" y="65722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姓名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912485" y="1456690"/>
            <a:ext cx="640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  <a:uFillTx/>
              </a:rPr>
              <a:t>电话</a:t>
            </a:r>
            <a:endParaRPr lang="zh-CN" altLang="en-US">
              <a:solidFill>
                <a:schemeClr val="bg1"/>
              </a:solidFill>
              <a:uFillTx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672740" y="2886829"/>
            <a:ext cx="1152128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打印</a:t>
            </a:r>
            <a:endParaRPr lang="zh-CN" altLang="en-US" dirty="0"/>
          </a:p>
          <a:p>
            <a:pPr algn="ctr"/>
            <a:r>
              <a:rPr lang="zh-CN" altLang="en-US" dirty="0"/>
              <a:t>中奖</a:t>
            </a:r>
            <a:endParaRPr lang="zh-CN" altLang="en-US" dirty="0"/>
          </a:p>
          <a:p>
            <a:pPr algn="ctr"/>
            <a:r>
              <a:rPr lang="zh-CN" altLang="en-US" dirty="0"/>
              <a:t>名单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WPS 演示</Application>
  <PresentationFormat>自定义</PresentationFormat>
  <Paragraphs>33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13936</cp:lastModifiedBy>
  <cp:revision>105</cp:revision>
  <dcterms:created xsi:type="dcterms:W3CDTF">2015-07-31T01:43:00Z</dcterms:created>
  <dcterms:modified xsi:type="dcterms:W3CDTF">2018-06-25T05:39:56Z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