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9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f08b5cd3-1b75-4cf9-a954-1ec66e8733ef}">
          <p14:sldIdLst>
            <p14:sldId id="256"/>
            <p14:sldId id="258"/>
            <p14:sldId id="296"/>
          </p14:sldIdLst>
        </p14:section>
        <p14:section name="无标题节" id="{74c9a610-aa1f-4ec5-8a5d-e30d5578eb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2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16025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97692" y="4337477"/>
            <a:ext cx="279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</a:t>
            </a:r>
            <a:r>
              <a:rPr kumimoji="1" lang="zh-CN" altLang="en-US" sz="2800" b="1" dirty="0" smtClean="0">
                <a:solidFill>
                  <a:srgbClr val="157E9F"/>
                </a:solidFill>
              </a:rPr>
              <a:t>：薛 楠</a:t>
            </a:r>
            <a:endParaRPr kumimoji="1" lang="en-US" altLang="zh-CN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37550" y="1866045"/>
            <a:ext cx="10977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原生</a:t>
            </a:r>
            <a:r>
              <a:rPr lang="en-US" altLang="zh-CN" sz="66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 sz="66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探秘“谁去拿外卖”</a:t>
            </a:r>
            <a:endParaRPr lang="en-US" altLang="zh-CN" sz="66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954270" y="1836420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4153" y="2816998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渡一教育高级讲师，从事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前端开发多年 曾在北京艺龙旅行网 指点通网络科技有限公司等互联网公司工作，自主带队开发多款大型项目，深入研究前端主流技术栈，潜心研究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行业发展前景，理论基础扎实，实战经验丰富 讲课幽默风趣。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678" y="1051754"/>
            <a:ext cx="2889940" cy="410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30806595858&amp;di=9b2f76f3c8a4c285aede953eee2f84e1&amp;imgtype=0&amp;src=http%3A%2F%2Fbpic.588ku.com%2Felement_origin_min_pic%2F16%2F06%2F25%2F11576df4b9cf52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86657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3461317" y="5038423"/>
            <a:ext cx="71297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6600" b="1" dirty="0"/>
              <a:t>zuotian9652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39" y="1412300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73</Words>
  <Application>WPS 演示</Application>
  <PresentationFormat>自定义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薛楠</cp:lastModifiedBy>
  <cp:revision>365</cp:revision>
  <dcterms:created xsi:type="dcterms:W3CDTF">2015-07-31T01:43:00Z</dcterms:created>
  <dcterms:modified xsi:type="dcterms:W3CDTF">2018-07-18T03:20:28Z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