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8801DBE-924D-4207-94B7-2F59CFA77449}">
          <p14:sldIdLst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无标题节" id="{2B417ACC-2EA4-432E-802A-E13B103AECC8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98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41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多媒体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/>
              <a:t>我是讲师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DC08AE-6712-4B9D-B2CD-04E73DDE4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设置属性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F227D-57A1-4929-B499-9A476DA9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0534"/>
          </a:xfrm>
        </p:spPr>
        <p:txBody>
          <a:bodyPr/>
          <a:lstStyle/>
          <a:p>
            <a:r>
              <a:rPr lang="zh-CN" altLang="en-US" dirty="0"/>
              <a:t>controls/loop/preload/autoplay属性</a:t>
            </a:r>
          </a:p>
          <a:p>
            <a:r>
              <a:rPr lang="en-US" altLang="zh-CN" dirty="0" err="1"/>
              <a:t>audio.controls</a:t>
            </a:r>
            <a:r>
              <a:rPr lang="en-US" altLang="zh-CN" dirty="0"/>
              <a:t> = true;</a:t>
            </a:r>
          </a:p>
          <a:p>
            <a:r>
              <a:rPr lang="zh-CN" altLang="en-US" dirty="0"/>
              <a:t>audio.loop = 'loop';</a:t>
            </a:r>
          </a:p>
          <a:p>
            <a:r>
              <a:rPr lang="zh-CN" altLang="en-US" dirty="0"/>
              <a:t>audio.preload = 'auto';</a:t>
            </a:r>
          </a:p>
          <a:p>
            <a:r>
              <a:rPr lang="zh-CN" altLang="en-US" dirty="0"/>
              <a:t>audio.autoplay = true;</a:t>
            </a:r>
          </a:p>
          <a:p>
            <a:endParaRPr lang="zh-CN" altLang="en-US" dirty="0"/>
          </a:p>
          <a:p>
            <a:r>
              <a:rPr lang="zh-CN" altLang="en-US" dirty="0"/>
              <a:t>资源链接，媒体数据的</a:t>
            </a:r>
            <a:r>
              <a:rPr lang="en-US" altLang="zh-CN" dirty="0" err="1"/>
              <a:t>url</a:t>
            </a:r>
            <a:r>
              <a:rPr lang="zh-CN" altLang="en-US" dirty="0"/>
              <a:t>地址</a:t>
            </a:r>
          </a:p>
          <a:p>
            <a:r>
              <a:rPr lang="zh-CN" altLang="en-US" dirty="0"/>
              <a:t>注currentSrc意：window.onload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31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DA7425-0E88-4FC3-AD5B-4D1FA6FC6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F4CCAE8-4F98-4972-BD73-333357EE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51169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、play() 方法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、pause() 方法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、load()方法</a:t>
            </a:r>
          </a:p>
          <a:p>
            <a:r>
              <a:rPr lang="zh-CN" altLang="en-US" dirty="0"/>
              <a:t>重新加载视频</a:t>
            </a:r>
            <a:r>
              <a:rPr lang="en-US" altLang="zh-CN" dirty="0"/>
              <a:t>/</a:t>
            </a:r>
            <a:r>
              <a:rPr lang="zh-CN" altLang="en-US" dirty="0"/>
              <a:t>音频元素，用于在更改来源或其他设置后对音频/视频元素进行更新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84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9A95D9-9628-4293-AFDD-6AFDFA382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音量 volume属性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BBA6996-75BA-4EE8-B413-94EF382A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73717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表示播放音量，介于0(静音)~1(最大音量)之间，</a:t>
            </a:r>
            <a:r>
              <a:rPr lang="zh-CN" altLang="en-US" dirty="0">
                <a:sym typeface="+mn-ea"/>
              </a:rPr>
              <a:t>默认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dirty="0"/>
              <a:t>将muted属性设置为true则会进入静音模式，设置为false则会恢复之前指定的音量继续播放。</a:t>
            </a:r>
          </a:p>
          <a:p>
            <a:endParaRPr lang="zh-CN" altLang="en-US" dirty="0"/>
          </a:p>
          <a:p>
            <a:r>
              <a:rPr lang="zh-CN" altLang="en-US" dirty="0"/>
              <a:t>超过范围会报错[0, 1]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5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836C1C-AC30-4A90-A2E6-A743F433C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播放速率 playbackRate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56F0CDB-7693-4A3B-AAAB-41A800CBF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65948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用于指定媒体播放的速度。该属性值为1.0表示正常速度，大于1则表示”快进”，0~1之间表示”慢放"，负值表示回放。</a:t>
            </a:r>
          </a:p>
          <a:p>
            <a:endParaRPr lang="zh-CN" altLang="en-US" sz="1600" dirty="0"/>
          </a:p>
          <a:p>
            <a:endParaRPr lang="zh-CN" altLang="en-US" dirty="0"/>
          </a:p>
          <a:p>
            <a:r>
              <a:rPr lang="zh-CN" altLang="en-US" dirty="0"/>
              <a:t>每个浏览器实现的会有差别，具体看浏览器实现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6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8F158C-9A25-44E9-887C-CE36B2DD9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currentTime/duration属性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E5DBB38-D4D4-467C-BCF4-2FE4B92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26583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currentTime 设置或返回音频/视频播放的当前位置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duration 返回当前音频/视频的时长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window.onload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r>
              <a:rPr lang="zh-CN" altLang="en-US" dirty="0"/>
              <a:t>单位 秒</a:t>
            </a:r>
          </a:p>
          <a:p>
            <a:endParaRPr lang="zh-CN" altLang="en-US" dirty="0"/>
          </a:p>
        </p:txBody>
      </p:sp>
      <p:pic>
        <p:nvPicPr>
          <p:cNvPr id="4" name="图片 3" descr="%X`Q~}THS)@QN$}V347XZ_5">
            <a:extLst>
              <a:ext uri="{FF2B5EF4-FFF2-40B4-BE49-F238E27FC236}">
                <a16:creationId xmlns:a16="http://schemas.microsoft.com/office/drawing/2014/main" xmlns="" id="{B0806BE3-636F-4721-8695-1E197C6B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27" y="2672146"/>
            <a:ext cx="5295265" cy="1181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1241DB5-7B9C-4EAC-BCDC-9AB8A466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71" y="4842719"/>
            <a:ext cx="366649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3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D0941D-777E-40D6-94F7-0B7A3C7E9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played/buffered/seekable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55C768F-934B-4C3B-B630-78BBB796C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45057"/>
          </a:xfrm>
        </p:spPr>
        <p:txBody>
          <a:bodyPr/>
          <a:lstStyle/>
          <a:p>
            <a:r>
              <a:rPr lang="zh-CN" altLang="en-US" dirty="0"/>
              <a:t>played属性返回已经播放(看过)的时间段，buffered属性返回当前已经缓冲的时间段，seekable属性则返回用户可以跳转的时间段。这三个属性都是TimeRanges对象，每个对象都有一个length属性以及start()和end()方法，length属性表示当前的一个时间段，start()与end()分别返回当前时间段的起始时间点和结束时间点(单位是秒，起始参数是0)</a:t>
            </a:r>
          </a:p>
          <a:p>
            <a:endParaRPr lang="zh-CN" altLang="en-US" dirty="0"/>
          </a:p>
          <a:p>
            <a:r>
              <a:rPr lang="zh-CN" altLang="en-US" dirty="0"/>
              <a:t>   下面代码确定当前缓存内容的百分比：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]DPV2TB9G`G8WE92P$))W`8">
            <a:extLst>
              <a:ext uri="{FF2B5EF4-FFF2-40B4-BE49-F238E27FC236}">
                <a16:creationId xmlns:a16="http://schemas.microsoft.com/office/drawing/2014/main" xmlns="" id="{8745CD01-50C4-4D26-9A01-9CB6451D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4" y="4510248"/>
            <a:ext cx="10365105" cy="6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07A2D0-98D7-4C73-9A1D-503F937C0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paused/seeking/ended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7726611-7C1C-46C0-B534-C9156A718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71680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这三个属性用来查询媒体播放状态，paused为true表示播放器暂停。seeking为true表示播放器正在调到一个新的播放点，如果播放器播放完媒体并且停下来，则ended属性为true。</a:t>
            </a:r>
          </a:p>
          <a:p>
            <a:endParaRPr lang="zh-CN" altLang="en-US" dirty="0"/>
          </a:p>
          <a:p>
            <a:r>
              <a:rPr lang="zh-CN" altLang="en-US" dirty="0"/>
              <a:t>作为了解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17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F0F354-3086-464B-BE22-A58F0DFB5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canPlayType()方法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A010D69-806D-40C6-A31F-004D2BA75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G8`MLJ~4ABKU`}C9$@EBY(6">
            <a:extLst>
              <a:ext uri="{FF2B5EF4-FFF2-40B4-BE49-F238E27FC236}">
                <a16:creationId xmlns:a16="http://schemas.microsoft.com/office/drawing/2014/main" xmlns="" id="{CA9CFBD0-6896-47EE-BD11-D6F07A5F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75" y="2418080"/>
            <a:ext cx="7155180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4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4EFC48-6823-47C4-A06E-C75338F36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DF1BC35-B8AD-4026-842C-59B843F1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8276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play 开始播放触发</a:t>
            </a:r>
          </a:p>
          <a:p>
            <a:r>
              <a:rPr lang="zh-CN" altLang="en-US" dirty="0"/>
              <a:t>pause 暂停触发</a:t>
            </a:r>
          </a:p>
          <a:p>
            <a:r>
              <a:rPr lang="zh-CN" altLang="en-US" dirty="0"/>
              <a:t>loadedmetadata 浏览器获取完媒体的元数据触发</a:t>
            </a:r>
          </a:p>
          <a:p>
            <a:r>
              <a:rPr lang="zh-CN" altLang="en-US" dirty="0"/>
              <a:t>loadeddata 浏览器已经加载完当前帧数据，准备播放时触发，注意</a:t>
            </a:r>
            <a:r>
              <a:rPr lang="en-US" altLang="zh-CN" dirty="0"/>
              <a:t>IE8</a:t>
            </a:r>
          </a:p>
          <a:p>
            <a:r>
              <a:rPr lang="zh-CN" altLang="en-US" dirty="0"/>
              <a:t>ended 当前播放结束后触发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1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0D840A-7FCA-4BBD-A650-DAE0FFB09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67725FF-8B40-4B74-AE32-AC19748F9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4780AD-8C98-4C3E-98A6-55814425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59" y="570230"/>
            <a:ext cx="8594090" cy="53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8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 音频和video视频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C93F3B-E027-4EB7-921C-23927BB30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D7085D7-DCD7-4914-8785-CE865B381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1969346-B10F-4564-96E0-B53BF07C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0230"/>
            <a:ext cx="97536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8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C647D2-2FCC-42AA-8E10-1AF111758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readyState</a:t>
            </a:r>
            <a:r>
              <a:rPr lang="zh-CN" altLang="en-US" dirty="0"/>
              <a:t>属性音频的当前就绪状态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B69772F-1535-4A79-BC7C-4786FA72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`C)(@CXW3}[BW453D72GMPN">
            <a:extLst>
              <a:ext uri="{FF2B5EF4-FFF2-40B4-BE49-F238E27FC236}">
                <a16:creationId xmlns:a16="http://schemas.microsoft.com/office/drawing/2014/main" xmlns="" id="{3A5C7149-EA85-46B4-A916-32871A94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0390"/>
            <a:ext cx="840295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C8A5A5-C114-4B11-9098-59724AD34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networkState 属性返回音频的当前网络状态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FC940EB-31E2-4FFD-9997-B7CA765B4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3193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DE69251-AE2D-4914-9B0E-DD93E328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70" y="2287074"/>
            <a:ext cx="863346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CF0893-32FA-41B2-B827-C8CBEDC18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error 事件在音频/视频(audio/video)加载发生错误时触发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EC44BBB-F184-4E6D-B51F-CC9DE727D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ACKK9CNQ4A_BJGY5U477FU">
            <a:extLst>
              <a:ext uri="{FF2B5EF4-FFF2-40B4-BE49-F238E27FC236}">
                <a16:creationId xmlns:a16="http://schemas.microsoft.com/office/drawing/2014/main" xmlns="" id="{996D32C0-0B44-4F9D-93A9-DCBEA92C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58" y="1850390"/>
            <a:ext cx="7347585" cy="31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9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0CDF37-E854-4964-945C-48D81F1F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1D7AC07-6416-4889-8C47-9E17025CA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1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音频/视频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35631"/>
          </a:xfrm>
        </p:spPr>
        <p:txBody>
          <a:bodyPr/>
          <a:lstStyle/>
          <a:p>
            <a:r>
              <a:rPr lang="zh-CN" altLang="en-US" dirty="0"/>
              <a:t>基础用法</a:t>
            </a:r>
          </a:p>
          <a:p>
            <a:r>
              <a:rPr lang="zh-CN" altLang="en-US" dirty="0"/>
              <a:t>属性</a:t>
            </a:r>
          </a:p>
          <a:p>
            <a:r>
              <a:rPr lang="zh-CN" altLang="en-US" dirty="0"/>
              <a:t>事件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20619E-3D27-4583-8521-F56270F61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元素和</a:t>
            </a:r>
            <a:r>
              <a:rPr lang="en-US" altLang="zh-CN" dirty="0"/>
              <a:t>video</a:t>
            </a:r>
            <a:r>
              <a:rPr lang="zh-CN" altLang="en-US" dirty="0"/>
              <a:t>元素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D67617B-4BB0-4054-936B-0D05E47D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20851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&lt;audio id="audio" src="./成都.mp3"&gt;&lt;/audio&gt;</a:t>
            </a:r>
          </a:p>
          <a:p>
            <a:r>
              <a:rPr lang="zh-CN" altLang="en-US" dirty="0"/>
              <a:t>&lt;video id="video" src="./成都.mp4"&gt;&lt;/video&gt;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24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0165E1-D7EF-4CDD-8D0A-5D6C8C01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属性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6274A17-F1B5-40AE-9332-D2964ABD2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6594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、autoplay 自动播放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&lt;audio src="成都.mp3" autoplay&gt;&lt;/audio&gt;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、controls 设置控件</a:t>
            </a:r>
          </a:p>
          <a:p>
            <a:r>
              <a:rPr lang="en-US" altLang="zh-CN" dirty="0"/>
              <a:t>	&lt;audio </a:t>
            </a:r>
            <a:r>
              <a:rPr lang="en-US" altLang="zh-CN" dirty="0" err="1"/>
              <a:t>src</a:t>
            </a:r>
            <a:r>
              <a:rPr lang="en-US" altLang="zh-CN" dirty="0"/>
              <a:t>="成都.mp3" </a:t>
            </a:r>
            <a:r>
              <a:rPr lang="en-US" altLang="zh-CN" dirty="0" err="1"/>
              <a:t>autoplay</a:t>
            </a:r>
            <a:r>
              <a:rPr lang="en-US" altLang="zh-CN" dirty="0"/>
              <a:t> controls&gt;&lt;/audio&gt;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F00F42-B966-46F4-B9E0-42680F87F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02A9073-159F-4AA7-BFE0-73CB681A7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56521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、preload(none/metadata/auto) 预加载，规定是否在页面加载后载入音频</a:t>
            </a: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/>
              <a:t>none </a:t>
            </a:r>
            <a:r>
              <a:rPr lang="zh-CN" altLang="en-US" dirty="0"/>
              <a:t>不需要加载数据</a:t>
            </a:r>
          </a:p>
          <a:p>
            <a:r>
              <a:rPr lang="en-US" altLang="zh-CN" dirty="0"/>
              <a:t>metadata </a:t>
            </a:r>
            <a:r>
              <a:rPr lang="zh-CN" altLang="en-US" dirty="0"/>
              <a:t>元数据 诸如时长、比特率、帧大小这样的原数据，而不是媒体内容需要加载的</a:t>
            </a:r>
          </a:p>
          <a:p>
            <a:r>
              <a:rPr lang="en-US" altLang="zh-CN" dirty="0"/>
              <a:t>auto </a:t>
            </a:r>
            <a:r>
              <a:rPr lang="zh-CN" altLang="en-US" dirty="0"/>
              <a:t>浏览器应当加载它认为适量的媒体内容</a:t>
            </a:r>
          </a:p>
          <a:p>
            <a:endParaRPr lang="zh-CN" altLang="en-US" dirty="0"/>
          </a:p>
          <a:p>
            <a:r>
              <a:rPr lang="en-US" altLang="zh-CN" dirty="0"/>
              <a:t>&lt;audio </a:t>
            </a:r>
            <a:r>
              <a:rPr lang="en-US" altLang="zh-CN" dirty="0" err="1"/>
              <a:t>src</a:t>
            </a:r>
            <a:r>
              <a:rPr lang="en-US" altLang="zh-CN" dirty="0"/>
              <a:t>="成都.mp3" </a:t>
            </a:r>
            <a:r>
              <a:rPr lang="en-US" altLang="zh-CN" dirty="0" err="1"/>
              <a:t>autoplay</a:t>
            </a:r>
            <a:r>
              <a:rPr lang="en-US" altLang="zh-CN" dirty="0"/>
              <a:t> controls preload="auto"&gt;&lt;/audio&gt;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34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72BE16-F84F-4BB0-B1E9-67288AA3E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3AAFA29-BE53-4808-8480-D7059CDCD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79449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、loop 是否循环播放音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视频</a:t>
            </a:r>
          </a:p>
          <a:p>
            <a:r>
              <a:rPr lang="en-US" altLang="zh-CN" dirty="0">
                <a:sym typeface="+mn-ea"/>
              </a:rPr>
              <a:t>	&lt;audio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>
                <a:sym typeface="+mn-ea"/>
              </a:rPr>
              <a:t>="成都.mp3" </a:t>
            </a:r>
            <a:r>
              <a:rPr lang="en-US" altLang="zh-CN" dirty="0" err="1">
                <a:sym typeface="+mn-ea"/>
              </a:rPr>
              <a:t>autoplay</a:t>
            </a:r>
            <a:r>
              <a:rPr lang="en-US" altLang="zh-CN" dirty="0">
                <a:sym typeface="+mn-ea"/>
              </a:rPr>
              <a:t> controls loop preload="auto"&gt;&lt;/audio&gt;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、poster (video 独有)</a:t>
            </a:r>
          </a:p>
          <a:p>
            <a:r>
              <a:rPr lang="zh-CN" altLang="en-US" dirty="0">
                <a:sym typeface="+mn-ea"/>
              </a:rPr>
              <a:t>当视频不可用时，使用一张图片替代，否则是空白</a:t>
            </a:r>
          </a:p>
          <a:p>
            <a:r>
              <a:rPr lang="en-US" altLang="zh-CN" dirty="0">
                <a:sym typeface="+mn-ea"/>
              </a:rPr>
              <a:t>	&lt;video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>
                <a:sym typeface="+mn-ea"/>
              </a:rPr>
              <a:t>="成都.mp4" poster="封面.jpg" controls&gt;&lt;/video&gt;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9204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2A0043-1F45-4898-8E7A-DA1C4860D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多类型资源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0A1D08F-E6E6-481C-B85A-BA7448D4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07350"/>
          </a:xfrm>
        </p:spPr>
        <p:txBody>
          <a:bodyPr/>
          <a:lstStyle/>
          <a:p>
            <a:r>
              <a:rPr lang="zh-CN" altLang="en-US" dirty="0"/>
              <a:t> </a:t>
            </a:r>
          </a:p>
          <a:p>
            <a:r>
              <a:rPr lang="zh-CN" altLang="en-US" dirty="0"/>
              <a:t>   &lt;audio id="music"&gt;  </a:t>
            </a:r>
          </a:p>
          <a:p>
            <a:r>
              <a:rPr lang="zh-CN" altLang="en-US" dirty="0"/>
              <a:t>        &lt;source src="成都.mp3" type="audio/mpeg"&gt;</a:t>
            </a:r>
          </a:p>
          <a:p>
            <a:r>
              <a:rPr lang="zh-CN" altLang="en-US" dirty="0"/>
              <a:t>        &lt;source src="成都.ogg" type='audio/ogg"'&gt;</a:t>
            </a:r>
          </a:p>
          <a:p>
            <a:r>
              <a:rPr lang="zh-CN" altLang="en-US" dirty="0"/>
              <a:t>    &lt;/audio&gt;</a:t>
            </a:r>
          </a:p>
        </p:txBody>
      </p:sp>
    </p:spTree>
    <p:extLst>
      <p:ext uri="{BB962C8B-B14F-4D97-AF65-F5344CB8AC3E}">
        <p14:creationId xmlns:p14="http://schemas.microsoft.com/office/powerpoint/2010/main" val="74384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1D6D23-BD1E-4BDF-B24C-D96EC30D2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脚本化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10A9B30-69EB-4F03-89F3-BBAFF1DF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15119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var audio = document.getElementById('audio');</a:t>
            </a:r>
          </a:p>
          <a:p>
            <a:endParaRPr lang="zh-CN" altLang="en-US" dirty="0"/>
          </a:p>
          <a:p>
            <a:r>
              <a:rPr lang="zh-CN" altLang="en-US" dirty="0"/>
              <a:t>var audio = new Audio('./laojie.mp3');</a:t>
            </a:r>
          </a:p>
          <a:p>
            <a:r>
              <a:rPr lang="en-US" altLang="zh-CN" dirty="0"/>
              <a:t>   </a:t>
            </a:r>
            <a:endParaRPr lang="zh-CN" altLang="en-US" dirty="0"/>
          </a:p>
          <a:p>
            <a:r>
              <a:rPr lang="zh-CN" altLang="en-US" dirty="0"/>
              <a:t>var audio = document.createElement('video');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7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885</Words>
  <Application>Microsoft Office PowerPoint</Application>
  <PresentationFormat>自定义</PresentationFormat>
  <Paragraphs>102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多媒体</vt:lpstr>
      <vt:lpstr>PowerPoint 演示文稿</vt:lpstr>
      <vt:lpstr>音频/视频</vt:lpstr>
      <vt:lpstr>audio元素和video元素</vt:lpstr>
      <vt:lpstr>属性</vt:lpstr>
      <vt:lpstr>属性</vt:lpstr>
      <vt:lpstr>属性</vt:lpstr>
      <vt:lpstr>多类型资源</vt:lpstr>
      <vt:lpstr>脚本化</vt:lpstr>
      <vt:lpstr>设置属性</vt:lpstr>
      <vt:lpstr>方法</vt:lpstr>
      <vt:lpstr>音量 volume属性 </vt:lpstr>
      <vt:lpstr>播放速率 playbackRate</vt:lpstr>
      <vt:lpstr>currentTime/duration属性</vt:lpstr>
      <vt:lpstr>played/buffered/seekable</vt:lpstr>
      <vt:lpstr>paused/seeking/ended</vt:lpstr>
      <vt:lpstr>canPlayType()方法</vt:lpstr>
      <vt:lpstr>事件</vt:lpstr>
      <vt:lpstr>PowerPoint 演示文稿</vt:lpstr>
      <vt:lpstr>PowerPoint 演示文稿</vt:lpstr>
      <vt:lpstr>readyState属性音频的当前就绪状态</vt:lpstr>
      <vt:lpstr>networkState 属性返回音频的当前网络状态</vt:lpstr>
      <vt:lpstr>error 事件在音频/视频(audio/video)加载发生错误时触发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61</cp:revision>
  <dcterms:created xsi:type="dcterms:W3CDTF">2018-08-14T06:54:00Z</dcterms:created>
  <dcterms:modified xsi:type="dcterms:W3CDTF">2018-11-06T10:47:44Z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