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8" r:id="rId3"/>
    <p:sldId id="281" r:id="rId4"/>
    <p:sldId id="282" r:id="rId5"/>
    <p:sldId id="284" r:id="rId6"/>
    <p:sldId id="285" r:id="rId7"/>
    <p:sldId id="283" r:id="rId8"/>
    <p:sldId id="293" r:id="rId9"/>
    <p:sldId id="29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7395" y="3584575"/>
            <a:ext cx="7721600" cy="1471930"/>
          </a:xfrm>
        </p:spPr>
        <p:txBody>
          <a:bodyPr/>
          <a:p>
            <a:r>
              <a:rPr lang="zh-CN" altLang="en-US"/>
              <a:t>前端自动化构建工具</a:t>
            </a:r>
            <a:r>
              <a:rPr lang="en-US" altLang="zh-CN"/>
              <a:t>---webpack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前端工程化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54748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0070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前端工程化   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4000" y="1708150"/>
            <a:ext cx="4498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前端工程化是根据业务特点，将前端开发流程规范化，标准化，它包括了开发流程，技术选型，代码规范，构建发布等，用于提升前端工程师的开发效率和代码质量。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4280" y="1262380"/>
            <a:ext cx="5230495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自动化构建工具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Grunt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Gulp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Fis3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5755" y="1517650"/>
            <a:ext cx="514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647190"/>
            <a:ext cx="997140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411595" y="1942465"/>
            <a:ext cx="3343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入口(entry)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输出(output)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loader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插件(plugins) 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webpack</a:t>
            </a:r>
            <a:r>
              <a:rPr lang="zh-CN" altLang="en-US" sz="2400" b="1"/>
              <a:t>安装与使用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65650" y="843280"/>
            <a:ext cx="3060700" cy="113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5650" y="2991485"/>
            <a:ext cx="3067685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650" y="4525010"/>
            <a:ext cx="3067685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6096000" y="1983105"/>
            <a:ext cx="3810" cy="10083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87110" y="4110990"/>
            <a:ext cx="8890" cy="4972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1"/>
          </p:cNvCxnSpPr>
          <p:nvPr/>
        </p:nvCxnSpPr>
        <p:spPr>
          <a:xfrm flipH="1">
            <a:off x="3390900" y="5057775"/>
            <a:ext cx="1174750" cy="17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390900" y="2473325"/>
            <a:ext cx="33020" cy="2602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90900" y="2454275"/>
            <a:ext cx="27362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79570" y="2085975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文件发生变化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80660" y="1501775"/>
            <a:ext cx="44748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a,专注于处理模块化的项目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b,可通过plugin扩展，完整好用不失</a:t>
            </a:r>
            <a:r>
              <a:rPr lang="zh-CN" altLang="en-US" dirty="0">
                <a:sym typeface="+mn-ea"/>
              </a:rPr>
              <a:t>灵活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c,使用场景不局限于web开发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d,社区活跃，紧跟时代发展的新特性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e,良好的开发体验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7920" y="671195"/>
            <a:ext cx="6187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webpack</a:t>
            </a:r>
            <a:r>
              <a:rPr lang="zh-CN" altLang="en-US" sz="2400" b="1"/>
              <a:t>优点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Montserrat Light</vt:lpstr>
      <vt:lpstr>仿宋</vt:lpstr>
      <vt:lpstr>Verdana</vt:lpstr>
      <vt:lpstr>Arial Unicode MS</vt:lpstr>
      <vt:lpstr>Calibri</vt:lpstr>
      <vt:lpstr>Segoe Print</vt:lpstr>
      <vt:lpstr>Office 主题</vt:lpstr>
      <vt:lpstr>前端自动化构建工具---webpack</vt:lpstr>
      <vt:lpstr>02</vt:lpstr>
      <vt:lpstr>前端工程化       </vt:lpstr>
      <vt:lpstr>自动化构建工具</vt:lpstr>
      <vt:lpstr>深入浅出webpack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尹小松</cp:lastModifiedBy>
  <cp:revision>30</cp:revision>
  <dcterms:created xsi:type="dcterms:W3CDTF">2018-08-14T06:54:00Z</dcterms:created>
  <dcterms:modified xsi:type="dcterms:W3CDTF">2018-08-28T02:33:26Z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