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96" r:id="rId3"/>
    <p:sldId id="298" r:id="rId4"/>
    <p:sldId id="297" r:id="rId5"/>
    <p:sldId id="299" r:id="rId6"/>
    <p:sldId id="300" r:id="rId7"/>
    <p:sldId id="303" r:id="rId8"/>
    <p:sldId id="304" r:id="rId9"/>
    <p:sldId id="305" r:id="rId10"/>
    <p:sldId id="306" r:id="rId11"/>
    <p:sldId id="30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08B5CD3-1B75-4CF9-A954-1EC66E8733EF}">
          <p14:sldIdLst>
            <p14:sldId id="296"/>
            <p14:sldId id="298"/>
            <p14:sldId id="297"/>
            <p14:sldId id="299"/>
            <p14:sldId id="300"/>
            <p14:sldId id="303"/>
            <p14:sldId id="304"/>
            <p14:sldId id="305"/>
            <p14:sldId id="306"/>
            <p14:sldId id="307"/>
          </p14:sldIdLst>
        </p14:section>
        <p14:section name="无标题节" id="{74C9A610-AA1F-4EC5-8A5D-E30D5578EB71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A0C9"/>
    <a:srgbClr val="157E9F"/>
    <a:srgbClr val="0D52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-534" y="-90"/>
      </p:cViewPr>
      <p:guideLst>
        <p:guide orient="horz" pos="214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29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7729B-9087-48A5-8E4A-822A501B28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9D93A-7C3B-4855-B628-087363F4750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CA56-C766-4643-9C49-0B5937DF92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1A4B-E62A-4F8E-837E-E9B10A41F2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CA56-C766-4643-9C49-0B5937DF92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1A4B-E62A-4F8E-837E-E9B10A41F2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CA56-C766-4643-9C49-0B5937DF92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1A4B-E62A-4F8E-837E-E9B10A41F2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4CA56-C766-4643-9C49-0B5937DF92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31A4B-E62A-4F8E-837E-E9B10A41F2C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646045" y="5207635"/>
            <a:ext cx="7129780" cy="1106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6600" b="1"/>
              <a:t>zuotian9652</a:t>
            </a:r>
            <a:endParaRPr lang="en-US" altLang="zh-CN" sz="66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66820" y="320040"/>
            <a:ext cx="4887595" cy="48875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112520" y="990600"/>
            <a:ext cx="781621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排序（冒泡，选择，归并，快速排序，堆排序）</a:t>
            </a:r>
            <a:endParaRPr lang="zh-CN" altLang="en-US"/>
          </a:p>
          <a:p>
            <a:r>
              <a:rPr lang="zh-CN" altLang="en-US"/>
              <a:t>时间复杂度，空间复杂度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树（数据结构）</a:t>
            </a:r>
            <a:endParaRPr lang="zh-CN" altLang="en-US"/>
          </a:p>
          <a:p>
            <a:r>
              <a:rPr lang="zh-CN" altLang="en-US"/>
              <a:t>二叉树，二叉平衡树，红黑书，</a:t>
            </a:r>
            <a:r>
              <a:rPr lang="en-US" altLang="zh-CN"/>
              <a:t>B-</a:t>
            </a:r>
            <a:r>
              <a:rPr lang="zh-CN" altLang="en-US"/>
              <a:t>树，</a:t>
            </a:r>
            <a:r>
              <a:rPr lang="en-US" altLang="zh-CN"/>
              <a:t>B+</a:t>
            </a:r>
            <a:r>
              <a:rPr lang="zh-CN" altLang="en-US"/>
              <a:t>树</a:t>
            </a:r>
            <a:endParaRPr lang="zh-CN" altLang="en-US"/>
          </a:p>
          <a:p>
            <a:r>
              <a:rPr lang="zh-CN" altLang="en-US"/>
              <a:t>树形结构的遍历（深度优先搜索，广度优先搜索）</a:t>
            </a:r>
            <a:endParaRPr lang="zh-CN" altLang="en-US"/>
          </a:p>
          <a:p>
            <a:r>
              <a:rPr lang="zh-CN" altLang="en-US"/>
              <a:t>前序遍历，中序遍历，后序遍历。（随意给连个还原一棵树）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图论：</a:t>
            </a:r>
            <a:endParaRPr lang="zh-CN" altLang="en-US"/>
          </a:p>
          <a:p>
            <a:r>
              <a:rPr lang="zh-CN" altLang="en-US"/>
              <a:t>最小生成树问题（普里姆算法，克鲁斯卡尔算法）</a:t>
            </a:r>
            <a:endParaRPr lang="zh-CN" altLang="en-US"/>
          </a:p>
          <a:p>
            <a:r>
              <a:rPr lang="zh-CN" altLang="en-US"/>
              <a:t>最短路径问题（迪杰斯特拉算法，弗洛伊德算法）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动态规划问题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Oracle IBM</a:t>
            </a:r>
            <a:r>
              <a:rPr lang="zh-CN" altLang="en-US"/>
              <a:t>小型机 </a:t>
            </a:r>
            <a:r>
              <a:rPr lang="en-US" altLang="zh-CN"/>
              <a:t>ECMA</a:t>
            </a:r>
            <a:r>
              <a:rPr lang="zh-CN" altLang="en-US"/>
              <a:t>存储设备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ownloads\152973813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451" y="1318735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\Downloads\152973819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606" y="1318735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82534" y="4577579"/>
            <a:ext cx="42119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《</a:t>
            </a:r>
            <a:r>
              <a:rPr lang="zh-CN" altLang="en-US" b="1" dirty="0" smtClean="0"/>
              <a:t>邓哥奇遇记</a:t>
            </a:r>
            <a:r>
              <a:rPr lang="en-US" altLang="zh-CN" b="1" dirty="0" smtClean="0"/>
              <a:t>1》—— </a:t>
            </a:r>
            <a:r>
              <a:rPr lang="zh-CN" altLang="en-US" b="1" dirty="0" smtClean="0"/>
              <a:t>初识五层网络模型</a:t>
            </a:r>
            <a:endParaRPr lang="zh-CN" altLang="en-US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755444" y="4577579"/>
            <a:ext cx="4060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《</a:t>
            </a:r>
            <a:r>
              <a:rPr lang="zh-CN" altLang="en-US" b="1" dirty="0" smtClean="0"/>
              <a:t>邓哥奇遇记</a:t>
            </a:r>
            <a:r>
              <a:rPr lang="en-US" altLang="zh-CN" b="1" dirty="0" smtClean="0"/>
              <a:t>2》—— HTTP</a:t>
            </a:r>
            <a:r>
              <a:rPr lang="zh-CN" altLang="en-US" b="1" dirty="0" smtClean="0"/>
              <a:t>协议状态码</a:t>
            </a:r>
            <a:endParaRPr lang="en-US" altLang="zh-CN" b="1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99533" y="2104962"/>
            <a:ext cx="752000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Git</a:t>
            </a:r>
            <a:r>
              <a:rPr lang="zh-CN" altLang="en-US" sz="8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与时间简史</a:t>
            </a:r>
            <a:endParaRPr lang="zh-CN" altLang="en-US" sz="8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17951" y="4455398"/>
            <a:ext cx="40831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常立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峰（</a:t>
            </a: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Panda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老师）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33520" y="1436037"/>
            <a:ext cx="363112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Git</a:t>
            </a:r>
            <a:r>
              <a:rPr lang="zh-CN" altLang="en-US" sz="2400" b="1" dirty="0" smtClean="0"/>
              <a:t>是啥？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zh-CN" altLang="en-US" sz="2400" b="1" dirty="0"/>
              <a:t>好吃</a:t>
            </a:r>
            <a:r>
              <a:rPr lang="zh-CN" altLang="en-US" sz="2400" b="1" dirty="0" smtClean="0"/>
              <a:t>吗？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en-US" altLang="zh-CN" sz="2400" b="1" dirty="0" smtClean="0"/>
              <a:t>Git</a:t>
            </a:r>
            <a:r>
              <a:rPr lang="zh-CN" altLang="en-US" sz="2400" b="1" dirty="0" smtClean="0"/>
              <a:t>和</a:t>
            </a:r>
            <a:r>
              <a:rPr lang="en-US" altLang="zh-CN" sz="2400" b="1" dirty="0" smtClean="0"/>
              <a:t>GitHub</a:t>
            </a:r>
            <a:r>
              <a:rPr lang="zh-CN" altLang="en-US" sz="2400" b="1" dirty="0" smtClean="0"/>
              <a:t>是什么关系？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en-US" altLang="zh-CN" sz="2400" b="1" dirty="0" smtClean="0"/>
              <a:t>Git</a:t>
            </a:r>
            <a:r>
              <a:rPr lang="zh-CN" altLang="en-US" sz="2400" b="1" dirty="0" smtClean="0"/>
              <a:t>怎么用？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zh-CN" altLang="en-US" sz="2400" b="1" dirty="0"/>
              <a:t>怎</a:t>
            </a:r>
            <a:r>
              <a:rPr lang="zh-CN" altLang="en-US" sz="2400" b="1" dirty="0" smtClean="0"/>
              <a:t>么能学好</a:t>
            </a:r>
            <a:r>
              <a:rPr lang="en-US" altLang="zh-CN" sz="2400" b="1" dirty="0" smtClean="0"/>
              <a:t>Git</a:t>
            </a:r>
            <a:r>
              <a:rPr lang="zh-CN" altLang="en-US" sz="2400" b="1" dirty="0" smtClean="0"/>
              <a:t>？</a:t>
            </a:r>
            <a:endParaRPr lang="en-US" altLang="zh-CN" sz="2400" b="1" dirty="0" smtClean="0"/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9144" y="1231014"/>
            <a:ext cx="2419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怎</a:t>
            </a:r>
            <a:r>
              <a:rPr lang="zh-CN" altLang="en-US" sz="2400" b="1" dirty="0" smtClean="0"/>
              <a:t>么能学好</a:t>
            </a:r>
            <a:r>
              <a:rPr lang="en-US" altLang="zh-CN" sz="2400" b="1" dirty="0" smtClean="0"/>
              <a:t>Git</a:t>
            </a:r>
            <a:r>
              <a:rPr lang="zh-CN" altLang="en-US" sz="2400" b="1" dirty="0" smtClean="0"/>
              <a:t>？</a:t>
            </a:r>
            <a:endParaRPr lang="zh-CN" alt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307163" y="2242208"/>
            <a:ext cx="24670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b="1" dirty="0" smtClean="0"/>
              <a:t>保持好奇</a:t>
            </a:r>
            <a:endParaRPr lang="en-US" altLang="zh-CN" b="1" dirty="0" smtClean="0"/>
          </a:p>
          <a:p>
            <a:pPr marL="342900" indent="-342900">
              <a:buAutoNum type="arabicPeriod"/>
            </a:pPr>
            <a:endParaRPr lang="en-US" altLang="zh-CN" b="1" dirty="0" smtClean="0"/>
          </a:p>
          <a:p>
            <a:pPr marL="342900" indent="-342900">
              <a:buAutoNum type="arabicPeriod"/>
            </a:pPr>
            <a:r>
              <a:rPr lang="zh-CN" altLang="en-US" b="1" dirty="0" smtClean="0"/>
              <a:t>学会提问</a:t>
            </a:r>
            <a:endParaRPr lang="en-US" altLang="zh-CN" b="1" dirty="0" smtClean="0"/>
          </a:p>
          <a:p>
            <a:pPr marL="342900" indent="-342900">
              <a:buAutoNum type="arabicPeriod"/>
            </a:pPr>
            <a:endParaRPr lang="en-US" altLang="zh-CN" b="1" dirty="0" smtClean="0"/>
          </a:p>
          <a:p>
            <a:pPr marL="342900" indent="-342900">
              <a:buAutoNum type="arabicPeriod"/>
            </a:pPr>
            <a:r>
              <a:rPr lang="zh-CN" altLang="en-US" b="1" dirty="0"/>
              <a:t>了</a:t>
            </a:r>
            <a:r>
              <a:rPr lang="zh-CN" altLang="en-US" b="1" dirty="0" smtClean="0"/>
              <a:t>解背景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36245" y="2613025"/>
            <a:ext cx="882650" cy="1777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浏览器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65350" y="215900"/>
            <a:ext cx="882650" cy="1777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DNS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4001135" y="2540635"/>
            <a:ext cx="882650" cy="1777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代理服务器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817235" y="2540635"/>
            <a:ext cx="882650" cy="1777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服务器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817235" y="298450"/>
            <a:ext cx="882650" cy="1777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服务器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817235" y="4870450"/>
            <a:ext cx="882650" cy="1777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服务器</a:t>
            </a:r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1436370" y="3515360"/>
            <a:ext cx="23971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4959985" y="1544955"/>
            <a:ext cx="775970" cy="1737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8176895" y="298450"/>
            <a:ext cx="882650" cy="1777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团队</a:t>
            </a:r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6842760" y="1146810"/>
            <a:ext cx="12039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0779125" y="298450"/>
            <a:ext cx="882650" cy="1777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数据库</a:t>
            </a:r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9192260" y="1186180"/>
            <a:ext cx="13296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8201660" y="4563745"/>
            <a:ext cx="1621155" cy="960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发布机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0992485" y="3981450"/>
            <a:ext cx="922020" cy="2125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代码服务器</a:t>
            </a:r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9910445" y="5015865"/>
            <a:ext cx="9994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6876415" y="5105400"/>
            <a:ext cx="1151890" cy="593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 flipV="1">
            <a:off x="6807835" y="3474085"/>
            <a:ext cx="1220470" cy="1186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矩形 9"/>
          <p:cNvSpPr/>
          <p:nvPr/>
        </p:nvSpPr>
        <p:spPr>
          <a:xfrm>
            <a:off x="4447540" y="400050"/>
            <a:ext cx="686562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92455" y="514350"/>
            <a:ext cx="2679700" cy="5052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34720" y="890270"/>
            <a:ext cx="1995805" cy="2087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/>
              <a:t>项目</a:t>
            </a:r>
            <a:endParaRPr lang="zh-CN" altLang="en-US" sz="3200"/>
          </a:p>
          <a:p>
            <a:pPr algn="ctr"/>
            <a:r>
              <a:rPr lang="zh-CN" altLang="en-US" sz="3200"/>
              <a:t>（</a:t>
            </a:r>
            <a:r>
              <a:rPr lang="en-US" altLang="zh-CN" sz="3200"/>
              <a:t>Master</a:t>
            </a:r>
            <a:r>
              <a:rPr lang="zh-CN" altLang="en-US" sz="3200"/>
              <a:t>）</a:t>
            </a:r>
            <a:endParaRPr lang="zh-CN" altLang="en-US" sz="3200"/>
          </a:p>
        </p:txBody>
      </p:sp>
      <p:sp>
        <p:nvSpPr>
          <p:cNvPr id="6" name="文本框 5"/>
          <p:cNvSpPr txBox="1"/>
          <p:nvPr/>
        </p:nvSpPr>
        <p:spPr>
          <a:xfrm>
            <a:off x="1174115" y="586295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代码服务器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017770" y="651510"/>
            <a:ext cx="1520190" cy="1231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Panda</a:t>
            </a:r>
            <a:endParaRPr lang="en-US" altLang="zh-CN" sz="3200"/>
          </a:p>
          <a:p>
            <a:pPr algn="ctr"/>
            <a:r>
              <a:rPr lang="zh-CN" altLang="en-US" sz="3200"/>
              <a:t>（</a:t>
            </a:r>
            <a:r>
              <a:rPr lang="en-US" altLang="zh-CN" sz="3200"/>
              <a:t>M</a:t>
            </a:r>
            <a:r>
              <a:rPr lang="zh-CN" altLang="en-US" sz="3200"/>
              <a:t>）</a:t>
            </a:r>
            <a:endParaRPr lang="zh-CN" altLang="en-US" sz="3200"/>
          </a:p>
        </p:txBody>
      </p:sp>
      <p:sp>
        <p:nvSpPr>
          <p:cNvPr id="8" name="矩形 7"/>
          <p:cNvSpPr/>
          <p:nvPr/>
        </p:nvSpPr>
        <p:spPr>
          <a:xfrm>
            <a:off x="5017770" y="2425065"/>
            <a:ext cx="1519555" cy="1231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Monkey</a:t>
            </a:r>
            <a:endParaRPr lang="en-US" altLang="zh-CN" sz="3200"/>
          </a:p>
          <a:p>
            <a:pPr algn="ctr"/>
            <a:r>
              <a:rPr lang="en-US" altLang="zh-CN" sz="3200"/>
              <a:t>(M)</a:t>
            </a:r>
            <a:endParaRPr lang="en-US" altLang="zh-CN" sz="3200"/>
          </a:p>
        </p:txBody>
      </p:sp>
      <p:sp>
        <p:nvSpPr>
          <p:cNvPr id="9" name="矩形 8"/>
          <p:cNvSpPr/>
          <p:nvPr/>
        </p:nvSpPr>
        <p:spPr>
          <a:xfrm>
            <a:off x="5017770" y="4335780"/>
            <a:ext cx="1519555" cy="1231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Dog</a:t>
            </a:r>
            <a:endParaRPr lang="en-US" altLang="zh-CN" sz="3200"/>
          </a:p>
          <a:p>
            <a:pPr algn="ctr"/>
            <a:r>
              <a:rPr lang="en-US" altLang="zh-CN" sz="3200"/>
              <a:t>(M)</a:t>
            </a:r>
            <a:endParaRPr lang="en-US" altLang="zh-CN" sz="3200"/>
          </a:p>
        </p:txBody>
      </p:sp>
      <p:sp>
        <p:nvSpPr>
          <p:cNvPr id="11" name="矩形 10"/>
          <p:cNvSpPr/>
          <p:nvPr/>
        </p:nvSpPr>
        <p:spPr>
          <a:xfrm>
            <a:off x="4447540" y="2241550"/>
            <a:ext cx="686562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447540" y="4129405"/>
            <a:ext cx="686562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827395" y="6148705"/>
            <a:ext cx="1589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本地仓库</a:t>
            </a:r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3086100" y="1493520"/>
            <a:ext cx="1531620" cy="1024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086100" y="3104515"/>
            <a:ext cx="1684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3038475" y="3540125"/>
            <a:ext cx="1661160" cy="1414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8093075" y="651510"/>
            <a:ext cx="3043555" cy="459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Branch-Login</a:t>
            </a:r>
            <a:endParaRPr lang="en-US" altLang="zh-CN" sz="3200"/>
          </a:p>
        </p:txBody>
      </p:sp>
      <p:sp>
        <p:nvSpPr>
          <p:cNvPr id="18" name="矩形 17"/>
          <p:cNvSpPr/>
          <p:nvPr/>
        </p:nvSpPr>
        <p:spPr>
          <a:xfrm>
            <a:off x="8093075" y="1423670"/>
            <a:ext cx="3043555" cy="459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Branch-User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8093075" y="2518410"/>
            <a:ext cx="3043555" cy="459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Branch-Search</a:t>
            </a:r>
            <a:endParaRPr lang="en-US" altLang="zh-CN" sz="3200"/>
          </a:p>
        </p:txBody>
      </p:sp>
      <p:sp>
        <p:nvSpPr>
          <p:cNvPr id="20" name="矩形 19"/>
          <p:cNvSpPr/>
          <p:nvPr/>
        </p:nvSpPr>
        <p:spPr>
          <a:xfrm>
            <a:off x="8093075" y="3197225"/>
            <a:ext cx="3043555" cy="459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Branch-Show</a:t>
            </a:r>
            <a:endParaRPr lang="en-US" altLang="zh-CN" sz="3200"/>
          </a:p>
        </p:txBody>
      </p:sp>
      <p:sp>
        <p:nvSpPr>
          <p:cNvPr id="21" name="矩形 20"/>
          <p:cNvSpPr/>
          <p:nvPr/>
        </p:nvSpPr>
        <p:spPr>
          <a:xfrm>
            <a:off x="8093075" y="4422775"/>
            <a:ext cx="3043555" cy="459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Branch-Order</a:t>
            </a:r>
            <a:endParaRPr lang="en-US" altLang="zh-CN" sz="3200"/>
          </a:p>
        </p:txBody>
      </p:sp>
      <p:sp>
        <p:nvSpPr>
          <p:cNvPr id="22" name="矩形 21"/>
          <p:cNvSpPr/>
          <p:nvPr/>
        </p:nvSpPr>
        <p:spPr>
          <a:xfrm>
            <a:off x="8093075" y="5107940"/>
            <a:ext cx="3043555" cy="459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Branch-Pay</a:t>
            </a:r>
            <a:endParaRPr lang="en-US" altLang="zh-CN" sz="3200"/>
          </a:p>
        </p:txBody>
      </p:sp>
      <p:sp>
        <p:nvSpPr>
          <p:cNvPr id="23" name="矩形 22"/>
          <p:cNvSpPr/>
          <p:nvPr/>
        </p:nvSpPr>
        <p:spPr>
          <a:xfrm>
            <a:off x="7014210" y="514350"/>
            <a:ext cx="603250" cy="1445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P1</a:t>
            </a:r>
            <a:endParaRPr lang="en-US" altLang="zh-CN"/>
          </a:p>
        </p:txBody>
      </p:sp>
      <p:sp>
        <p:nvSpPr>
          <p:cNvPr id="24" name="矩形 23"/>
          <p:cNvSpPr/>
          <p:nvPr/>
        </p:nvSpPr>
        <p:spPr>
          <a:xfrm>
            <a:off x="7014210" y="2318385"/>
            <a:ext cx="787400" cy="1445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M1</a:t>
            </a:r>
            <a:endParaRPr lang="en-US" altLang="zh-CN"/>
          </a:p>
        </p:txBody>
      </p:sp>
      <p:sp>
        <p:nvSpPr>
          <p:cNvPr id="25" name="矩形 24"/>
          <p:cNvSpPr/>
          <p:nvPr/>
        </p:nvSpPr>
        <p:spPr>
          <a:xfrm>
            <a:off x="7014210" y="4229100"/>
            <a:ext cx="787400" cy="1445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D1</a:t>
            </a:r>
            <a:endParaRPr lang="en-US" altLang="zh-CN"/>
          </a:p>
        </p:txBody>
      </p:sp>
      <p:cxnSp>
        <p:nvCxnSpPr>
          <p:cNvPr id="26" name="直接箭头连接符 25"/>
          <p:cNvCxnSpPr>
            <a:stCxn id="7" idx="3"/>
          </p:cNvCxnSpPr>
          <p:nvPr/>
        </p:nvCxnSpPr>
        <p:spPr>
          <a:xfrm>
            <a:off x="6537960" y="1267460"/>
            <a:ext cx="3784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7699375" y="970280"/>
            <a:ext cx="2825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7742555" y="1655445"/>
            <a:ext cx="2070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811530" y="3509010"/>
            <a:ext cx="603250" cy="1445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P1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1539240" y="3509010"/>
            <a:ext cx="787400" cy="1445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M1</a:t>
            </a:r>
            <a:endParaRPr lang="en-US" altLang="zh-CN"/>
          </a:p>
        </p:txBody>
      </p:sp>
      <p:sp>
        <p:nvSpPr>
          <p:cNvPr id="31" name="矩形 30"/>
          <p:cNvSpPr/>
          <p:nvPr/>
        </p:nvSpPr>
        <p:spPr>
          <a:xfrm>
            <a:off x="2410460" y="3509010"/>
            <a:ext cx="787400" cy="1445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D1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73430" y="747395"/>
            <a:ext cx="736409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主机     路径    文件名 （三维空间）</a:t>
            </a:r>
            <a:r>
              <a:rPr lang="en-US" altLang="zh-CN"/>
              <a:t>—— </a:t>
            </a:r>
            <a:r>
              <a:rPr lang="zh-CN" altLang="en-US"/>
              <a:t>文件在哪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时间概念：（四维时空） </a:t>
            </a:r>
            <a:r>
              <a:rPr lang="en-US" altLang="zh-CN"/>
              <a:t>—— </a:t>
            </a:r>
            <a:r>
              <a:rPr lang="zh-CN" altLang="en-US"/>
              <a:t>文件变化过程（回到过去）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平行时空（宇宙）：（五维时空）虫洞 </a:t>
            </a:r>
            <a:r>
              <a:rPr lang="en-US" altLang="zh-CN"/>
              <a:t>—— </a:t>
            </a:r>
            <a:r>
              <a:rPr lang="zh-CN" altLang="en-US"/>
              <a:t>自我的并行开发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平行宇宙：（六维时空）：</a:t>
            </a:r>
            <a:r>
              <a:rPr lang="en-US" altLang="zh-CN"/>
              <a:t>—— </a:t>
            </a:r>
            <a:r>
              <a:rPr lang="zh-CN" altLang="en-US"/>
              <a:t>人与人之间的并行开发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847215" y="1028700"/>
            <a:ext cx="470217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git clone </a:t>
            </a:r>
            <a:r>
              <a:rPr lang="zh-CN" altLang="en-US"/>
              <a:t>（开天辟地）创建本地仓库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git add</a:t>
            </a:r>
            <a:r>
              <a:rPr lang="zh-CN" altLang="en-US"/>
              <a:t>（发身份证）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git pull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git commit</a:t>
            </a:r>
            <a:r>
              <a:rPr lang="zh-CN" altLang="en-US"/>
              <a:t>（推到本地仓库）（我们的宇宙）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git push</a:t>
            </a:r>
            <a:r>
              <a:rPr lang="zh-CN" altLang="en-US"/>
              <a:t>（推到远程仓库）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git merge</a:t>
            </a:r>
            <a:r>
              <a:rPr lang="zh-CN" altLang="en-US"/>
              <a:t>（分支合并）（时空交融）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git checkout</a:t>
            </a:r>
            <a:r>
              <a:rPr lang="zh-CN" altLang="en-US"/>
              <a:t>（切换分支）（切换时空）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git reset</a:t>
            </a:r>
            <a:r>
              <a:rPr lang="zh-CN" altLang="en-US"/>
              <a:t>（回到过去）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885430" y="1464310"/>
            <a:ext cx="745490" cy="3870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668895" y="5547360"/>
            <a:ext cx="1177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Master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9695180" y="1706245"/>
            <a:ext cx="764540" cy="2244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8911590" y="2731770"/>
            <a:ext cx="5899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9752965" y="4096385"/>
            <a:ext cx="6496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test1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738</Words>
  <Application>WPS 演示</Application>
  <PresentationFormat>自定义</PresentationFormat>
  <Paragraphs>143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楷体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露露峰</cp:lastModifiedBy>
  <cp:revision>234</cp:revision>
  <dcterms:created xsi:type="dcterms:W3CDTF">2015-07-31T01:43:00Z</dcterms:created>
  <dcterms:modified xsi:type="dcterms:W3CDTF">2018-07-17T08:17:06Z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