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8" r:id="rId2"/>
    <p:sldId id="295" r:id="rId3"/>
    <p:sldId id="294" r:id="rId4"/>
    <p:sldId id="282" r:id="rId5"/>
    <p:sldId id="296" r:id="rId6"/>
    <p:sldId id="297" r:id="rId7"/>
    <p:sldId id="298" r:id="rId8"/>
    <p:sldId id="299" r:id="rId9"/>
    <p:sldId id="300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zh-CN" altLang="en-US" dirty="0"/>
              <a:t>数组扩展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主讲老师：陈思彤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156342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样式布局</a:t>
            </a:r>
          </a:p>
        </p:txBody>
      </p:sp>
    </p:spTree>
    <p:extLst>
      <p:ext uri="{BB962C8B-B14F-4D97-AF65-F5344CB8AC3E}">
        <p14:creationId xmlns:p14="http://schemas.microsoft.com/office/powerpoint/2010/main" val="18558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  <a:r>
              <a:rPr lang="en-US" altLang="zh-CN" dirty="0"/>
              <a:t>+</a:t>
            </a:r>
            <a:r>
              <a:rPr lang="zh-CN" altLang="en-US" dirty="0"/>
              <a:t>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52E7F4-4CAD-441F-9F6B-75AD90CC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9" y="1459832"/>
            <a:ext cx="6416843" cy="48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6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基本功能实现</a:t>
            </a:r>
          </a:p>
        </p:txBody>
      </p:sp>
    </p:spTree>
    <p:extLst>
      <p:ext uri="{BB962C8B-B14F-4D97-AF65-F5344CB8AC3E}">
        <p14:creationId xmlns:p14="http://schemas.microsoft.com/office/powerpoint/2010/main" val="323769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数据渲染</a:t>
            </a:r>
            <a:r>
              <a:rPr lang="en-US" altLang="zh-CN" dirty="0"/>
              <a:t>+</a:t>
            </a:r>
            <a:r>
              <a:rPr lang="zh-CN" altLang="en-US" dirty="0"/>
              <a:t>行为处理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A1DE68-123D-4E2B-A663-E5299F09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286000"/>
            <a:ext cx="66008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迭代优化</a:t>
            </a:r>
          </a:p>
        </p:txBody>
      </p:sp>
    </p:spTree>
    <p:extLst>
      <p:ext uri="{BB962C8B-B14F-4D97-AF65-F5344CB8AC3E}">
        <p14:creationId xmlns:p14="http://schemas.microsoft.com/office/powerpoint/2010/main" val="413323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CEECCD-7362-465E-80C2-244FB265C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优化点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160283-C8DC-4039-A05D-595A8F5A491D}"/>
              </a:ext>
            </a:extLst>
          </p:cNvPr>
          <p:cNvSpPr txBox="1"/>
          <p:nvPr/>
        </p:nvSpPr>
        <p:spPr>
          <a:xfrm>
            <a:off x="1524000" y="1989221"/>
            <a:ext cx="10619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条件增加导致行为增加该如何统一处理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诸多状态如何管理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行为频繁触发操作</a:t>
            </a:r>
            <a:r>
              <a:rPr lang="en-US" altLang="zh-CN" sz="2800" dirty="0" err="1"/>
              <a:t>dom</a:t>
            </a:r>
            <a:r>
              <a:rPr lang="zh-CN" altLang="en-US" sz="2800" dirty="0"/>
              <a:t>如何提高性能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764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CEECCD-7362-465E-80C2-244FB265C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优化整体思路</a:t>
            </a:r>
            <a:r>
              <a:rPr lang="en-US" altLang="zh-CN" dirty="0"/>
              <a:t>-</a:t>
            </a:r>
            <a:r>
              <a:rPr lang="zh-CN" altLang="en-US" dirty="0"/>
              <a:t>理论依据</a:t>
            </a:r>
            <a:r>
              <a:rPr lang="en-US" altLang="zh-CN" dirty="0"/>
              <a:t>redux</a:t>
            </a:r>
            <a:r>
              <a:rPr lang="zh-CN" altLang="en-US" dirty="0"/>
              <a:t>状态管理机制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852390-5081-4CE7-B463-6248588E3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748589"/>
            <a:ext cx="9946105" cy="40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6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57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Montserrat Light</vt:lpstr>
      <vt:lpstr>宋体</vt:lpstr>
      <vt:lpstr>微软雅黑</vt:lpstr>
      <vt:lpstr>Arial</vt:lpstr>
      <vt:lpstr>Calibri</vt:lpstr>
      <vt:lpstr>Verdana</vt:lpstr>
      <vt:lpstr>Office 主题</vt:lpstr>
      <vt:lpstr>数组扩展</vt:lpstr>
      <vt:lpstr>PowerPoint 演示文稿</vt:lpstr>
      <vt:lpstr>02</vt:lpstr>
      <vt:lpstr>结构+样式</vt:lpstr>
      <vt:lpstr>03</vt:lpstr>
      <vt:lpstr>数据渲染+行为处理</vt:lpstr>
      <vt:lpstr>04</vt:lpstr>
      <vt:lpstr>优化点</vt:lpstr>
      <vt:lpstr>优化整体思路-理论依据redux状态管理机制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思彤 陈</cp:lastModifiedBy>
  <cp:revision>28</cp:revision>
  <dcterms:created xsi:type="dcterms:W3CDTF">2018-08-14T06:54:00Z</dcterms:created>
  <dcterms:modified xsi:type="dcterms:W3CDTF">2018-09-03T06:41:40Z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