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8" r:id="rId2"/>
    <p:sldId id="281" r:id="rId3"/>
    <p:sldId id="282" r:id="rId4"/>
    <p:sldId id="283" r:id="rId5"/>
    <p:sldId id="284" r:id="rId6"/>
    <p:sldId id="285" r:id="rId7"/>
    <p:sldId id="288" r:id="rId8"/>
    <p:sldId id="286" r:id="rId9"/>
    <p:sldId id="289" r:id="rId10"/>
    <p:sldId id="287" r:id="rId11"/>
    <p:sldId id="293" r:id="rId12"/>
    <p:sldId id="290" r:id="rId13"/>
    <p:sldId id="291" r:id="rId14"/>
    <p:sldId id="292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en-US" altLang="zh-CN" dirty="0"/>
              <a:t>BOM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主讲老师：陈思彤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7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Navigator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64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35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45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88" y="1812925"/>
            <a:ext cx="1046797" cy="579120"/>
          </a:xfrm>
        </p:spPr>
        <p:txBody>
          <a:bodyPr>
            <a:normAutofit/>
          </a:bodyPr>
          <a:lstStyle/>
          <a:p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Screen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44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BOM?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BOM?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EDBE52-B245-428C-8917-6F1B131B4406}"/>
              </a:ext>
            </a:extLst>
          </p:cNvPr>
          <p:cNvSpPr txBox="1"/>
          <p:nvPr/>
        </p:nvSpPr>
        <p:spPr>
          <a:xfrm>
            <a:off x="1524000" y="1502688"/>
            <a:ext cx="106727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BOM</a:t>
            </a:r>
            <a:r>
              <a:rPr lang="zh-CN" altLang="en-US" dirty="0"/>
              <a:t>是</a:t>
            </a:r>
            <a:r>
              <a:rPr lang="en-US" altLang="zh-CN" dirty="0"/>
              <a:t>browser object model</a:t>
            </a:r>
            <a:r>
              <a:rPr lang="zh-CN" altLang="en-US" dirty="0"/>
              <a:t>的缩写，简称浏览器对象模型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主要处理浏览器窗口（</a:t>
            </a:r>
            <a:r>
              <a:rPr lang="en-US" altLang="zh-CN" dirty="0"/>
              <a:t>window</a:t>
            </a:r>
            <a:r>
              <a:rPr lang="zh-CN" altLang="en-US" dirty="0"/>
              <a:t>）和框架（</a:t>
            </a:r>
            <a:r>
              <a:rPr lang="en-US" altLang="zh-CN" dirty="0"/>
              <a:t>iframe</a:t>
            </a:r>
            <a:r>
              <a:rPr lang="zh-CN" altLang="en-US" dirty="0"/>
              <a:t>），描述了与浏览器进行交互的方法和接口，可以对浏览器窗口进行访问</a:t>
            </a:r>
            <a:r>
              <a:rPr lang="zh-CN" altLang="en-US"/>
              <a:t>和操作。通常</a:t>
            </a:r>
            <a:r>
              <a:rPr lang="zh-CN" altLang="en-US" dirty="0"/>
              <a:t>浏览器特定的 </a:t>
            </a:r>
            <a:r>
              <a:rPr lang="en-US" altLang="zh-CN" dirty="0"/>
              <a:t>JavaScript </a:t>
            </a:r>
            <a:r>
              <a:rPr lang="zh-CN" altLang="en-US" dirty="0"/>
              <a:t>扩展都被看做 </a:t>
            </a:r>
            <a:r>
              <a:rPr lang="en-US" altLang="zh-CN" dirty="0"/>
              <a:t>BOM </a:t>
            </a:r>
            <a:r>
              <a:rPr lang="zh-CN" altLang="en-US" dirty="0"/>
              <a:t>的一部分。扩展如下：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弹出新的浏览器窗口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移动、关闭浏览器窗口以及调整窗口大小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提供 </a:t>
            </a:r>
            <a:r>
              <a:rPr lang="en-US" altLang="zh-CN" dirty="0"/>
              <a:t>Web </a:t>
            </a:r>
            <a:r>
              <a:rPr lang="zh-CN" altLang="en-US" dirty="0"/>
              <a:t>浏览器详细信息的定位对象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提供用户屏幕分辨率详细信息的屏幕对象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US" dirty="0"/>
              <a:t>对 </a:t>
            </a:r>
            <a:r>
              <a:rPr lang="en-US" altLang="zh-CN" dirty="0"/>
              <a:t>cookie </a:t>
            </a:r>
            <a:r>
              <a:rPr lang="zh-CN" altLang="en-US" dirty="0"/>
              <a:t>的支持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6.IE </a:t>
            </a:r>
            <a:r>
              <a:rPr lang="zh-CN" altLang="en-US" dirty="0"/>
              <a:t>扩展了</a:t>
            </a:r>
            <a:r>
              <a:rPr lang="en-US" altLang="zh-CN" dirty="0"/>
              <a:t>BOM</a:t>
            </a:r>
            <a:r>
              <a:rPr lang="zh-CN" altLang="en-US" dirty="0"/>
              <a:t>，加入了</a:t>
            </a:r>
            <a:r>
              <a:rPr lang="en-US" altLang="zh-CN" dirty="0" err="1"/>
              <a:t>ActiveXObject</a:t>
            </a:r>
            <a:r>
              <a:rPr lang="en-US" altLang="zh-CN" dirty="0"/>
              <a:t> </a:t>
            </a:r>
            <a:r>
              <a:rPr lang="zh-CN" altLang="en-US" dirty="0"/>
              <a:t>类，可以通过 </a:t>
            </a:r>
            <a:r>
              <a:rPr lang="en-US" altLang="zh-CN" dirty="0"/>
              <a:t>JavaScript </a:t>
            </a:r>
            <a:r>
              <a:rPr lang="zh-CN" altLang="en-US" dirty="0"/>
              <a:t>实例化 </a:t>
            </a:r>
            <a:r>
              <a:rPr lang="en-US" altLang="zh-CN" dirty="0"/>
              <a:t>ActiveX </a:t>
            </a:r>
            <a:r>
              <a:rPr lang="zh-CN" altLang="en-US" dirty="0"/>
              <a:t>对象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的核心</a:t>
            </a:r>
          </a:p>
        </p:txBody>
      </p:sp>
    </p:spTree>
    <p:extLst>
      <p:ext uri="{BB962C8B-B14F-4D97-AF65-F5344CB8AC3E}">
        <p14:creationId xmlns:p14="http://schemas.microsoft.com/office/powerpoint/2010/main" val="33351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核心</a:t>
            </a:r>
            <a:r>
              <a:rPr lang="en-US" altLang="zh-CN" dirty="0"/>
              <a:t>-window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EDBE52-B245-428C-8917-6F1B131B4406}"/>
              </a:ext>
            </a:extLst>
          </p:cNvPr>
          <p:cNvSpPr txBox="1"/>
          <p:nvPr/>
        </p:nvSpPr>
        <p:spPr>
          <a:xfrm>
            <a:off x="1524000" y="1502688"/>
            <a:ext cx="10672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window</a:t>
            </a:r>
            <a:r>
              <a:rPr lang="zh-CN" altLang="en-US" sz="2000" dirty="0"/>
              <a:t>对象是</a:t>
            </a:r>
            <a:r>
              <a:rPr lang="en-US" altLang="zh-CN" sz="2000" dirty="0"/>
              <a:t>BOM</a:t>
            </a:r>
            <a:r>
              <a:rPr lang="zh-CN" altLang="en-US" sz="2000" dirty="0"/>
              <a:t>的顶层</a:t>
            </a:r>
            <a:r>
              <a:rPr lang="en-US" altLang="zh-CN" sz="2000" dirty="0"/>
              <a:t>(</a:t>
            </a:r>
            <a:r>
              <a:rPr lang="zh-CN" altLang="en-US" sz="2000" dirty="0"/>
              <a:t>核心</a:t>
            </a:r>
            <a:r>
              <a:rPr lang="en-US" altLang="zh-CN" sz="2000" dirty="0"/>
              <a:t>)</a:t>
            </a:r>
            <a:r>
              <a:rPr lang="zh-CN" altLang="en-US" sz="2000" dirty="0"/>
              <a:t>对象，玩转</a:t>
            </a:r>
            <a:r>
              <a:rPr lang="en-US" altLang="zh-CN" sz="2000" dirty="0"/>
              <a:t>BOM</a:t>
            </a:r>
            <a:r>
              <a:rPr lang="zh-CN" altLang="en-US" sz="2000" dirty="0"/>
              <a:t>，就是玩转</a:t>
            </a:r>
            <a:r>
              <a:rPr lang="en-US" altLang="zh-CN" sz="2000" dirty="0"/>
              <a:t>window</a:t>
            </a:r>
            <a:r>
              <a:rPr lang="zh-CN" altLang="en-US" sz="2000" dirty="0"/>
              <a:t>的属性和方法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Window</a:t>
            </a:r>
            <a:r>
              <a:rPr lang="zh-CN" altLang="en-US" sz="2000" dirty="0"/>
              <a:t>对象它具有双重角色，既是通过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访问浏览器窗口的一个接口，又是一个全局对象。这意味着在网页中定义的任何对象，变量和函数，都是</a:t>
            </a:r>
            <a:r>
              <a:rPr lang="en-US" altLang="zh-CN" sz="2000" dirty="0"/>
              <a:t>window</a:t>
            </a:r>
            <a:r>
              <a:rPr lang="zh-CN" altLang="en-US" sz="2000" dirty="0"/>
              <a:t>的属性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435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和</a:t>
            </a:r>
            <a:r>
              <a:rPr lang="en-US" altLang="zh-CN" dirty="0"/>
              <a:t>DOM</a:t>
            </a:r>
            <a:r>
              <a:rPr lang="zh-CN" altLang="en-US" dirty="0"/>
              <a:t>的关系</a:t>
            </a:r>
          </a:p>
        </p:txBody>
      </p:sp>
    </p:spTree>
    <p:extLst>
      <p:ext uri="{BB962C8B-B14F-4D97-AF65-F5344CB8AC3E}">
        <p14:creationId xmlns:p14="http://schemas.microsoft.com/office/powerpoint/2010/main" val="275411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和</a:t>
            </a:r>
            <a:r>
              <a:rPr lang="en-US" altLang="zh-CN" dirty="0"/>
              <a:t>DOM</a:t>
            </a:r>
            <a:r>
              <a:rPr lang="zh-CN" altLang="en-US" dirty="0"/>
              <a:t>的关系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EDBE52-B245-428C-8917-6F1B131B4406}"/>
              </a:ext>
            </a:extLst>
          </p:cNvPr>
          <p:cNvSpPr txBox="1"/>
          <p:nvPr/>
        </p:nvSpPr>
        <p:spPr>
          <a:xfrm>
            <a:off x="1524000" y="1502688"/>
            <a:ext cx="10672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JavaScript</a:t>
            </a:r>
            <a:r>
              <a:rPr lang="zh-CN" altLang="en-US" sz="2000" dirty="0"/>
              <a:t>语法的标准化组织是</a:t>
            </a:r>
            <a:r>
              <a:rPr lang="en-US" altLang="zh-CN" sz="2000" dirty="0"/>
              <a:t>ECMA</a:t>
            </a:r>
          </a:p>
          <a:p>
            <a:endParaRPr lang="en-US" altLang="zh-CN" sz="2000" dirty="0"/>
          </a:p>
          <a:p>
            <a:r>
              <a:rPr lang="en-US" altLang="zh-CN" sz="2000" dirty="0"/>
              <a:t>DOM</a:t>
            </a:r>
            <a:r>
              <a:rPr lang="zh-CN" altLang="en-US" sz="2000" dirty="0"/>
              <a:t>的标准化组织是</a:t>
            </a:r>
            <a:r>
              <a:rPr lang="en-US" altLang="zh-CN" sz="2000" dirty="0"/>
              <a:t>W3C</a:t>
            </a:r>
          </a:p>
          <a:p>
            <a:endParaRPr lang="en-US" altLang="zh-CN" sz="2000" dirty="0"/>
          </a:p>
          <a:p>
            <a:r>
              <a:rPr lang="en-US" altLang="zh-CN" sz="2000" dirty="0"/>
              <a:t>BOM…(</a:t>
            </a:r>
            <a:r>
              <a:rPr lang="zh-CN" altLang="en-US" sz="2000" dirty="0"/>
              <a:t>很尴尬</a:t>
            </a:r>
            <a:r>
              <a:rPr lang="en-US" altLang="zh-CN" sz="2000" dirty="0"/>
              <a:t>)</a:t>
            </a:r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4C2DCA-8BF5-437C-B86D-8FF4A572D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429000"/>
            <a:ext cx="6829425" cy="285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的组成</a:t>
            </a:r>
          </a:p>
        </p:txBody>
      </p:sp>
    </p:spTree>
    <p:extLst>
      <p:ext uri="{BB962C8B-B14F-4D97-AF65-F5344CB8AC3E}">
        <p14:creationId xmlns:p14="http://schemas.microsoft.com/office/powerpoint/2010/main" val="395889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r>
              <a:rPr lang="zh-CN" altLang="en-US" dirty="0"/>
              <a:t>的组成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EDBE52-B245-428C-8917-6F1B131B4406}"/>
              </a:ext>
            </a:extLst>
          </p:cNvPr>
          <p:cNvSpPr txBox="1"/>
          <p:nvPr/>
        </p:nvSpPr>
        <p:spPr>
          <a:xfrm>
            <a:off x="1524000" y="1502688"/>
            <a:ext cx="106727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zh-CN" altLang="en-US" sz="2000" dirty="0"/>
              <a:t>归纳：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Window JavaScript </a:t>
            </a:r>
            <a:r>
              <a:rPr lang="zh-CN" altLang="en-US" sz="2000" dirty="0"/>
              <a:t>层级中的顶层对象表示浏览器窗口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Navigator</a:t>
            </a:r>
            <a:r>
              <a:rPr lang="zh-CN" altLang="en-US" sz="2000" dirty="0"/>
              <a:t>包含客户端浏览器的信息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History </a:t>
            </a:r>
            <a:r>
              <a:rPr lang="zh-CN" altLang="en-US" sz="2000" dirty="0"/>
              <a:t>包含了浏览器窗口访问过的 </a:t>
            </a:r>
            <a:r>
              <a:rPr lang="en-US" altLang="zh-CN" sz="2000" dirty="0"/>
              <a:t>URL</a:t>
            </a:r>
          </a:p>
          <a:p>
            <a:endParaRPr lang="en-US" altLang="zh-CN" sz="2000" dirty="0"/>
          </a:p>
          <a:p>
            <a:r>
              <a:rPr lang="en-US" altLang="zh-CN" sz="2000" dirty="0"/>
              <a:t>Location </a:t>
            </a:r>
            <a:r>
              <a:rPr lang="zh-CN" altLang="en-US" sz="2000" dirty="0"/>
              <a:t>包含了当前 </a:t>
            </a:r>
            <a:r>
              <a:rPr lang="en-US" altLang="zh-CN" sz="2000" dirty="0"/>
              <a:t>URL </a:t>
            </a:r>
            <a:r>
              <a:rPr lang="zh-CN" altLang="en-US" sz="2000" dirty="0"/>
              <a:t>的信息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Screen </a:t>
            </a:r>
            <a:r>
              <a:rPr lang="zh-CN" altLang="en-US" sz="2000" dirty="0"/>
              <a:t>包含客户端显示屏的信息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12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295</Words>
  <Application>Microsoft Office PowerPoint</Application>
  <PresentationFormat>宽屏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Montserrat Light</vt:lpstr>
      <vt:lpstr>宋体</vt:lpstr>
      <vt:lpstr>微软雅黑</vt:lpstr>
      <vt:lpstr>Arial</vt:lpstr>
      <vt:lpstr>Calibri</vt:lpstr>
      <vt:lpstr>Verdana</vt:lpstr>
      <vt:lpstr>Office 主题</vt:lpstr>
      <vt:lpstr>BOM</vt:lpstr>
      <vt:lpstr>PowerPoint 演示文稿</vt:lpstr>
      <vt:lpstr>什么是BOM?</vt:lpstr>
      <vt:lpstr>02</vt:lpstr>
      <vt:lpstr>BOM核心-window</vt:lpstr>
      <vt:lpstr>03</vt:lpstr>
      <vt:lpstr>BOM和DOM的关系</vt:lpstr>
      <vt:lpstr>04</vt:lpstr>
      <vt:lpstr>BOM的组成</vt:lpstr>
      <vt:lpstr>详解</vt:lpstr>
      <vt:lpstr>详解</vt:lpstr>
      <vt:lpstr>详解</vt:lpstr>
      <vt:lpstr>详解</vt:lpstr>
      <vt:lpstr>详解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思彤 陈</cp:lastModifiedBy>
  <cp:revision>24</cp:revision>
  <dcterms:created xsi:type="dcterms:W3CDTF">2018-08-14T06:54:00Z</dcterms:created>
  <dcterms:modified xsi:type="dcterms:W3CDTF">2018-08-16T02:44:26Z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