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8" r:id="rId2"/>
    <p:sldId id="294" r:id="rId3"/>
    <p:sldId id="282" r:id="rId4"/>
    <p:sldId id="283" r:id="rId5"/>
    <p:sldId id="285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zh-CN" altLang="en-US" dirty="0"/>
              <a:t>数组扩展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主讲老师：陈思彤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扩展方法与核心实现</a:t>
            </a:r>
          </a:p>
        </p:txBody>
      </p:sp>
    </p:spTree>
    <p:extLst>
      <p:ext uri="{BB962C8B-B14F-4D97-AF65-F5344CB8AC3E}">
        <p14:creationId xmlns:p14="http://schemas.microsoft.com/office/powerpoint/2010/main" val="52001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方法列举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EDBE52-B245-428C-8917-6F1B131B4406}"/>
              </a:ext>
            </a:extLst>
          </p:cNvPr>
          <p:cNvSpPr txBox="1"/>
          <p:nvPr/>
        </p:nvSpPr>
        <p:spPr>
          <a:xfrm>
            <a:off x="1524000" y="1502688"/>
            <a:ext cx="10672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ForEach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Filter</a:t>
            </a:r>
          </a:p>
          <a:p>
            <a:endParaRPr lang="en-US" altLang="zh-CN" dirty="0"/>
          </a:p>
          <a:p>
            <a:r>
              <a:rPr lang="en-US" altLang="zh-CN" dirty="0"/>
              <a:t>Map</a:t>
            </a:r>
          </a:p>
          <a:p>
            <a:endParaRPr lang="en-US" altLang="zh-CN" dirty="0"/>
          </a:p>
          <a:p>
            <a:r>
              <a:rPr lang="en-US" altLang="zh-CN" dirty="0"/>
              <a:t>Every</a:t>
            </a:r>
          </a:p>
          <a:p>
            <a:endParaRPr lang="en-US" altLang="zh-CN" dirty="0"/>
          </a:p>
          <a:p>
            <a:r>
              <a:rPr lang="en-US" altLang="zh-CN" dirty="0"/>
              <a:t>Some</a:t>
            </a:r>
          </a:p>
          <a:p>
            <a:endParaRPr lang="en-US" altLang="zh-CN" dirty="0"/>
          </a:p>
          <a:p>
            <a:r>
              <a:rPr lang="en-US" altLang="zh-CN" dirty="0"/>
              <a:t>Reduce</a:t>
            </a:r>
          </a:p>
          <a:p>
            <a:endParaRPr lang="en-US" altLang="zh-CN" dirty="0"/>
          </a:p>
          <a:p>
            <a:r>
              <a:rPr lang="en-US" altLang="zh-CN" dirty="0" err="1"/>
              <a:t>ReduceRight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566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应用扩展</a:t>
            </a:r>
          </a:p>
        </p:txBody>
      </p:sp>
    </p:spTree>
    <p:extLst>
      <p:ext uri="{BB962C8B-B14F-4D97-AF65-F5344CB8AC3E}">
        <p14:creationId xmlns:p14="http://schemas.microsoft.com/office/powerpoint/2010/main" val="33351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条件筛选组件</a:t>
            </a:r>
          </a:p>
        </p:txBody>
      </p:sp>
    </p:spTree>
    <p:extLst>
      <p:ext uri="{BB962C8B-B14F-4D97-AF65-F5344CB8AC3E}">
        <p14:creationId xmlns:p14="http://schemas.microsoft.com/office/powerpoint/2010/main" val="275411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27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Montserrat Light</vt:lpstr>
      <vt:lpstr>宋体</vt:lpstr>
      <vt:lpstr>微软雅黑</vt:lpstr>
      <vt:lpstr>Arial</vt:lpstr>
      <vt:lpstr>Calibri</vt:lpstr>
      <vt:lpstr>Verdana</vt:lpstr>
      <vt:lpstr>Office 主题</vt:lpstr>
      <vt:lpstr>数组扩展</vt:lpstr>
      <vt:lpstr>PowerPoint 演示文稿</vt:lpstr>
      <vt:lpstr>方法列举</vt:lpstr>
      <vt:lpstr>02</vt:lpstr>
      <vt:lpstr>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思彤 陈</cp:lastModifiedBy>
  <cp:revision>26</cp:revision>
  <dcterms:created xsi:type="dcterms:W3CDTF">2018-08-14T06:54:00Z</dcterms:created>
  <dcterms:modified xsi:type="dcterms:W3CDTF">2018-11-01T12:14:00Z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