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81" r:id="rId3"/>
    <p:sldId id="29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0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2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62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HTML5-8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我是讲</a:t>
            </a:r>
            <a:r>
              <a:rPr lang="zh-CN" altLang="en-US" dirty="0" smtClean="0"/>
              <a:t>师</a:t>
            </a:r>
            <a:r>
              <a:rPr lang="zh-CN" altLang="en-US" dirty="0"/>
              <a:t>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BD9B3F-A093-41B1-86E7-8BF954CCC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watchPosition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8E538D1-19B9-4DFB-9DC5-6C6654E2B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422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var id = </a:t>
            </a:r>
            <a:r>
              <a:rPr lang="en-US" altLang="zh-CN" dirty="0"/>
              <a:t>g</a:t>
            </a:r>
            <a:r>
              <a:rPr lang="zh-CN" altLang="en-US" dirty="0"/>
              <a:t>eolocation</a:t>
            </a:r>
            <a:r>
              <a:rPr lang="en-US" altLang="zh-CN" dirty="0"/>
              <a:t>.</a:t>
            </a:r>
            <a:r>
              <a:rPr lang="zh-CN" altLang="en-US" dirty="0"/>
              <a:t>watchPosition(</a:t>
            </a:r>
            <a:r>
              <a:rPr lang="en-US" altLang="zh-CN" dirty="0" err="1"/>
              <a:t>fn</a:t>
            </a:r>
            <a:r>
              <a:rPr lang="zh-CN" altLang="en-US" dirty="0"/>
              <a:t>) </a:t>
            </a:r>
            <a:r>
              <a:rPr lang="zh-CN" altLang="en-US" dirty="0">
                <a:sym typeface="+mn-ea"/>
              </a:rPr>
              <a:t>用于注册监听器，在设备的地理位置发生改变的时候自动被调用。</a:t>
            </a:r>
          </a:p>
          <a:p>
            <a:r>
              <a:rPr lang="zh-CN" altLang="en-US" dirty="0"/>
              <a:t>    参数与 getCurrentPosition 相同</a:t>
            </a:r>
          </a:p>
          <a:p>
            <a:endParaRPr lang="zh-CN" altLang="en-US" dirty="0"/>
          </a:p>
          <a:p>
            <a:r>
              <a:rPr lang="zh-CN" altLang="en-US" dirty="0"/>
              <a:t>clearWatch(id) 使用 clearWatch 清除监听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84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A7EAB5-981A-4D8B-90B4-03624CA57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devicemoti</a:t>
            </a:r>
            <a:r>
              <a:rPr lang="en-US" altLang="zh-CN" dirty="0"/>
              <a:t>on</a:t>
            </a:r>
            <a:r>
              <a:rPr lang="zh-CN" altLang="en-US" dirty="0"/>
              <a:t>监听加速度变化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D343758-2209-4E7C-A7BC-1FE59D42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48752"/>
          </a:xfrm>
        </p:spPr>
        <p:txBody>
          <a:bodyPr/>
          <a:lstStyle/>
          <a:p>
            <a:r>
              <a:rPr lang="zh-CN" altLang="en-US" dirty="0"/>
              <a:t>window.addEventListener('devicemotion', function(e</a:t>
            </a:r>
            <a:r>
              <a:rPr lang="en-US" altLang="zh-CN" dirty="0"/>
              <a:t>vent</a:t>
            </a:r>
            <a:r>
              <a:rPr lang="zh-CN" altLang="en-US" dirty="0"/>
              <a:t>){</a:t>
            </a:r>
          </a:p>
          <a:p>
            <a:r>
              <a:rPr lang="zh-CN" altLang="en-US" dirty="0"/>
              <a:t>       console.log(e</a:t>
            </a:r>
            <a:r>
              <a:rPr lang="en-US" altLang="zh-CN" dirty="0"/>
              <a:t>vent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});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8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1F7EE0-644E-482B-BF6A-E357ECF3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devicemotion事件所包含的属性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0DA5DA0-B06D-4BC2-890E-8A6CB6D6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05692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1.accelerationIncludingGravity </a:t>
            </a:r>
            <a:r>
              <a:rPr lang="zh-CN" altLang="en-US" sz="1600" dirty="0"/>
              <a:t>（包括重心引力</a:t>
            </a:r>
            <a:r>
              <a:rPr lang="en-US" altLang="zh-CN" sz="1600" dirty="0"/>
              <a:t>,</a:t>
            </a:r>
            <a:r>
              <a:rPr lang="en-US" altLang="zh-CN" sz="1600" dirty="0">
                <a:sym typeface="+mn-ea"/>
              </a:rPr>
              <a:t>z轴方向加了9.8,在x,y方向上的值两者相同</a:t>
            </a:r>
            <a:r>
              <a:rPr lang="zh-CN" altLang="en-US" sz="1600" dirty="0"/>
              <a:t>）</a:t>
            </a:r>
            <a:r>
              <a:rPr lang="zh-CN" altLang="en-US" dirty="0">
                <a:sym typeface="+mn-ea"/>
              </a:rPr>
              <a:t>重力加速度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2.acceleration 加速度（不包含重力加速度）</a:t>
            </a:r>
          </a:p>
          <a:p>
            <a:r>
              <a:rPr lang="zh-CN" altLang="en-US" sz="1600" dirty="0"/>
              <a:t>（需要陀螺仪支持）</a:t>
            </a:r>
            <a:endParaRPr lang="zh-CN" altLang="en-US" dirty="0"/>
          </a:p>
          <a:p>
            <a:r>
              <a:rPr lang="zh-CN" altLang="en-US" dirty="0"/>
              <a:t>3.rotationRate(alpha, beta, gamma)旋转速率</a:t>
            </a:r>
          </a:p>
          <a:p>
            <a:r>
              <a:rPr lang="zh-CN" altLang="en-US" dirty="0"/>
              <a:t>4.interval // 获取的时间间隔</a:t>
            </a:r>
          </a:p>
          <a:p>
            <a:r>
              <a:rPr lang="zh-CN" altLang="en-US" sz="1600" dirty="0"/>
              <a:t>均为只读属性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38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17EB9E-8162-4697-AB49-C4159A621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4F0B59E-A1FC-4AA1-85C0-25B43365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">
            <a:extLst>
              <a:ext uri="{FF2B5EF4-FFF2-40B4-BE49-F238E27FC236}">
                <a16:creationId xmlns="" xmlns:a16="http://schemas.microsoft.com/office/drawing/2014/main" id="{EAB984F3-6027-4EEF-BA11-C825EB54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1729642"/>
            <a:ext cx="7592060" cy="3069590"/>
          </a:xfrm>
          <a:prstGeom prst="rect">
            <a:avLst/>
          </a:prstGeom>
        </p:spPr>
      </p:pic>
      <p:pic>
        <p:nvPicPr>
          <p:cNvPr id="5" name="图片 4" descr="QQ图片20170408222325">
            <a:extLst>
              <a:ext uri="{FF2B5EF4-FFF2-40B4-BE49-F238E27FC236}">
                <a16:creationId xmlns="" xmlns:a16="http://schemas.microsoft.com/office/drawing/2014/main" id="{677168B8-A6A3-4EFD-AAB0-E66C4976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20" y="209550"/>
            <a:ext cx="3425190" cy="60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6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C9223B-92D0-453A-AE07-80B0CC4D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1C92B5-9CDD-4A12-89C2-528A8E4A1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97129466266351453">
            <a:extLst>
              <a:ext uri="{FF2B5EF4-FFF2-40B4-BE49-F238E27FC236}">
                <a16:creationId xmlns="" xmlns:a16="http://schemas.microsoft.com/office/drawing/2014/main" id="{1D8C55FE-7758-4FCC-8053-A076D421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3" y="494030"/>
            <a:ext cx="3173730" cy="5647055"/>
          </a:xfrm>
          <a:prstGeom prst="rect">
            <a:avLst/>
          </a:prstGeom>
        </p:spPr>
      </p:pic>
      <p:pic>
        <p:nvPicPr>
          <p:cNvPr id="5" name="图片 4" descr="无标题">
            <a:extLst>
              <a:ext uri="{FF2B5EF4-FFF2-40B4-BE49-F238E27FC236}">
                <a16:creationId xmlns="" xmlns:a16="http://schemas.microsoft.com/office/drawing/2014/main" id="{D5D3762F-04B4-459C-8BB7-8CAB87FC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0"/>
            <a:ext cx="7204075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151254-298A-4307-8C69-06B9BCC88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deviceorientation</a:t>
            </a:r>
            <a:r>
              <a:rPr lang="zh-CN" altLang="en-US" dirty="0"/>
              <a:t>监听设备在方向上的变化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011E552-9222-492B-A20C-97B402B6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1984"/>
            <a:ext cx="9144000" cy="45060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window.addEventListener(</a:t>
            </a:r>
            <a:r>
              <a:rPr lang="en-US" altLang="zh-CN" dirty="0" err="1">
                <a:sym typeface="+mn-ea"/>
              </a:rPr>
              <a:t>deviceorientation</a:t>
            </a:r>
            <a:r>
              <a:rPr lang="zh-CN" altLang="en-US" dirty="0"/>
              <a:t>, function(e</a:t>
            </a:r>
            <a:r>
              <a:rPr lang="en-US" altLang="zh-CN" dirty="0"/>
              <a:t>vent</a:t>
            </a:r>
            <a:r>
              <a:rPr lang="zh-CN" altLang="en-US" dirty="0"/>
              <a:t>){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console.log(e</a:t>
            </a:r>
            <a:r>
              <a:rPr lang="en-US" altLang="zh-CN" dirty="0"/>
              <a:t>vent</a:t>
            </a:r>
            <a:r>
              <a:rPr lang="zh-CN" altLang="en-US" dirty="0"/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});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事件源对象属性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1.alpha </a:t>
            </a:r>
            <a:r>
              <a:rPr lang="zh-CN" altLang="en-US" dirty="0"/>
              <a:t>表示设备沿</a:t>
            </a:r>
            <a:r>
              <a:rPr lang="en-US" altLang="zh-CN" dirty="0"/>
              <a:t>z</a:t>
            </a:r>
            <a:r>
              <a:rPr lang="zh-CN" altLang="en-US" dirty="0"/>
              <a:t>轴上的旋转角度，范围为</a:t>
            </a:r>
            <a:r>
              <a:rPr lang="en-US" altLang="zh-CN" dirty="0" smtClean="0"/>
              <a:t>0~360</a:t>
            </a:r>
            <a:r>
              <a:rPr lang="zh-CN" altLang="en-US" dirty="0"/>
              <a:t> </a:t>
            </a:r>
            <a:r>
              <a:rPr lang="zh-CN" altLang="en-US" dirty="0" smtClean="0"/>
              <a:t>正北</a:t>
            </a:r>
            <a:r>
              <a:rPr lang="en-US" altLang="zh-CN" dirty="0" smtClean="0"/>
              <a:t>0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2.beta </a:t>
            </a:r>
            <a:r>
              <a:rPr lang="zh-CN" altLang="en-US" dirty="0"/>
              <a:t>表示设备在</a:t>
            </a:r>
            <a:r>
              <a:rPr lang="en-US" altLang="zh-CN" dirty="0"/>
              <a:t>x</a:t>
            </a:r>
            <a:r>
              <a:rPr lang="zh-CN" altLang="en-US" dirty="0"/>
              <a:t>轴上的旋转角度，范围为</a:t>
            </a:r>
            <a:r>
              <a:rPr lang="en-US" altLang="zh-CN" dirty="0"/>
              <a:t>-180~180</a:t>
            </a:r>
            <a:r>
              <a:rPr lang="zh-CN" altLang="en-US" dirty="0"/>
              <a:t>。它描述的是设备由前向后旋转的情况。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3.gamma </a:t>
            </a:r>
            <a:r>
              <a:rPr lang="zh-CN" altLang="en-US" dirty="0"/>
              <a:t>表示设备在</a:t>
            </a:r>
            <a:r>
              <a:rPr lang="en-US" altLang="zh-CN" dirty="0"/>
              <a:t>y</a:t>
            </a:r>
            <a:r>
              <a:rPr lang="zh-CN" altLang="en-US" dirty="0"/>
              <a:t>轴上的旋转角度，范围为</a:t>
            </a:r>
            <a:r>
              <a:rPr lang="en-US" altLang="zh-CN" dirty="0"/>
              <a:t>-90~90</a:t>
            </a:r>
            <a:r>
              <a:rPr lang="zh-CN" altLang="en-US" dirty="0"/>
              <a:t>。它描述的是设备由左向右旋转的情况。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webkitCompassHeading</a:t>
            </a:r>
            <a:r>
              <a:rPr lang="zh-CN" altLang="en-US" dirty="0"/>
              <a:t>：与正北方向的角度差值。正北为</a:t>
            </a:r>
            <a:r>
              <a:rPr lang="en-US" altLang="zh-CN" dirty="0"/>
              <a:t>0</a:t>
            </a:r>
            <a:r>
              <a:rPr lang="zh-CN" altLang="en-US" dirty="0"/>
              <a:t>度，正东为</a:t>
            </a:r>
            <a:r>
              <a:rPr lang="en-US" altLang="zh-CN" dirty="0"/>
              <a:t>90</a:t>
            </a:r>
            <a:r>
              <a:rPr lang="zh-CN" altLang="en-US" dirty="0"/>
              <a:t>度，正南为</a:t>
            </a:r>
            <a:r>
              <a:rPr lang="en-US" altLang="zh-CN" dirty="0"/>
              <a:t>180</a:t>
            </a:r>
            <a:r>
              <a:rPr lang="zh-CN" altLang="en-US" dirty="0"/>
              <a:t>度，正西为</a:t>
            </a:r>
            <a:r>
              <a:rPr lang="en-US" altLang="zh-CN" dirty="0"/>
              <a:t>270</a:t>
            </a:r>
            <a:r>
              <a:rPr lang="zh-CN" altLang="en-US" dirty="0"/>
              <a:t>度。因为</a:t>
            </a:r>
            <a:r>
              <a:rPr lang="en-US" altLang="zh-CN" dirty="0"/>
              <a:t>0</a:t>
            </a:r>
            <a:r>
              <a:rPr lang="zh-CN" altLang="en-US" dirty="0"/>
              <a:t>度是正北，所以叫指北针</a:t>
            </a:r>
            <a:r>
              <a:rPr lang="zh-CN" altLang="en-US" dirty="0" smtClean="0"/>
              <a:t>。</a:t>
            </a:r>
            <a:r>
              <a:rPr lang="en-US" altLang="zh-CN" smtClean="0"/>
              <a:t>ios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webkitCompassAccuracy</a:t>
            </a:r>
            <a:r>
              <a:rPr lang="zh-CN" altLang="en-US" dirty="0"/>
              <a:t>：指北针的精确度，表示偏差为正负多少度。一般是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77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176A578-351B-4185-A3D5-AFA7B259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32" y="2635243"/>
            <a:ext cx="7171055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4A0F38-C89D-4758-B04C-466DBFB6D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06B66BA-3547-466E-92DE-B6A15B132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58254299450463881">
            <a:extLst>
              <a:ext uri="{FF2B5EF4-FFF2-40B4-BE49-F238E27FC236}">
                <a16:creationId xmlns="" xmlns:a16="http://schemas.microsoft.com/office/drawing/2014/main" id="{43F68245-6741-40EB-85EB-30FD7EFC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0"/>
            <a:ext cx="3603625" cy="6410325"/>
          </a:xfrm>
          <a:prstGeom prst="rect">
            <a:avLst/>
          </a:prstGeom>
        </p:spPr>
      </p:pic>
      <p:pic>
        <p:nvPicPr>
          <p:cNvPr id="5" name="图片 4" descr="452081095511575958">
            <a:extLst>
              <a:ext uri="{FF2B5EF4-FFF2-40B4-BE49-F238E27FC236}">
                <a16:creationId xmlns="" xmlns:a16="http://schemas.microsoft.com/office/drawing/2014/main" id="{ACE7E4B6-D2F0-4374-A9EC-5C5835F7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28" y="-8255"/>
            <a:ext cx="3608705" cy="64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0C4964-9078-46B9-82A1-3D58A7121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67166B0-D06A-496F-91E9-2387A8364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geolocation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3ABC3A6B-67BD-4702-9383-0D2A19983FA0}"/>
              </a:ext>
            </a:extLst>
          </p:cNvPr>
          <p:cNvSpPr txBox="1">
            <a:spLocks/>
          </p:cNvSpPr>
          <p:nvPr/>
        </p:nvSpPr>
        <p:spPr>
          <a:xfrm>
            <a:off x="6547485" y="269372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devicemotion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="" xmlns:a16="http://schemas.microsoft.com/office/drawing/2014/main" id="{1BAED11E-63E3-45FB-B359-28E25662C826}"/>
              </a:ext>
            </a:extLst>
          </p:cNvPr>
          <p:cNvSpPr txBox="1">
            <a:spLocks/>
          </p:cNvSpPr>
          <p:nvPr/>
        </p:nvSpPr>
        <p:spPr>
          <a:xfrm>
            <a:off x="6547485" y="342900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deviceorientation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AD67070-2CDF-42D7-983D-809A8388ED47}"/>
              </a:ext>
            </a:extLst>
          </p:cNvPr>
          <p:cNvSpPr txBox="1">
            <a:spLocks/>
          </p:cNvSpPr>
          <p:nvPr/>
        </p:nvSpPr>
        <p:spPr>
          <a:xfrm>
            <a:off x="6025515" y="2691189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68B56B0B-EADA-4B2C-9B9A-17ACB1DE9D4B}"/>
              </a:ext>
            </a:extLst>
          </p:cNvPr>
          <p:cNvSpPr txBox="1">
            <a:spLocks/>
          </p:cNvSpPr>
          <p:nvPr/>
        </p:nvSpPr>
        <p:spPr>
          <a:xfrm>
            <a:off x="6025515" y="3426460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05313"/>
          </a:xfrm>
        </p:spPr>
        <p:txBody>
          <a:bodyPr/>
          <a:lstStyle/>
          <a:p>
            <a:r>
              <a:rPr lang="zh-CN" altLang="en-US" dirty="0"/>
              <a:t>应用程序接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 smtClean="0"/>
              <a:t>函数，方法，属性，事件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geolocation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05313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window.navigator.geolocation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getCurrentPosition()  // 获取当前的位置信息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、watchPosition() // 监视位置变化，和1参数一样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、clearWatch() // 清除位置监视</a:t>
            </a:r>
          </a:p>
          <a:p>
            <a:endParaRPr lang="zh-CN" altLang="en-US" dirty="0"/>
          </a:p>
        </p:txBody>
      </p:sp>
      <p:pic>
        <p:nvPicPr>
          <p:cNvPr id="4" name="图片 3" descr="无标题">
            <a:extLst>
              <a:ext uri="{FF2B5EF4-FFF2-40B4-BE49-F238E27FC236}">
                <a16:creationId xmlns="" xmlns:a16="http://schemas.microsoft.com/office/drawing/2014/main" id="{8A0F3B1C-E3D0-4960-8CA8-205A8CD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5" y="807072"/>
            <a:ext cx="608711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ABC107-35CD-4C8F-BDCF-EBF0F883F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、getCurrentPosition(s, e, p)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01E4067-5851-4B74-ABBE-8BB2E87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691"/>
            <a:ext cx="9144000" cy="446830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success回调  (必须)</a:t>
            </a:r>
          </a:p>
          <a:p>
            <a:r>
              <a:rPr lang="zh-CN" altLang="en-US" dirty="0"/>
              <a:t>error回调</a:t>
            </a:r>
          </a:p>
          <a:p>
            <a:r>
              <a:rPr lang="zh-CN" altLang="en-US" dirty="0"/>
              <a:t>options参数</a:t>
            </a:r>
          </a:p>
          <a:p>
            <a:r>
              <a:rPr lang="zh-CN" altLang="en-US" dirty="0"/>
              <a:t>需要翻墙</a:t>
            </a:r>
          </a:p>
          <a:p>
            <a:r>
              <a:rPr lang="en-US" altLang="zh-CN" sz="1600" dirty="0"/>
              <a:t>// </a:t>
            </a:r>
            <a:r>
              <a:rPr lang="en-US" altLang="zh-CN" sz="1600" dirty="0" err="1"/>
              <a:t>特别注意，chrome需要在连上vpn的时候才能获取到</a:t>
            </a:r>
            <a:endParaRPr lang="en-US" altLang="zh-CN" dirty="0"/>
          </a:p>
          <a:p>
            <a:r>
              <a:rPr lang="en-US" altLang="zh-CN" dirty="0"/>
              <a:t>var success = function (pos) {</a:t>
            </a:r>
          </a:p>
          <a:p>
            <a:r>
              <a:rPr lang="en-US" altLang="zh-CN" dirty="0"/>
              <a:t>    console.log(pos);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sz="1600" dirty="0"/>
              <a:t>// </a:t>
            </a:r>
            <a:r>
              <a:rPr lang="en-US" altLang="zh-CN" sz="1600" dirty="0" err="1"/>
              <a:t>只传一个参数</a:t>
            </a:r>
            <a:endParaRPr lang="en-US" altLang="zh-CN" sz="1600" dirty="0"/>
          </a:p>
          <a:p>
            <a:r>
              <a:rPr lang="en-US" altLang="zh-CN" dirty="0" err="1"/>
              <a:t>window.navigator.geolocation.getCurrentPosition</a:t>
            </a:r>
            <a:r>
              <a:rPr lang="en-US" altLang="zh-CN" dirty="0"/>
              <a:t>(success);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EABAE8-6275-4918-8C2E-1487928D3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Geoposition</a:t>
            </a:r>
            <a:r>
              <a:rPr lang="zh-CN" altLang="en-US" dirty="0"/>
              <a:t>对象</a:t>
            </a:r>
          </a:p>
        </p:txBody>
      </p:sp>
      <p:pic>
        <p:nvPicPr>
          <p:cNvPr id="4" name="图片 3" descr="无标题">
            <a:extLst>
              <a:ext uri="{FF2B5EF4-FFF2-40B4-BE49-F238E27FC236}">
                <a16:creationId xmlns="" xmlns:a16="http://schemas.microsoft.com/office/drawing/2014/main" id="{14555ADC-D9A8-4930-A9B0-5FD58417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11" y="2492375"/>
            <a:ext cx="7450455" cy="33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BC59CB-512F-496A-BBBF-C77467B49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Geoposition对象属性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DA60E7-8F9A-4F7E-A294-A8A0DEB9A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11424"/>
          </a:xfrm>
        </p:spPr>
        <p:txBody>
          <a:bodyPr/>
          <a:lstStyle/>
          <a:p>
            <a:r>
              <a:rPr lang="zh-CN" altLang="en-US" dirty="0"/>
              <a:t>latitude 纬度</a:t>
            </a:r>
          </a:p>
          <a:p>
            <a:r>
              <a:rPr lang="zh-CN" altLang="en-US" dirty="0"/>
              <a:t>longitude 经度</a:t>
            </a:r>
          </a:p>
          <a:p>
            <a:r>
              <a:rPr lang="zh-CN" altLang="en-US" dirty="0"/>
              <a:t>altitude 海拔</a:t>
            </a:r>
          </a:p>
          <a:p>
            <a:r>
              <a:rPr lang="zh-CN" altLang="en-US" dirty="0"/>
              <a:t>accuracy 定位精准度，单位m</a:t>
            </a:r>
          </a:p>
          <a:p>
            <a:r>
              <a:rPr lang="zh-CN" altLang="en-US" dirty="0"/>
              <a:t>altitudeAccuracy 海拔精准度，单位m</a:t>
            </a:r>
          </a:p>
          <a:p>
            <a:r>
              <a:rPr lang="zh-CN" altLang="en-US" dirty="0"/>
              <a:t>heading 方向</a:t>
            </a:r>
          </a:p>
          <a:p>
            <a:r>
              <a:rPr lang="zh-CN" altLang="en-US" dirty="0"/>
              <a:t>speed 速度</a:t>
            </a:r>
          </a:p>
          <a:p>
            <a:r>
              <a:rPr lang="zh-CN" altLang="en-US" dirty="0"/>
              <a:t>https://dev.w3.org/geo/api/spec-source.html#coordinates_interface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1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E18AA1-1E1A-46C1-913A-9EDE739C1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PositionError对象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70E9CAB-3052-45AE-A8A4-97A2EC441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0534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用户拒绝 code = 1</a:t>
            </a:r>
          </a:p>
          <a:p>
            <a:r>
              <a:rPr lang="zh-CN" altLang="en-US" dirty="0"/>
              <a:t>获取不到 code = 2</a:t>
            </a:r>
          </a:p>
          <a:p>
            <a:r>
              <a:rPr lang="zh-CN" altLang="en-US" dirty="0"/>
              <a:t>连接超时 code = 3</a:t>
            </a:r>
          </a:p>
          <a:p>
            <a:r>
              <a:rPr lang="zh-CN" altLang="en-US" dirty="0"/>
              <a:t>https://dev.w3.org/geo/api/spec-source.html#position_error_interface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02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4E9AC2-EB91-4772-B92C-95830270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822A27-DCAD-4C58-9FC8-906CABEE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0216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enableHighAccuracy 是否需要高精度位置默认false</a:t>
            </a:r>
          </a:p>
          <a:p>
            <a:r>
              <a:rPr lang="zh-CN" altLang="en-US" dirty="0"/>
              <a:t>timeout 单位ms 请求超时时间 默认infinity</a:t>
            </a:r>
          </a:p>
          <a:p>
            <a:r>
              <a:rPr lang="zh-CN" altLang="en-US" dirty="0"/>
              <a:t>maximumAge 单位ms，watchPosition方法则不停地取用户的地理位置信息，不停地更新用户的位置信息。位置信息过期时间 设置为0就无条件获取新的地理位置信息 默认0</a:t>
            </a:r>
          </a:p>
          <a:p>
            <a:r>
              <a:rPr lang="zh-CN" altLang="en-US" dirty="0"/>
              <a:t>https://dev.w3.org/geo/api/spec-source.html#position_options_interface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5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656</Words>
  <Application>Microsoft Office PowerPoint</Application>
  <PresentationFormat>自定义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HTML5-8</vt:lpstr>
      <vt:lpstr>01</vt:lpstr>
      <vt:lpstr>api</vt:lpstr>
      <vt:lpstr>geolocation</vt:lpstr>
      <vt:lpstr>1、getCurrentPosition(s, e, p)</vt:lpstr>
      <vt:lpstr>Geoposition对象</vt:lpstr>
      <vt:lpstr>Geoposition对象属性</vt:lpstr>
      <vt:lpstr>PositionError对象</vt:lpstr>
      <vt:lpstr>配置参数</vt:lpstr>
      <vt:lpstr>watchPosition </vt:lpstr>
      <vt:lpstr>devicemotion监听加速度变化</vt:lpstr>
      <vt:lpstr>devicemotion事件所包含的属性</vt:lpstr>
      <vt:lpstr>PowerPoint 演示文稿</vt:lpstr>
      <vt:lpstr>PowerPoint 演示文稿</vt:lpstr>
      <vt:lpstr>deviceorientation监听设备在方向上的变化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50</cp:revision>
  <dcterms:created xsi:type="dcterms:W3CDTF">2018-08-14T06:54:00Z</dcterms:created>
  <dcterms:modified xsi:type="dcterms:W3CDTF">2018-11-13T03:00:47Z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