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78" r:id="rId2"/>
    <p:sldId id="281" r:id="rId3"/>
    <p:sldId id="310" r:id="rId4"/>
    <p:sldId id="311" r:id="rId5"/>
    <p:sldId id="282" r:id="rId6"/>
    <p:sldId id="283" r:id="rId7"/>
    <p:sldId id="284" r:id="rId8"/>
    <p:sldId id="285" r:id="rId9"/>
    <p:sldId id="286" r:id="rId10"/>
    <p:sldId id="287" r:id="rId11"/>
    <p:sldId id="312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9" r:id="rId23"/>
    <p:sldId id="298" r:id="rId24"/>
    <p:sldId id="300" r:id="rId25"/>
    <p:sldId id="301" r:id="rId26"/>
    <p:sldId id="303" r:id="rId27"/>
    <p:sldId id="302" r:id="rId28"/>
    <p:sldId id="304" r:id="rId29"/>
    <p:sldId id="305" r:id="rId30"/>
    <p:sldId id="306" r:id="rId31"/>
    <p:sldId id="307" r:id="rId32"/>
    <p:sldId id="308" r:id="rId33"/>
    <p:sldId id="309" r:id="rId34"/>
    <p:sldId id="313" r:id="rId3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15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151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507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</a:t>
            </a:r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 </a:t>
              </a:r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‹#›</a:t>
            </a:fld>
            <a:r>
              <a:rPr lang="id-ID" sz="1800" b="0" i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/>
          </a:p>
          <a:p>
            <a:pPr lvl="4"/>
            <a:r>
              <a:rPr lang="en-US" dirty="0"/>
              <a:t>第五级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6730" y="3584575"/>
            <a:ext cx="5422265" cy="1471930"/>
          </a:xfrm>
        </p:spPr>
        <p:txBody>
          <a:bodyPr/>
          <a:lstStyle/>
          <a:p>
            <a:r>
              <a:rPr lang="en-US" altLang="zh-CN" dirty="0"/>
              <a:t>HTML5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lstStyle/>
          <a:p>
            <a:r>
              <a:rPr lang="zh-CN" altLang="en-US" dirty="0"/>
              <a:t>我是董美琪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F47CCA3-E0A2-4EA9-8929-19FF69ED45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客户端存储方法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B5F8AF36-4E9E-44F0-9D24-7786F79EC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163911"/>
          </a:xfrm>
        </p:spPr>
        <p:txBody>
          <a:bodyPr/>
          <a:lstStyle/>
          <a:p>
            <a:r>
              <a:rPr lang="en-US" altLang="zh-CN" dirty="0" smtClean="0"/>
              <a:t>1.Storage</a:t>
            </a:r>
            <a:r>
              <a:rPr lang="zh-CN" altLang="en-US" dirty="0" smtClean="0"/>
              <a:t>： 不会传到服务器</a:t>
            </a:r>
            <a:endParaRPr lang="en-US" altLang="zh-CN" dirty="0"/>
          </a:p>
          <a:p>
            <a:r>
              <a:rPr lang="en-US" altLang="zh-CN" dirty="0" smtClean="0"/>
              <a:t>2.Cookie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4355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26507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 smtClean="0"/>
              <a:t>Storage </a:t>
            </a:r>
            <a:r>
              <a:rPr lang="zh-CN" altLang="en-US" dirty="0" smtClean="0"/>
              <a:t>如何使用  掌握方法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Localstorage  sessionStorage  cookie  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344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E5C90EA-6BA0-4648-B28E-7AADB19176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storage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B3CB1DA4-00CA-47BD-A6AE-84DF176EE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437380"/>
          </a:xfrm>
        </p:spPr>
        <p:txBody>
          <a:bodyPr/>
          <a:lstStyle/>
          <a:p>
            <a:r>
              <a:rPr lang="en-US" altLang="zh-CN" dirty="0" err="1"/>
              <a:t>localStroage</a:t>
            </a:r>
            <a:endParaRPr lang="en-US" altLang="zh-CN" dirty="0"/>
          </a:p>
          <a:p>
            <a:r>
              <a:rPr lang="en-US" altLang="zh-CN" dirty="0" err="1"/>
              <a:t>sessionStroage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存储方式</a:t>
            </a:r>
            <a:r>
              <a:rPr lang="en-US" altLang="zh-CN" dirty="0"/>
              <a:t>: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localStorage.name = </a:t>
            </a:r>
            <a:r>
              <a:rPr lang="en-US" altLang="zh-CN" dirty="0">
                <a:sym typeface="+mn-ea"/>
              </a:rPr>
              <a:t>'</a:t>
            </a:r>
            <a:r>
              <a:rPr lang="en-US" altLang="zh-CN" dirty="0" err="1">
                <a:sym typeface="+mn-ea"/>
              </a:rPr>
              <a:t>aimee</a:t>
            </a:r>
            <a:r>
              <a:rPr lang="en-US" altLang="zh-CN" dirty="0">
                <a:sym typeface="+mn-ea"/>
              </a:rPr>
              <a:t>'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localStorage.info = JSON.stringify({name:'</a:t>
            </a:r>
            <a:r>
              <a:rPr lang="en-US" altLang="zh-CN" dirty="0" err="1">
                <a:sym typeface="+mn-ea"/>
              </a:rPr>
              <a:t>aimee</a:t>
            </a:r>
            <a:r>
              <a:rPr lang="zh-CN" altLang="en-US" dirty="0">
                <a:sym typeface="+mn-ea"/>
              </a:rPr>
              <a:t>,company: '</a:t>
            </a:r>
            <a:r>
              <a:rPr lang="en-US" altLang="zh-CN" dirty="0" err="1">
                <a:sym typeface="+mn-ea"/>
              </a:rPr>
              <a:t>duyi</a:t>
            </a:r>
            <a:r>
              <a:rPr lang="zh-CN" altLang="en-US" dirty="0">
                <a:sym typeface="+mn-ea"/>
              </a:rPr>
              <a:t>’})</a:t>
            </a:r>
          </a:p>
          <a:p>
            <a:r>
              <a:rPr lang="zh-CN" altLang="en-US" dirty="0">
                <a:sym typeface="+mn-ea"/>
              </a:rPr>
              <a:t>读取方式：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  <a:p>
            <a:r>
              <a:rPr lang="zh-CN" altLang="en-US" dirty="0"/>
              <a:t>localStrorage.name</a:t>
            </a:r>
          </a:p>
          <a:p>
            <a:r>
              <a:rPr lang="zh-CN" altLang="en-US" dirty="0"/>
              <a:t>JSON.parse(localStorage.info)</a:t>
            </a: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745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203753-0DE2-44AE-9703-1CAC1AFC4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存储有效期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5608A07C-265A-4FAF-8E72-28EA581F2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22509"/>
          </a:xfrm>
        </p:spPr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localStorage-&gt;永久的，除非手动删除</a:t>
            </a:r>
          </a:p>
          <a:p>
            <a:r>
              <a:rPr lang="zh-CN" altLang="en-US" dirty="0"/>
              <a:t>sessionStorage-&gt;临时，窗口关闭就没有了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757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26DBAE5-DA09-431D-B7C8-6EAC75F7ED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存储作用域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48DC5A8-3F45-40B2-9531-142531C00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522888"/>
          </a:xfrm>
        </p:spPr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localStorage-&gt;文档源限制</a:t>
            </a:r>
          </a:p>
          <a:p>
            <a:r>
              <a:rPr lang="zh-CN" altLang="en-US" dirty="0"/>
              <a:t>sessionStorage-&gt;文档源限制+窗口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962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33AD61-57FF-4F81-87D0-D8C5AE801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api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E0C91A2-531A-4DCA-9DED-F7EEBCF55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8850"/>
            <a:ext cx="9144000" cy="5007610"/>
          </a:xfrm>
        </p:spPr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1. setItem(name,val) 设置属性值</a:t>
            </a:r>
          </a:p>
          <a:p>
            <a:r>
              <a:rPr lang="zh-CN" altLang="en-US" dirty="0"/>
              <a:t>2. getItem(name) 获得属性值</a:t>
            </a:r>
          </a:p>
          <a:p>
            <a:r>
              <a:rPr lang="zh-CN" altLang="en-US" dirty="0"/>
              <a:t>3. removeItem(name) 移除属性</a:t>
            </a:r>
          </a:p>
          <a:p>
            <a:r>
              <a:rPr lang="zh-CN" altLang="en-US" dirty="0"/>
              <a:t>4. clear() 清除属性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066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1E05CD-6740-4BF2-B843-6DB677C976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2.cookie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5B70BDB4-9D52-428D-8B00-E18BB84D3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268365"/>
          </a:xfrm>
        </p:spPr>
        <p:txBody>
          <a:bodyPr/>
          <a:lstStyle/>
          <a:p>
            <a:r>
              <a:rPr lang="zh-CN" altLang="en-US" dirty="0"/>
              <a:t>存储信息到用户的设备上，数据量较小 </a:t>
            </a:r>
            <a:r>
              <a:rPr lang="en-US" altLang="zh-CN" dirty="0"/>
              <a:t>4k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navigator.cookieEnabled</a:t>
            </a:r>
          </a:p>
          <a:p>
            <a:r>
              <a:rPr lang="zh-CN" altLang="en-US" dirty="0"/>
              <a:t>检测是否启用了cookie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8892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E3A7D85-138B-48F2-86B4-8C4706245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6A9A660-6757-4085-B1F5-42852F563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89996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1.设置cookie值：</a:t>
            </a:r>
          </a:p>
          <a:p>
            <a:r>
              <a:rPr lang="zh-CN" altLang="en-US" dirty="0">
                <a:sym typeface="+mn-ea"/>
              </a:rPr>
              <a:t>document.cookie = “name=</a:t>
            </a:r>
            <a:r>
              <a:rPr lang="en-US" altLang="zh-CN" dirty="0" err="1">
                <a:sym typeface="+mn-ea"/>
              </a:rPr>
              <a:t>aimee</a:t>
            </a:r>
            <a:r>
              <a:rPr lang="zh-CN" altLang="en-US" dirty="0">
                <a:sym typeface="+mn-ea"/>
              </a:rPr>
              <a:t>”</a:t>
            </a:r>
          </a:p>
          <a:p>
            <a:r>
              <a:rPr lang="zh-CN" altLang="en-US" dirty="0"/>
              <a:t>（每次只能设置一个值，因为浏览器会认为后面的键值对是这个cookie的属性）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2.获得cookie值：</a:t>
            </a:r>
          </a:p>
          <a:p>
            <a:r>
              <a:rPr lang="zh-CN" altLang="en-US" dirty="0"/>
              <a:t>document.cookie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不建议出现分号，逗号，空格的奇怪的符号</a:t>
            </a:r>
          </a:p>
          <a:p>
            <a:r>
              <a:rPr lang="zh-CN" altLang="en-US" dirty="0"/>
              <a:t>encodeURIComponent()</a:t>
            </a:r>
          </a:p>
          <a:p>
            <a:r>
              <a:rPr lang="zh-CN" altLang="en-US" dirty="0"/>
              <a:t>decodeURIComponent()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8874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FD73E87-0A3C-45DE-BEDF-240C71FDB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封装函数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CC7E11B-8E36-4D81-A2BF-66484074A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87168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function getCookie(name) {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var name = name + "=";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var ca = document.cookie.split(';');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for(var i=0; i&lt;ca.length; i++) {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var c = ca[i];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while (c.charAt(0)==' ') c = c.substring(1);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if (c.indexOf(name) != -1) return c.substring(name.length, c.length);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}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return "";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2615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1A09FDE-5537-4AF6-8B28-2ABFD103E4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的存储周期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24BB989-5281-4BB5-A8CD-7146C09BD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163911"/>
          </a:xfrm>
        </p:spPr>
        <p:txBody>
          <a:bodyPr/>
          <a:lstStyle/>
          <a:p>
            <a:r>
              <a:rPr lang="zh-CN" altLang="en-US" dirty="0"/>
              <a:t>1.设置cookie存储期限</a:t>
            </a:r>
          </a:p>
          <a:p>
            <a:r>
              <a:rPr lang="zh-CN" altLang="en-US" dirty="0"/>
              <a:t>document.cookie = “name=scott;max-age=1000”;</a:t>
            </a:r>
          </a:p>
          <a:p>
            <a:r>
              <a:rPr lang="zh-CN" altLang="en-US" sz="1600" dirty="0"/>
              <a:t>单位 秒</a:t>
            </a:r>
            <a:endParaRPr lang="zh-CN" altLang="en-US" dirty="0"/>
          </a:p>
          <a:p>
            <a:r>
              <a:rPr lang="zh-CN" altLang="en-US" dirty="0"/>
              <a:t>2.expires 当前时间加上保存时间</a:t>
            </a:r>
          </a:p>
          <a:p>
            <a:r>
              <a:rPr lang="zh-CN" altLang="en-US" dirty="0"/>
              <a:t>var timestamp = (new Date()).getTime() + 10000;</a:t>
            </a:r>
          </a:p>
          <a:p>
            <a:r>
              <a:rPr lang="zh-CN" altLang="en-US" dirty="0"/>
              <a:t>var expires = new Date(timestamp).toGMTString();</a:t>
            </a:r>
          </a:p>
          <a:p>
            <a:r>
              <a:rPr lang="zh-CN" altLang="en-US" dirty="0"/>
              <a:t>document.cookie = “name=scott;expires=“+expires;</a:t>
            </a:r>
          </a:p>
          <a:p>
            <a:r>
              <a:rPr lang="en-US" altLang="zh-CN" dirty="0"/>
              <a:t>3.domain</a:t>
            </a:r>
          </a:p>
          <a:p>
            <a:r>
              <a:rPr lang="en-US" altLang="zh-CN" dirty="0"/>
              <a:t>4.path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896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25515" y="1794567"/>
            <a:ext cx="521970" cy="579120"/>
          </a:xfrm>
        </p:spPr>
        <p:txBody>
          <a:bodyPr/>
          <a:lstStyle/>
          <a:p>
            <a:r>
              <a:rPr lang="en-US" altLang="zh-CN" dirty="0"/>
              <a:t>01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requestAnimationFrame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xmlns="" id="{9F015750-E6F1-4AA5-9793-3CEAD2CC9877}"/>
              </a:ext>
            </a:extLst>
          </p:cNvPr>
          <p:cNvSpPr txBox="1">
            <a:spLocks/>
          </p:cNvSpPr>
          <p:nvPr/>
        </p:nvSpPr>
        <p:spPr>
          <a:xfrm>
            <a:off x="6547485" y="2357869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客户端存储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xmlns="" id="{AE43A432-5CA1-4C9A-AFC8-9666A114F945}"/>
              </a:ext>
            </a:extLst>
          </p:cNvPr>
          <p:cNvSpPr txBox="1">
            <a:spLocks/>
          </p:cNvSpPr>
          <p:nvPr/>
        </p:nvSpPr>
        <p:spPr>
          <a:xfrm>
            <a:off x="6547485" y="2956940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历史记录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xmlns="" id="{181D13B9-4D93-44A6-BFAD-280AD6A42D14}"/>
              </a:ext>
            </a:extLst>
          </p:cNvPr>
          <p:cNvSpPr txBox="1">
            <a:spLocks/>
          </p:cNvSpPr>
          <p:nvPr/>
        </p:nvSpPr>
        <p:spPr>
          <a:xfrm>
            <a:off x="6547485" y="3672209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worker</a:t>
            </a:r>
            <a:endParaRPr lang="zh-CN" alt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D9C4E16C-7E1C-444E-9CCB-46ABD2191E91}"/>
              </a:ext>
            </a:extLst>
          </p:cNvPr>
          <p:cNvSpPr txBox="1">
            <a:spLocks/>
          </p:cNvSpPr>
          <p:nvPr/>
        </p:nvSpPr>
        <p:spPr>
          <a:xfrm>
            <a:off x="6025515" y="2369602"/>
            <a:ext cx="521970" cy="579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/>
              <a:t>02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01F60C3-C07C-4C11-BB39-A2F38DEFD0B9}"/>
              </a:ext>
            </a:extLst>
          </p:cNvPr>
          <p:cNvSpPr>
            <a:spLocks noGrp="1"/>
          </p:cNvSpPr>
          <p:nvPr/>
        </p:nvSpPr>
        <p:spPr>
          <a:xfrm>
            <a:off x="6025515" y="2953595"/>
            <a:ext cx="521970" cy="579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/>
              <a:t>03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xmlns="" id="{46682C27-7D9F-473F-9AD4-61D8300784C1}"/>
              </a:ext>
            </a:extLst>
          </p:cNvPr>
          <p:cNvSpPr>
            <a:spLocks noGrp="1"/>
          </p:cNvSpPr>
          <p:nvPr/>
        </p:nvSpPr>
        <p:spPr>
          <a:xfrm>
            <a:off x="6025515" y="3665424"/>
            <a:ext cx="521970" cy="579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/>
              <a:t>04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EDFC4E4-3EB1-4137-914B-D862233A55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6CDACF0-54C3-469D-87F8-C156B11D7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947095"/>
          </a:xfrm>
        </p:spPr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1.删除cookie max-age=0</a:t>
            </a:r>
          </a:p>
          <a:p>
            <a:r>
              <a:rPr lang="zh-CN" altLang="en-US" dirty="0"/>
              <a:t>需要带上键值对</a:t>
            </a:r>
          </a:p>
          <a:p>
            <a:r>
              <a:rPr lang="zh-CN" altLang="en-US" dirty="0"/>
              <a:t>document.cookie = ‘name=scott;max-age=0’;</a:t>
            </a:r>
          </a:p>
          <a:p>
            <a:endParaRPr lang="zh-CN" altLang="en-US" dirty="0"/>
          </a:p>
          <a:p>
            <a:r>
              <a:rPr lang="zh-CN" altLang="en-US" dirty="0"/>
              <a:t>2.expires 设置为之前的时间</a:t>
            </a:r>
          </a:p>
          <a:p>
            <a:r>
              <a:rPr lang="zh-CN" altLang="en-US" dirty="0"/>
              <a:t>document.cookie = ‘name=scott;expires= …’;</a:t>
            </a:r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266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B4A599D-B234-4719-84BF-01CB7A1552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和</a:t>
            </a:r>
            <a:r>
              <a:rPr lang="en-US" altLang="zh-CN" dirty="0"/>
              <a:t>storage</a:t>
            </a:r>
            <a:r>
              <a:rPr lang="zh-CN" altLang="en-US" dirty="0"/>
              <a:t>的区别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103F6D8-11FD-4D36-9FD5-0A46DB9778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cookie-storage">
            <a:extLst>
              <a:ext uri="{FF2B5EF4-FFF2-40B4-BE49-F238E27FC236}">
                <a16:creationId xmlns:a16="http://schemas.microsoft.com/office/drawing/2014/main" xmlns="" id="{535EEA09-4664-4F22-A242-B8904DD2A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62" y="1850390"/>
            <a:ext cx="11242675" cy="374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1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25515" y="1794567"/>
            <a:ext cx="521970" cy="579120"/>
          </a:xfrm>
        </p:spPr>
        <p:txBody>
          <a:bodyPr/>
          <a:lstStyle/>
          <a:p>
            <a:r>
              <a:rPr lang="en-US" altLang="zh-CN" dirty="0"/>
              <a:t>01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requestAnimationFrame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xmlns="" id="{9F015750-E6F1-4AA5-9793-3CEAD2CC9877}"/>
              </a:ext>
            </a:extLst>
          </p:cNvPr>
          <p:cNvSpPr txBox="1">
            <a:spLocks/>
          </p:cNvSpPr>
          <p:nvPr/>
        </p:nvSpPr>
        <p:spPr>
          <a:xfrm>
            <a:off x="6547485" y="2357869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客户端存储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xmlns="" id="{AE43A432-5CA1-4C9A-AFC8-9666A114F945}"/>
              </a:ext>
            </a:extLst>
          </p:cNvPr>
          <p:cNvSpPr txBox="1">
            <a:spLocks/>
          </p:cNvSpPr>
          <p:nvPr/>
        </p:nvSpPr>
        <p:spPr>
          <a:xfrm>
            <a:off x="6547485" y="2956940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历史记录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xmlns="" id="{181D13B9-4D93-44A6-BFAD-280AD6A42D14}"/>
              </a:ext>
            </a:extLst>
          </p:cNvPr>
          <p:cNvSpPr txBox="1">
            <a:spLocks/>
          </p:cNvSpPr>
          <p:nvPr/>
        </p:nvSpPr>
        <p:spPr>
          <a:xfrm>
            <a:off x="6547485" y="3672209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worker</a:t>
            </a:r>
            <a:endParaRPr lang="zh-CN" alt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D9C4E16C-7E1C-444E-9CCB-46ABD2191E91}"/>
              </a:ext>
            </a:extLst>
          </p:cNvPr>
          <p:cNvSpPr txBox="1">
            <a:spLocks/>
          </p:cNvSpPr>
          <p:nvPr/>
        </p:nvSpPr>
        <p:spPr>
          <a:xfrm>
            <a:off x="6025515" y="2369602"/>
            <a:ext cx="521970" cy="579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/>
              <a:t>02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01F60C3-C07C-4C11-BB39-A2F38DEFD0B9}"/>
              </a:ext>
            </a:extLst>
          </p:cNvPr>
          <p:cNvSpPr>
            <a:spLocks noGrp="1"/>
          </p:cNvSpPr>
          <p:nvPr/>
        </p:nvSpPr>
        <p:spPr>
          <a:xfrm>
            <a:off x="6025515" y="2953595"/>
            <a:ext cx="521970" cy="579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/>
              <a:t>03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xmlns="" id="{46682C27-7D9F-473F-9AD4-61D8300784C1}"/>
              </a:ext>
            </a:extLst>
          </p:cNvPr>
          <p:cNvSpPr>
            <a:spLocks noGrp="1"/>
          </p:cNvSpPr>
          <p:nvPr/>
        </p:nvSpPr>
        <p:spPr>
          <a:xfrm>
            <a:off x="6025515" y="3665424"/>
            <a:ext cx="521970" cy="579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289396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F07C15-6DA9-4C1B-9B06-94364F36A6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History</a:t>
            </a:r>
            <a:r>
              <a:rPr lang="zh-CN" altLang="en-US" dirty="0"/>
              <a:t>对象方法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99783C81-CE77-4ED5-957D-701841851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163911"/>
          </a:xfrm>
        </p:spPr>
        <p:txBody>
          <a:bodyPr/>
          <a:lstStyle/>
          <a:p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、history.back()</a:t>
            </a:r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、history.forward()</a:t>
            </a:r>
          </a:p>
          <a:p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、history.go(</a:t>
            </a:r>
            <a:r>
              <a:rPr lang="en-US" altLang="zh-CN" dirty="0"/>
              <a:t>n</a:t>
            </a:r>
            <a:r>
              <a:rPr lang="zh-CN" altLang="en-US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080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792B37F-98E4-481C-9C1C-361645369A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中新增的方法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257F0F97-0A3E-4EAA-ACB2-A71A452C9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11117"/>
            <a:ext cx="9144000" cy="4776653"/>
          </a:xfrm>
        </p:spPr>
        <p:txBody>
          <a:bodyPr>
            <a:normAutofit/>
          </a:bodyPr>
          <a:lstStyle/>
          <a:p>
            <a:r>
              <a:rPr lang="zh-CN" altLang="en-US" dirty="0"/>
              <a:t>通过修改hash和hashchange事件来实现历史纪录管理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、pushState</a:t>
            </a:r>
          </a:p>
          <a:p>
            <a:r>
              <a:rPr lang="zh-CN" altLang="en-US" dirty="0"/>
              <a:t>history.pushState(state, title, url); </a:t>
            </a:r>
            <a:r>
              <a:rPr lang="zh-CN" altLang="en-US" dirty="0">
                <a:sym typeface="+mn-ea"/>
              </a:rPr>
              <a:t>添加一条历史记录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、replaceState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history.replaceState</a:t>
            </a:r>
            <a:r>
              <a:rPr lang="zh-CN" altLang="en-US" dirty="0"/>
              <a:t>(state, title, url); </a:t>
            </a:r>
            <a:r>
              <a:rPr lang="zh-CN" altLang="en-US" dirty="0">
                <a:sym typeface="+mn-ea"/>
              </a:rPr>
              <a:t>替换当前的历史记录</a:t>
            </a:r>
            <a:endParaRPr lang="en-US" altLang="zh-CN" dirty="0">
              <a:sym typeface="+mn-ea"/>
            </a:endParaRPr>
          </a:p>
          <a:p>
            <a:r>
              <a:rPr lang="zh-CN" altLang="en-US" dirty="0"/>
              <a:t>参数：</a:t>
            </a:r>
          </a:p>
          <a:p>
            <a:r>
              <a:rPr lang="zh-CN" altLang="en-US" dirty="0"/>
              <a:t>state：一个与指定网址相关的状态对象，popstate事件触发时，该对象会传入回调函数中。如果不需要这个对象，此处可以填null。 </a:t>
            </a:r>
          </a:p>
          <a:p>
            <a:r>
              <a:rPr lang="zh-CN" altLang="en-US" dirty="0"/>
              <a:t>title：新页面的标题，但是所有浏览器目前都忽略这个值，因此这里可以填null。 </a:t>
            </a:r>
          </a:p>
          <a:p>
            <a:r>
              <a:rPr lang="zh-CN" altLang="en-US" dirty="0"/>
              <a:t>url：新的网址，必须与当前页面处在同一个域。浏览器的地址栏将显示这个网址。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848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3FB4EA4-CE78-40DC-84C6-586D9CFCC4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History</a:t>
            </a:r>
            <a:r>
              <a:rPr lang="zh-CN" altLang="en-US" dirty="0"/>
              <a:t>上新增的事件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69F3DBE-8F71-4428-855C-5254C6DFA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361874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、popstate 事件</a:t>
            </a:r>
          </a:p>
          <a:p>
            <a:r>
              <a:rPr lang="zh-CN" altLang="en-US" dirty="0"/>
              <a:t>历史记录发生改变时触发</a:t>
            </a:r>
          </a:p>
          <a:p>
            <a:r>
              <a:rPr lang="zh-CN" altLang="en-US" dirty="0"/>
              <a:t>调用history.pushState()或者history.replaceState()不会触发popstate事</a:t>
            </a:r>
          </a:p>
          <a:p>
            <a:r>
              <a:rPr lang="zh-CN" altLang="en-US" dirty="0"/>
              <a:t>件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、hash</a:t>
            </a:r>
            <a:r>
              <a:rPr lang="en-US" altLang="zh-CN" dirty="0"/>
              <a:t>c</a:t>
            </a:r>
            <a:r>
              <a:rPr lang="zh-CN" altLang="en-US" dirty="0"/>
              <a:t>hange事件</a:t>
            </a:r>
          </a:p>
          <a:p>
            <a:r>
              <a:rPr lang="zh-CN" altLang="en-US" dirty="0"/>
              <a:t>当页面的hash值改变的时候触发，常用于构建单页面应用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3497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25515" y="1794567"/>
            <a:ext cx="521970" cy="579120"/>
          </a:xfrm>
        </p:spPr>
        <p:txBody>
          <a:bodyPr/>
          <a:lstStyle/>
          <a:p>
            <a:r>
              <a:rPr lang="en-US" altLang="zh-CN" dirty="0"/>
              <a:t>01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requestAnimationFrame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xmlns="" id="{9F015750-E6F1-4AA5-9793-3CEAD2CC9877}"/>
              </a:ext>
            </a:extLst>
          </p:cNvPr>
          <p:cNvSpPr txBox="1">
            <a:spLocks/>
          </p:cNvSpPr>
          <p:nvPr/>
        </p:nvSpPr>
        <p:spPr>
          <a:xfrm>
            <a:off x="6547485" y="2357869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客户端存储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xmlns="" id="{AE43A432-5CA1-4C9A-AFC8-9666A114F945}"/>
              </a:ext>
            </a:extLst>
          </p:cNvPr>
          <p:cNvSpPr txBox="1">
            <a:spLocks/>
          </p:cNvSpPr>
          <p:nvPr/>
        </p:nvSpPr>
        <p:spPr>
          <a:xfrm>
            <a:off x="6547485" y="2956940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历史记录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xmlns="" id="{181D13B9-4D93-44A6-BFAD-280AD6A42D14}"/>
              </a:ext>
            </a:extLst>
          </p:cNvPr>
          <p:cNvSpPr txBox="1">
            <a:spLocks/>
          </p:cNvSpPr>
          <p:nvPr/>
        </p:nvSpPr>
        <p:spPr>
          <a:xfrm>
            <a:off x="6547485" y="3672209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worker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D9C4E16C-7E1C-444E-9CCB-46ABD2191E91}"/>
              </a:ext>
            </a:extLst>
          </p:cNvPr>
          <p:cNvSpPr txBox="1">
            <a:spLocks/>
          </p:cNvSpPr>
          <p:nvPr/>
        </p:nvSpPr>
        <p:spPr>
          <a:xfrm>
            <a:off x="6025515" y="2369602"/>
            <a:ext cx="521970" cy="579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/>
              <a:t>02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01F60C3-C07C-4C11-BB39-A2F38DEFD0B9}"/>
              </a:ext>
            </a:extLst>
          </p:cNvPr>
          <p:cNvSpPr>
            <a:spLocks noGrp="1"/>
          </p:cNvSpPr>
          <p:nvPr/>
        </p:nvSpPr>
        <p:spPr>
          <a:xfrm>
            <a:off x="6025515" y="2953595"/>
            <a:ext cx="521970" cy="579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/>
              <a:t>03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xmlns="" id="{46682C27-7D9F-473F-9AD4-61D8300784C1}"/>
              </a:ext>
            </a:extLst>
          </p:cNvPr>
          <p:cNvSpPr>
            <a:spLocks noGrp="1"/>
          </p:cNvSpPr>
          <p:nvPr/>
        </p:nvSpPr>
        <p:spPr>
          <a:xfrm>
            <a:off x="6025515" y="3665424"/>
            <a:ext cx="521970" cy="579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446176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1ED914E-3B5C-45DB-8D5E-A14001A9A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Worker</a:t>
            </a:r>
            <a:r>
              <a:rPr lang="zh-CN" altLang="en-US" dirty="0"/>
              <a:t>是什么？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F5DCC9F-C5BA-414B-BE5C-7281412723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Worker</a:t>
            </a:r>
            <a:r>
              <a:rPr lang="zh-CN" altLang="en-US" dirty="0"/>
              <a:t>是一种异步执行</a:t>
            </a:r>
            <a:r>
              <a:rPr lang="en-US" altLang="zh-CN" dirty="0" err="1"/>
              <a:t>js</a:t>
            </a:r>
            <a:r>
              <a:rPr lang="zh-CN" altLang="en-US" dirty="0"/>
              <a:t>的方式</a:t>
            </a:r>
          </a:p>
        </p:txBody>
      </p:sp>
    </p:spTree>
    <p:extLst>
      <p:ext uri="{BB962C8B-B14F-4D97-AF65-F5344CB8AC3E}">
        <p14:creationId xmlns:p14="http://schemas.microsoft.com/office/powerpoint/2010/main" val="33921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113FE47-D511-4DD1-A387-B3F8FC1CA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Worker</a:t>
            </a:r>
            <a:r>
              <a:rPr lang="zh-CN" altLang="en-US" dirty="0"/>
              <a:t>应用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B0860DE-FDEA-49C7-BEF7-2CD3159CC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22509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r>
              <a:rPr lang="zh-CN" altLang="en-US" dirty="0"/>
              <a:t>var worker = new Worker('worker.js');</a:t>
            </a:r>
          </a:p>
          <a:p>
            <a:r>
              <a:rPr lang="zh-CN" altLang="en-US" dirty="0"/>
              <a:t>worker文件必须和主文件满足同源策略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11118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CF98275-D857-4B2B-9F6C-CBA1AF7408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worker和主线程之间的通信</a:t>
            </a:r>
            <a:r>
              <a:rPr lang="zh-CN" altLang="en-US" dirty="0"/>
              <a:t>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5C0D4A0-7789-4068-8AF3-BEE98B936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126204"/>
          </a:xfrm>
        </p:spPr>
        <p:txBody>
          <a:bodyPr/>
          <a:lstStyle/>
          <a:p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、postMessage</a:t>
            </a:r>
            <a:r>
              <a:rPr lang="en-US" altLang="zh-CN" dirty="0"/>
              <a:t>(n)</a:t>
            </a:r>
            <a:r>
              <a:rPr lang="zh-CN" altLang="en-US" dirty="0"/>
              <a:t>方法</a:t>
            </a:r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、message事件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450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1651" y="1830177"/>
            <a:ext cx="521970" cy="579120"/>
          </a:xfrm>
        </p:spPr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requestAnimationFrame</a:t>
            </a:r>
            <a:r>
              <a:rPr lang="zh-CN" altLang="en-US" dirty="0" smtClean="0"/>
              <a:t>怎么用？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613621" y="2657979"/>
            <a:ext cx="3987800" cy="896104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requestAnimationFrame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setTimeout</a:t>
            </a:r>
            <a:r>
              <a:rPr lang="zh-CN" altLang="en-US" dirty="0" smtClean="0"/>
              <a:t>的区别？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091651" y="2666257"/>
            <a:ext cx="521970" cy="579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069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41DC05-0D3E-4E5F-A269-0603FC47C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2D008012-7734-4804-9C3E-F8F6C0543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697" y="1595866"/>
            <a:ext cx="5151120" cy="435165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E2A48B84-2EB2-4679-AEA4-FD8F54A0D9FB}"/>
              </a:ext>
            </a:extLst>
          </p:cNvPr>
          <p:cNvSpPr txBox="1"/>
          <p:nvPr/>
        </p:nvSpPr>
        <p:spPr>
          <a:xfrm>
            <a:off x="2620652" y="1253765"/>
            <a:ext cx="358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主线程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6FD76E1-AA01-4A27-AC52-E12F41A84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403" y="2089956"/>
            <a:ext cx="3771900" cy="24765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4525E4A-D9FF-4994-AEE0-42EC23947F75}"/>
              </a:ext>
            </a:extLst>
          </p:cNvPr>
          <p:cNvSpPr txBox="1"/>
          <p:nvPr/>
        </p:nvSpPr>
        <p:spPr>
          <a:xfrm>
            <a:off x="8465270" y="1121790"/>
            <a:ext cx="199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副线程（</a:t>
            </a:r>
            <a:r>
              <a:rPr lang="en-US" altLang="zh-CN" dirty="0"/>
              <a:t>worker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1638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B1501E6-B435-4EA4-B807-507CAA0D7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结束</a:t>
            </a:r>
            <a:r>
              <a:rPr lang="en-US" altLang="zh-CN" dirty="0"/>
              <a:t>worker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9939D56A-DCF3-4B2B-A4BD-B6A4E5B56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890534"/>
          </a:xfrm>
        </p:spPr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close() 在worker作用域中调用</a:t>
            </a:r>
            <a:r>
              <a:rPr lang="en-US" altLang="zh-CN" dirty="0"/>
              <a:t>(worker.js)</a:t>
            </a:r>
          </a:p>
          <a:p>
            <a:endParaRPr lang="zh-CN" altLang="en-US" dirty="0"/>
          </a:p>
          <a:p>
            <a:r>
              <a:rPr lang="zh-CN" altLang="en-US" dirty="0"/>
              <a:t>terminate() 在worker对象上调用</a:t>
            </a:r>
            <a:r>
              <a:rPr lang="en-US" altLang="zh-CN" dirty="0"/>
              <a:t>(</a:t>
            </a:r>
            <a:r>
              <a:rPr lang="zh-CN" altLang="zh-CN" dirty="0"/>
              <a:t>主进程的</a:t>
            </a:r>
            <a:r>
              <a:rPr lang="en-US" altLang="zh-CN" dirty="0"/>
              <a:t>worker</a:t>
            </a:r>
            <a:r>
              <a:rPr lang="zh-CN" altLang="en-US" dirty="0"/>
              <a:t>对象上 </a:t>
            </a:r>
            <a:r>
              <a:rPr lang="en-US" altLang="zh-CN" dirty="0" err="1"/>
              <a:t>worker.terminate</a:t>
            </a:r>
            <a:r>
              <a:rPr lang="en-US" altLang="zh-CN" dirty="0"/>
              <a:t>)</a:t>
            </a:r>
            <a:r>
              <a:rPr lang="zh-CN" altLang="en-US" dirty="0"/>
              <a:t>􁨝􀓤􁧣􁊠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365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3CFA3FA-AE83-40B9-B2C2-10BF9183FE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其他特性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5722E4A-3874-4011-8BA5-20690F0AB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201618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、importScript</a:t>
            </a:r>
            <a:r>
              <a:rPr lang="en-US" altLang="zh-CN" dirty="0"/>
              <a:t>s</a:t>
            </a:r>
            <a:r>
              <a:rPr lang="zh-CN" altLang="en-US" dirty="0"/>
              <a:t>('./</a:t>
            </a:r>
            <a:r>
              <a:rPr lang="en-US" altLang="zh-CN" dirty="0"/>
              <a:t>math1</a:t>
            </a:r>
            <a:r>
              <a:rPr lang="zh-CN" altLang="en-US" dirty="0"/>
              <a:t>.js','./</a:t>
            </a:r>
            <a:r>
              <a:rPr lang="en-US" altLang="zh-CN" dirty="0"/>
              <a:t>math2</a:t>
            </a:r>
            <a:r>
              <a:rPr lang="zh-CN" altLang="en-US" dirty="0"/>
              <a:t>.js')</a:t>
            </a:r>
          </a:p>
          <a:p>
            <a:r>
              <a:rPr lang="zh-CN" altLang="en-US" dirty="0"/>
              <a:t>worker只是window的子集，只能实现部分功能，不能获取到window, document，所以这里不要引juery zepto。可以引入一些计算类的库。</a:t>
            </a:r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、作用域 globalWorkerScope</a:t>
            </a:r>
          </a:p>
          <a:p>
            <a:r>
              <a:rPr lang="zh-CN" altLang="en-US" sz="2800" dirty="0"/>
              <a:t>可以继续生成worker对象 (</a:t>
            </a:r>
            <a:r>
              <a:rPr lang="en-US" altLang="zh-CN" sz="2800" dirty="0"/>
              <a:t>chrome</a:t>
            </a:r>
            <a:r>
              <a:rPr lang="zh-CN" altLang="en-US" sz="2800" dirty="0"/>
              <a:t>暂时还不支持)</a:t>
            </a:r>
          </a:p>
          <a:p>
            <a:r>
              <a:rPr lang="zh-CN" altLang="en-US" sz="2800" dirty="0"/>
              <a:t>navigator</a:t>
            </a:r>
          </a:p>
          <a:p>
            <a:r>
              <a:rPr lang="zh-CN" altLang="en-US" sz="2800" dirty="0"/>
              <a:t>XMLHttpRequest</a:t>
            </a:r>
          </a:p>
          <a:p>
            <a:r>
              <a:rPr lang="zh-CN" altLang="en-US" sz="2800" dirty="0"/>
              <a:t>setTimeout/serInterval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519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CC51A8E-A122-453B-91F1-8F93AF02B5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Worker</a:t>
            </a:r>
            <a:r>
              <a:rPr lang="zh-CN" altLang="en-US" dirty="0"/>
              <a:t>的缺点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CFB83D6-B429-42AF-B1AB-2A89044AE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833973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受同源策略的限制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受到主线程</a:t>
            </a:r>
            <a:r>
              <a:rPr lang="en-US" altLang="zh-CN" dirty="0"/>
              <a:t>DOM</a:t>
            </a:r>
            <a:r>
              <a:rPr lang="zh-CN" altLang="en-US" dirty="0"/>
              <a:t>的限制</a:t>
            </a:r>
            <a:endParaRPr lang="en-US" altLang="zh-CN" dirty="0"/>
          </a:p>
          <a:p>
            <a:r>
              <a:rPr lang="en-US" altLang="zh-CN" dirty="0"/>
              <a:t>3. Worker </a:t>
            </a:r>
            <a:r>
              <a:rPr lang="zh-CN" altLang="en-US" dirty="0"/>
              <a:t>线程和主线程不在同一个上下文环境，它们不能直接通信，必须通过消息完成。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脚本限制：</a:t>
            </a:r>
            <a:r>
              <a:rPr lang="en-US" altLang="zh-CN" dirty="0"/>
              <a:t>worker</a:t>
            </a:r>
            <a:r>
              <a:rPr lang="zh-CN" altLang="en-US" dirty="0"/>
              <a:t>线程不能执行</a:t>
            </a:r>
            <a:r>
              <a:rPr lang="en-US" altLang="zh-CN" dirty="0"/>
              <a:t>alert</a:t>
            </a:r>
            <a:r>
              <a:rPr lang="zh-CN" altLang="en-US" dirty="0"/>
              <a:t>或者</a:t>
            </a:r>
            <a:r>
              <a:rPr lang="en-US" altLang="zh-CN" dirty="0"/>
              <a:t>confirm</a:t>
            </a:r>
            <a:r>
              <a:rPr lang="zh-CN" altLang="en-US" dirty="0"/>
              <a:t>方法但可以使用</a:t>
            </a:r>
            <a:r>
              <a:rPr lang="en-US" altLang="zh-CN" dirty="0" err="1"/>
              <a:t>XMLHTTPRequest</a:t>
            </a:r>
            <a:r>
              <a:rPr lang="zh-CN" altLang="en-US" dirty="0"/>
              <a:t>对象发出</a:t>
            </a:r>
            <a:r>
              <a:rPr lang="en-US" altLang="zh-CN" dirty="0"/>
              <a:t>ajax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文件限制：</a:t>
            </a:r>
            <a:r>
              <a:rPr lang="en-US" altLang="zh-CN" dirty="0"/>
              <a:t>worker</a:t>
            </a:r>
            <a:r>
              <a:rPr lang="zh-CN" altLang="en-US" dirty="0"/>
              <a:t>线程无法读取本地文件，即不能打开本机的文件系统，他所加载的脚本必须来自网络。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522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postMessage</a:t>
            </a:r>
            <a:r>
              <a:rPr lang="zh-CN" altLang="en-US" dirty="0" smtClean="0"/>
              <a:t>跨域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8458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Window.postMessage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Iframe </a:t>
            </a:r>
            <a:r>
              <a:rPr lang="zh-CN" altLang="en-US" smtClean="0"/>
              <a:t>子页面传递数据给父页面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948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477774" y="1915064"/>
            <a:ext cx="690113" cy="431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167887" y="1915063"/>
            <a:ext cx="690113" cy="431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857999" y="1915062"/>
            <a:ext cx="690113" cy="431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548113" y="1915064"/>
            <a:ext cx="690113" cy="431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558895" y="1966820"/>
            <a:ext cx="345056" cy="3795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477774" y="4166558"/>
            <a:ext cx="483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10ms  ---》  left = 150px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904781" y="1697322"/>
            <a:ext cx="979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150px</a:t>
            </a:r>
            <a:endParaRPr lang="zh-CN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6663187" y="1624546"/>
            <a:ext cx="979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3</a:t>
            </a:r>
            <a:r>
              <a:rPr lang="en-US" altLang="zh-CN" sz="900" dirty="0" smtClean="0"/>
              <a:t>00px</a:t>
            </a:r>
            <a:endParaRPr lang="zh-CN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7403620" y="1602432"/>
            <a:ext cx="979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4</a:t>
            </a:r>
            <a:r>
              <a:rPr lang="en-US" altLang="zh-CN" sz="900" dirty="0" smtClean="0"/>
              <a:t>50px</a:t>
            </a:r>
            <a:endParaRPr lang="zh-CN" alt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9799608" y="1173192"/>
            <a:ext cx="164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16ms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77774" y="4701396"/>
            <a:ext cx="50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16ms   ---》  </a:t>
            </a:r>
            <a:r>
              <a:rPr lang="zh-CN" altLang="en-US" dirty="0" smtClean="0"/>
              <a:t>实际的位置  </a:t>
            </a:r>
            <a:r>
              <a:rPr lang="en-US" altLang="zh-CN" dirty="0" smtClean="0"/>
              <a:t>150px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477774" y="5279366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20ms   -</a:t>
            </a:r>
            <a:r>
              <a:rPr lang="en-US" altLang="zh-CN" dirty="0" smtClean="0">
                <a:sym typeface="Wingdings" panose="05000000000000000000" pitchFamily="2" charset="2"/>
              </a:rPr>
              <a:t> left = 300px    </a:t>
            </a:r>
            <a:r>
              <a:rPr lang="zh-CN" altLang="en-US" dirty="0" smtClean="0">
                <a:sym typeface="Wingdings" panose="05000000000000000000" pitchFamily="2" charset="2"/>
              </a:rPr>
              <a:t>实际的位置  </a:t>
            </a:r>
            <a:r>
              <a:rPr lang="en-US" altLang="zh-CN" dirty="0" smtClean="0">
                <a:sym typeface="Wingdings" panose="05000000000000000000" pitchFamily="2" charset="2"/>
              </a:rPr>
              <a:t>150px</a:t>
            </a:r>
            <a:endParaRPr lang="en-US" altLang="zh-CN" dirty="0" smtClean="0"/>
          </a:p>
          <a:p>
            <a:r>
              <a:rPr lang="en-US" altLang="zh-CN" dirty="0" smtClean="0"/>
              <a:t>30ms   -</a:t>
            </a:r>
            <a:r>
              <a:rPr lang="en-US" altLang="zh-CN" dirty="0" smtClean="0">
                <a:sym typeface="Wingdings" panose="05000000000000000000" pitchFamily="2" charset="2"/>
              </a:rPr>
              <a:t>  left = 450px   </a:t>
            </a:r>
            <a:r>
              <a:rPr lang="zh-CN" altLang="en-US" dirty="0" smtClean="0">
                <a:sym typeface="Wingdings" panose="05000000000000000000" pitchFamily="2" charset="2"/>
              </a:rPr>
              <a:t>实际的位置   </a:t>
            </a:r>
            <a:r>
              <a:rPr lang="en-US" altLang="zh-CN" dirty="0" smtClean="0">
                <a:sym typeface="Wingdings" panose="05000000000000000000" pitchFamily="2" charset="2"/>
              </a:rPr>
              <a:t>150px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32ms   ---》</a:t>
            </a:r>
            <a:r>
              <a:rPr lang="zh-CN" altLang="en-US" dirty="0" smtClean="0">
                <a:sym typeface="Wingdings" panose="05000000000000000000" pitchFamily="2" charset="2"/>
              </a:rPr>
              <a:t>实际的位置 </a:t>
            </a:r>
            <a:r>
              <a:rPr lang="en-US" altLang="zh-CN" dirty="0" smtClean="0">
                <a:sym typeface="Wingdings" panose="05000000000000000000" pitchFamily="2" charset="2"/>
              </a:rPr>
              <a:t>450px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58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requestAnimationFrame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79070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、页面刷新前执行一次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、1000ms 60fps </a:t>
            </a:r>
            <a:r>
              <a:rPr lang="en-US" altLang="zh-CN" dirty="0"/>
              <a:t>-&gt; </a:t>
            </a:r>
            <a:r>
              <a:rPr lang="en-US" altLang="zh-CN" dirty="0" smtClean="0"/>
              <a:t>16ms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、cancelAnimationFrame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、用法和 setTimeout类似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、兼容性</a:t>
            </a:r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requestAnimationFrame(f)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cancelAnimationFrame(id)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496029E-0AFE-4634-801E-1D5A2CB48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requestAnimationFrame</a:t>
            </a:r>
            <a:r>
              <a:rPr lang="zh-CN" altLang="en-US" dirty="0"/>
              <a:t>兼容性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2D9E02A9-3CA0-48A0-A33B-332E87A8B5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无标题">
            <a:extLst>
              <a:ext uri="{FF2B5EF4-FFF2-40B4-BE49-F238E27FC236}">
                <a16:creationId xmlns:a16="http://schemas.microsoft.com/office/drawing/2014/main" xmlns="" id="{6827F418-065C-4E21-B9CC-33800551F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" y="1626235"/>
            <a:ext cx="11565255" cy="302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0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35AC004-B8D3-4747-9ED0-0E77D09E8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requestAnimationFrame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8610BFA-6C82-4511-8B94-356785460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79070"/>
          </a:xfrm>
        </p:spPr>
        <p:txBody>
          <a:bodyPr/>
          <a:lstStyle/>
          <a:p>
            <a:r>
              <a:rPr lang="zh-CN" altLang="en-US" dirty="0"/>
              <a:t>window.requestAnimFrame = (function(){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return window.requestAnimationFrame ||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window.webkitRequestAnimationFrame ||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window.mozRequestAnimationFrame ||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function( callback ){</a:t>
            </a:r>
          </a:p>
          <a:p>
            <a:r>
              <a:rPr lang="en-US" altLang="zh-CN" dirty="0"/>
              <a:t>			</a:t>
            </a:r>
            <a:r>
              <a:rPr lang="zh-CN" altLang="en-US" dirty="0"/>
              <a:t>window.setTimeout(callback, 1000 / 60);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};</a:t>
            </a:r>
          </a:p>
          <a:p>
            <a:r>
              <a:rPr lang="zh-CN" altLang="en-US" dirty="0"/>
              <a:t>})();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83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F47CCA3-E0A2-4EA9-8929-19FF69ED45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cancelAnim</a:t>
            </a:r>
            <a:r>
              <a:rPr lang="en-US" altLang="zh-CN" dirty="0" err="1"/>
              <a:t>ation</a:t>
            </a:r>
            <a:r>
              <a:rPr lang="zh-CN" altLang="en-US" dirty="0"/>
              <a:t>Frame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B5F8AF36-4E9E-44F0-9D24-7786F79EC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163911"/>
          </a:xfrm>
        </p:spPr>
        <p:txBody>
          <a:bodyPr/>
          <a:lstStyle/>
          <a:p>
            <a:r>
              <a:rPr lang="zh-CN" altLang="en-US" dirty="0"/>
              <a:t>window.cancelAnimFrame = (function(){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return window.cancelAnimationFrame ||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window.webkitCancelAnimationFrame ||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window.mozCancelAnimationFrame ||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function( id){</a:t>
            </a:r>
          </a:p>
          <a:p>
            <a:r>
              <a:rPr lang="en-US" altLang="zh-CN" dirty="0"/>
              <a:t>			</a:t>
            </a:r>
            <a:r>
              <a:rPr lang="zh-CN" altLang="en-US" dirty="0"/>
              <a:t>window.clearTimeout(id);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};</a:t>
            </a:r>
          </a:p>
          <a:p>
            <a:r>
              <a:rPr lang="zh-CN" altLang="en-US" dirty="0"/>
              <a:t>})();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548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25515" y="1794567"/>
            <a:ext cx="521970" cy="579120"/>
          </a:xfrm>
        </p:spPr>
        <p:txBody>
          <a:bodyPr/>
          <a:lstStyle/>
          <a:p>
            <a:r>
              <a:rPr lang="en-US" altLang="zh-CN" dirty="0"/>
              <a:t>01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requestAnimationFrame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xmlns="" id="{9F015750-E6F1-4AA5-9793-3CEAD2CC9877}"/>
              </a:ext>
            </a:extLst>
          </p:cNvPr>
          <p:cNvSpPr txBox="1">
            <a:spLocks/>
          </p:cNvSpPr>
          <p:nvPr/>
        </p:nvSpPr>
        <p:spPr>
          <a:xfrm>
            <a:off x="6547485" y="2357869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客户端存储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xmlns="" id="{AE43A432-5CA1-4C9A-AFC8-9666A114F945}"/>
              </a:ext>
            </a:extLst>
          </p:cNvPr>
          <p:cNvSpPr txBox="1">
            <a:spLocks/>
          </p:cNvSpPr>
          <p:nvPr/>
        </p:nvSpPr>
        <p:spPr>
          <a:xfrm>
            <a:off x="6547485" y="2956940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历史记录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xmlns="" id="{181D13B9-4D93-44A6-BFAD-280AD6A42D14}"/>
              </a:ext>
            </a:extLst>
          </p:cNvPr>
          <p:cNvSpPr txBox="1">
            <a:spLocks/>
          </p:cNvSpPr>
          <p:nvPr/>
        </p:nvSpPr>
        <p:spPr>
          <a:xfrm>
            <a:off x="6547485" y="3672209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worker</a:t>
            </a:r>
            <a:endParaRPr lang="zh-CN" alt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D9C4E16C-7E1C-444E-9CCB-46ABD2191E91}"/>
              </a:ext>
            </a:extLst>
          </p:cNvPr>
          <p:cNvSpPr txBox="1">
            <a:spLocks/>
          </p:cNvSpPr>
          <p:nvPr/>
        </p:nvSpPr>
        <p:spPr>
          <a:xfrm>
            <a:off x="6025515" y="2369602"/>
            <a:ext cx="521970" cy="579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/>
              <a:t>02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01F60C3-C07C-4C11-BB39-A2F38DEFD0B9}"/>
              </a:ext>
            </a:extLst>
          </p:cNvPr>
          <p:cNvSpPr>
            <a:spLocks noGrp="1"/>
          </p:cNvSpPr>
          <p:nvPr/>
        </p:nvSpPr>
        <p:spPr>
          <a:xfrm>
            <a:off x="6025515" y="2953595"/>
            <a:ext cx="521970" cy="579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/>
              <a:t>03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xmlns="" id="{46682C27-7D9F-473F-9AD4-61D8300784C1}"/>
              </a:ext>
            </a:extLst>
          </p:cNvPr>
          <p:cNvSpPr>
            <a:spLocks noGrp="1"/>
          </p:cNvSpPr>
          <p:nvPr/>
        </p:nvSpPr>
        <p:spPr>
          <a:xfrm>
            <a:off x="6025515" y="3665424"/>
            <a:ext cx="521970" cy="579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83993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1181</Words>
  <Application>Microsoft Office PowerPoint</Application>
  <PresentationFormat>自定义</PresentationFormat>
  <Paragraphs>217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HTML5</vt:lpstr>
      <vt:lpstr>01</vt:lpstr>
      <vt:lpstr>01</vt:lpstr>
      <vt:lpstr>PowerPoint 演示文稿</vt:lpstr>
      <vt:lpstr>requestAnimationFrame</vt:lpstr>
      <vt:lpstr>requestAnimationFrame兼容性</vt:lpstr>
      <vt:lpstr>requestAnimationFrame</vt:lpstr>
      <vt:lpstr>cancelAnimationFrame</vt:lpstr>
      <vt:lpstr>01</vt:lpstr>
      <vt:lpstr>客户端存储方法</vt:lpstr>
      <vt:lpstr>PowerPoint 演示文稿</vt:lpstr>
      <vt:lpstr>storage</vt:lpstr>
      <vt:lpstr>存储有效期</vt:lpstr>
      <vt:lpstr>存储作用域</vt:lpstr>
      <vt:lpstr>api</vt:lpstr>
      <vt:lpstr>2.cookie</vt:lpstr>
      <vt:lpstr>cookie</vt:lpstr>
      <vt:lpstr>Cookie封装函数</vt:lpstr>
      <vt:lpstr>Cookie的存储周期</vt:lpstr>
      <vt:lpstr>cookie</vt:lpstr>
      <vt:lpstr>Cookie和storage的区别</vt:lpstr>
      <vt:lpstr>01</vt:lpstr>
      <vt:lpstr>History对象方法</vt:lpstr>
      <vt:lpstr>HTML5中新增的方法</vt:lpstr>
      <vt:lpstr>History上新增的事件</vt:lpstr>
      <vt:lpstr>01</vt:lpstr>
      <vt:lpstr>Worker是什么？</vt:lpstr>
      <vt:lpstr>Worker应用</vt:lpstr>
      <vt:lpstr>worker和主线程之间的通信􁭗</vt:lpstr>
      <vt:lpstr>例子</vt:lpstr>
      <vt:lpstr>结束worker</vt:lpstr>
      <vt:lpstr>其他特性</vt:lpstr>
      <vt:lpstr>Worker的缺点</vt:lpstr>
      <vt:lpstr>postMessage跨域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xb21cn</cp:lastModifiedBy>
  <cp:revision>71</cp:revision>
  <dcterms:created xsi:type="dcterms:W3CDTF">2018-08-14T06:54:00Z</dcterms:created>
  <dcterms:modified xsi:type="dcterms:W3CDTF">2018-11-05T13:18:09Z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