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mtClean="0"/>
              <a:t>分工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需求与设计</c:v>
                </c:pt>
                <c:pt idx="1">
                  <c:v>开发</c:v>
                </c:pt>
                <c:pt idx="2">
                  <c:v>测试</c:v>
                </c:pt>
                <c:pt idx="3">
                  <c:v>运维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IRIS</a:t>
            </a:r>
            <a:r>
              <a:rPr lang="zh-CN" altLang="en-US" smtClean="0"/>
              <a:t>项目总结以及建议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Tony</a:t>
            </a:r>
          </a:p>
          <a:p>
            <a:r>
              <a:rPr lang="en-US" altLang="zh-CN" smtClean="0"/>
              <a:t>2018.08.09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复深蓝</a:t>
            </a:r>
            <a:r>
              <a:rPr lang="zh-CN" altLang="en-US" smtClean="0"/>
              <a:t>团队缺点</a:t>
            </a:r>
            <a:r>
              <a:rPr lang="zh-CN" altLang="en-US"/>
              <a:t>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42166"/>
          </a:xfrm>
        </p:spPr>
        <p:txBody>
          <a:bodyPr>
            <a:norm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1.</a:t>
            </a:r>
            <a:r>
              <a:rPr lang="zh-CN" altLang="en-US" sz="3200" smtClean="0">
                <a:solidFill>
                  <a:srgbClr val="FF0000"/>
                </a:solidFill>
              </a:rPr>
              <a:t>贵！</a:t>
            </a:r>
            <a:endParaRPr lang="en-US" altLang="zh-CN" sz="3200" smtClean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7334" y="3002755"/>
            <a:ext cx="8596668" cy="142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rgbClr val="FF0000"/>
                </a:solidFill>
              </a:rPr>
              <a:t>2.</a:t>
            </a:r>
            <a:r>
              <a:rPr lang="zh-CN" altLang="en-US" sz="3200" smtClean="0">
                <a:solidFill>
                  <a:srgbClr val="FF0000"/>
                </a:solidFill>
              </a:rPr>
              <a:t>他们只对结果负责，收了钱就完事，要后续修改或者新增开发，那么会继续收钱。</a:t>
            </a:r>
            <a:endParaRPr lang="en-US" altLang="zh-CN" sz="3200" smtClean="0">
              <a:solidFill>
                <a:srgbClr val="FF0000"/>
              </a:solidFill>
            </a:endParaRPr>
          </a:p>
          <a:p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4602" y="4121945"/>
            <a:ext cx="8596668" cy="164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smtClean="0">
                <a:solidFill>
                  <a:srgbClr val="FF0000"/>
                </a:solidFill>
              </a:rPr>
              <a:t>3.</a:t>
            </a:r>
            <a:r>
              <a:rPr lang="zh-CN" altLang="en-US" sz="3200" smtClean="0">
                <a:solidFill>
                  <a:srgbClr val="FF0000"/>
                </a:solidFill>
              </a:rPr>
              <a:t>项目由他们进行主导，代码不可监控到位！</a:t>
            </a:r>
            <a:r>
              <a:rPr lang="zh-CN" altLang="en-US" sz="3200" smtClean="0">
                <a:solidFill>
                  <a:schemeClr val="tx1"/>
                </a:solidFill>
              </a:rPr>
              <a:t>某些地方做得非常差，比如在</a:t>
            </a:r>
            <a:r>
              <a:rPr lang="en-US" altLang="zh-CN" sz="3200" smtClean="0">
                <a:solidFill>
                  <a:schemeClr val="tx1"/>
                </a:solidFill>
              </a:rPr>
              <a:t>VDI</a:t>
            </a:r>
            <a:r>
              <a:rPr lang="zh-CN" altLang="en-US" sz="3200" smtClean="0">
                <a:solidFill>
                  <a:schemeClr val="tx1"/>
                </a:solidFill>
              </a:rPr>
              <a:t>上面运行不了，项目运行起来极不方便！</a:t>
            </a:r>
            <a:endParaRPr lang="en-US" altLang="zh-CN" sz="3200" smtClean="0">
              <a:solidFill>
                <a:schemeClr val="tx1"/>
              </a:solidFill>
            </a:endParaRPr>
          </a:p>
          <a:p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2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复深蓝前端框架缺点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34" y="3389707"/>
            <a:ext cx="8596668" cy="420294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.Mac</a:t>
            </a:r>
            <a:r>
              <a:rPr lang="zh-CN" altLang="en-US" smtClean="0">
                <a:solidFill>
                  <a:srgbClr val="FF0000"/>
                </a:solidFill>
              </a:rPr>
              <a:t>下面无法用正常的</a:t>
            </a:r>
            <a:r>
              <a:rPr lang="en-US" altLang="zh-CN" smtClean="0">
                <a:solidFill>
                  <a:srgbClr val="FF0000"/>
                </a:solidFill>
              </a:rPr>
              <a:t>ReactNative</a:t>
            </a:r>
            <a:r>
              <a:rPr lang="zh-CN" altLang="en-US" smtClean="0">
                <a:solidFill>
                  <a:srgbClr val="FF0000"/>
                </a:solidFill>
              </a:rPr>
              <a:t>命令行安装和启动</a:t>
            </a:r>
            <a:r>
              <a:rPr lang="zh-CN" altLang="en-US" smtClean="0"/>
              <a:t>，必须用</a:t>
            </a:r>
            <a:r>
              <a:rPr lang="en-US" altLang="zh-CN" smtClean="0"/>
              <a:t>Xcode</a:t>
            </a:r>
            <a:r>
              <a:rPr lang="zh-CN" altLang="en-US" smtClean="0"/>
              <a:t>来启动。</a:t>
            </a:r>
            <a:endParaRPr lang="en-US" altLang="zh-CN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339" y="101600"/>
            <a:ext cx="2611661" cy="49260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87" y="3810000"/>
            <a:ext cx="1848113" cy="303352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29734" y="2312990"/>
            <a:ext cx="8596668" cy="11590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</a:t>
            </a:r>
            <a:r>
              <a:rPr lang="zh-CN" altLang="en-US" smtClean="0">
                <a:solidFill>
                  <a:srgbClr val="FF0000"/>
                </a:solidFill>
              </a:rPr>
              <a:t>违背了</a:t>
            </a:r>
            <a:r>
              <a:rPr lang="en-US" altLang="zh-CN" smtClean="0">
                <a:solidFill>
                  <a:srgbClr val="FF0000"/>
                </a:solidFill>
              </a:rPr>
              <a:t>Facebook</a:t>
            </a:r>
            <a:r>
              <a:rPr lang="zh-CN" altLang="en-US" smtClean="0">
                <a:solidFill>
                  <a:srgbClr val="FF0000"/>
                </a:solidFill>
              </a:rPr>
              <a:t>的</a:t>
            </a:r>
            <a:r>
              <a:rPr lang="en-US" altLang="zh-CN" smtClean="0">
                <a:solidFill>
                  <a:srgbClr val="FF0000"/>
                </a:solidFill>
              </a:rPr>
              <a:t>ReactNative</a:t>
            </a:r>
            <a:r>
              <a:rPr lang="zh-CN" altLang="en-US" smtClean="0">
                <a:solidFill>
                  <a:srgbClr val="FF0000"/>
                </a:solidFill>
              </a:rPr>
              <a:t>跨平台开发法则</a:t>
            </a:r>
            <a:r>
              <a:rPr lang="zh-CN" altLang="en-US" smtClean="0"/>
              <a:t>，对原生的代码过多的修改，使得项目极其难以维护，比如从</a:t>
            </a:r>
            <a:r>
              <a:rPr lang="en-US" altLang="zh-CN" smtClean="0"/>
              <a:t>Mac</a:t>
            </a:r>
            <a:r>
              <a:rPr lang="zh-CN" altLang="en-US" smtClean="0"/>
              <a:t>下载了代码之后，进行了依赖库下载之后仍然无法运行，项目移植性差，只能够找他们负责人。（请大家重视该问题）正常情况下，把项目取下来，用一句命令行安装好，即可运行。</a:t>
            </a:r>
            <a:endParaRPr lang="en-US" altLang="zh-CN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29734" y="3973811"/>
            <a:ext cx="8596668" cy="46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3.</a:t>
            </a:r>
            <a:r>
              <a:rPr lang="zh-CN" altLang="en-US" smtClean="0">
                <a:solidFill>
                  <a:srgbClr val="FF0000"/>
                </a:solidFill>
              </a:rPr>
              <a:t>登录流程是不对的</a:t>
            </a:r>
            <a:r>
              <a:rPr lang="zh-CN" altLang="en-US" smtClean="0"/>
              <a:t>。是先跳转到</a:t>
            </a:r>
            <a:r>
              <a:rPr lang="en-US" altLang="zh-CN" smtClean="0"/>
              <a:t>APP</a:t>
            </a:r>
            <a:r>
              <a:rPr lang="zh-CN" altLang="en-US" smtClean="0"/>
              <a:t>，再弹出登录界面。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202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复深蓝后端框架缺点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34" y="2882900"/>
            <a:ext cx="8596668" cy="800100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2.</a:t>
            </a:r>
            <a:r>
              <a:rPr lang="zh-CN" altLang="en-US" sz="2400" smtClean="0"/>
              <a:t>开发极其消耗电脑资源，</a:t>
            </a:r>
            <a:r>
              <a:rPr lang="en-US" altLang="zh-CN" sz="2400" smtClean="0"/>
              <a:t>8G</a:t>
            </a:r>
            <a:r>
              <a:rPr lang="zh-CN" altLang="en-US" sz="2400" smtClean="0"/>
              <a:t>都不够用，</a:t>
            </a:r>
            <a:r>
              <a:rPr lang="en-US" altLang="zh-CN" sz="2400" smtClean="0"/>
              <a:t>16G</a:t>
            </a:r>
            <a:r>
              <a:rPr lang="zh-CN" altLang="en-US" sz="2400" smtClean="0"/>
              <a:t>内存才差不多，因为要开很多服务</a:t>
            </a:r>
            <a:endParaRPr lang="en-US" altLang="zh-CN" sz="2400" smtClean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829734" y="2312990"/>
            <a:ext cx="8596668" cy="56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1.</a:t>
            </a:r>
            <a:r>
              <a:rPr lang="zh-CN" altLang="en-US" sz="2400" smtClean="0"/>
              <a:t>项目分得太细太多了，有些可以合并的 。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97010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Advice</a:t>
            </a:r>
            <a:r>
              <a:rPr lang="zh-CN" altLang="en-US" smtClean="0"/>
              <a:t>（建议）</a:t>
            </a:r>
            <a:r>
              <a:rPr lang="en-US" altLang="zh-CN" smtClean="0"/>
              <a:t>——Sam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9734" y="3005138"/>
            <a:ext cx="8596668" cy="952501"/>
          </a:xfrm>
        </p:spPr>
        <p:txBody>
          <a:bodyPr>
            <a:normAutofit/>
          </a:bodyPr>
          <a:lstStyle/>
          <a:p>
            <a:r>
              <a:rPr lang="en-US" altLang="zh-CN" sz="2000" smtClean="0"/>
              <a:t>2</a:t>
            </a:r>
            <a:r>
              <a:rPr lang="en-US" altLang="zh-CN" sz="2000"/>
              <a:t>.</a:t>
            </a:r>
            <a:r>
              <a:rPr lang="zh-CN" altLang="en-US" sz="2000"/>
              <a:t>代码文件的组织要更清晰一点，根据不同模块内容逐级划分文件夹，通用工具类不要放于页面模块的文件夹中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9734" y="2312989"/>
            <a:ext cx="8596668" cy="78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</a:t>
            </a:r>
            <a:r>
              <a:rPr lang="zh-CN" altLang="en-US" sz="2000"/>
              <a:t>根据需求、设计和使用习惯，要抽象和规划出通用组件、通用工具类、通用常量，大家统一使用。</a:t>
            </a:r>
          </a:p>
          <a:p>
            <a:endParaRPr lang="zh-CN" altLang="en-US" smtClean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29734" y="3790949"/>
            <a:ext cx="8596668" cy="92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smtClean="0"/>
              <a:t>3.</a:t>
            </a:r>
            <a:r>
              <a:rPr lang="zh-CN" altLang="en-US" sz="2000" smtClean="0"/>
              <a:t>对于复杂页面，要将部分实现细节从</a:t>
            </a:r>
            <a:r>
              <a:rPr lang="en-US" altLang="zh-CN" sz="2000" smtClean="0"/>
              <a:t>render</a:t>
            </a:r>
            <a:r>
              <a:rPr lang="zh-CN" altLang="en-US" sz="2000" smtClean="0"/>
              <a:t>方法中拆分出来，</a:t>
            </a:r>
            <a:r>
              <a:rPr lang="en-US" altLang="zh-CN" sz="2000" smtClean="0"/>
              <a:t>render</a:t>
            </a:r>
            <a:r>
              <a:rPr lang="zh-CN" altLang="en-US" sz="2000" smtClean="0"/>
              <a:t>中体现出主干，将一部分实现细节抽取并放入其他方法或组件中。</a:t>
            </a:r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5" y="4673845"/>
            <a:ext cx="1888066" cy="18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Advice</a:t>
            </a:r>
            <a:r>
              <a:rPr lang="zh-CN" altLang="en-US" smtClean="0"/>
              <a:t>（建议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——Kane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14611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en-US" sz="2000">
                <a:solidFill>
                  <a:srgbClr val="FF0000"/>
                </a:solidFill>
              </a:rPr>
              <a:t>沟通成本太大</a:t>
            </a:r>
            <a:r>
              <a:rPr lang="zh-CN" altLang="en-US" smtClean="0"/>
              <a:t>，要想办法降低沟通成本。</a:t>
            </a:r>
            <a:endParaRPr lang="zh-CN" altLang="en-US"/>
          </a:p>
          <a:p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/>
              <a:t>UI</a:t>
            </a:r>
            <a:r>
              <a:rPr lang="zh-CN" altLang="en-US"/>
              <a:t>设计与开发在开发前没有讨论，导致后期</a:t>
            </a:r>
            <a:r>
              <a:rPr lang="zh-CN" altLang="en-US" smtClean="0"/>
              <a:t>修改，所以要多沟通</a:t>
            </a:r>
            <a:endParaRPr lang="zh-CN" altLang="en-US"/>
          </a:p>
          <a:p>
            <a:r>
              <a:rPr lang="en-US" altLang="zh-CN" smtClean="0"/>
              <a:t>3</a:t>
            </a:r>
            <a:r>
              <a:rPr lang="zh-CN" altLang="en-US" smtClean="0"/>
              <a:t>、</a:t>
            </a:r>
            <a:r>
              <a:rPr lang="zh-CN" altLang="en-US"/>
              <a:t>前端框架代码</a:t>
            </a:r>
            <a:r>
              <a:rPr lang="zh-CN" altLang="en-US">
                <a:solidFill>
                  <a:srgbClr val="FF0000"/>
                </a:solidFill>
              </a:rPr>
              <a:t>环境有点脆弱</a:t>
            </a:r>
            <a:r>
              <a:rPr lang="zh-CN" altLang="en-US"/>
              <a:t>，有时更新代码出现各种问题环境问题，需要重新配置环境</a:t>
            </a:r>
          </a:p>
          <a:p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zh-CN" altLang="en-US" sz="2000"/>
              <a:t>涉及到多个项目组之间，项目组之间消耗过大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4260427"/>
            <a:ext cx="2309813" cy="22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Advice</a:t>
            </a:r>
            <a:r>
              <a:rPr lang="zh-CN" altLang="en-US" smtClean="0"/>
              <a:t>（建议）</a:t>
            </a:r>
            <a:r>
              <a:rPr lang="en-US" altLang="zh-CN" smtClean="0"/>
              <a:t>——Tony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22311"/>
          </a:xfrm>
        </p:spPr>
        <p:txBody>
          <a:bodyPr>
            <a:normAutofit lnSpcReduction="10000"/>
          </a:bodyPr>
          <a:lstStyle/>
          <a:p>
            <a:r>
              <a:rPr lang="en-US" altLang="zh-CN" sz="2400" smtClean="0"/>
              <a:t>1.</a:t>
            </a:r>
            <a:r>
              <a:rPr lang="zh-CN" altLang="en-US" sz="2400" smtClean="0">
                <a:solidFill>
                  <a:srgbClr val="FF0000"/>
                </a:solidFill>
              </a:rPr>
              <a:t>建立起开发规范</a:t>
            </a:r>
            <a:r>
              <a:rPr lang="zh-CN" altLang="en-US" sz="2400" smtClean="0"/>
              <a:t>，提高入职门槛，全面提高开发人员水平。</a:t>
            </a:r>
            <a:endParaRPr lang="zh-CN" altLang="en-US" sz="240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02734" y="2655889"/>
            <a:ext cx="8596668" cy="722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2.</a:t>
            </a:r>
            <a:r>
              <a:rPr lang="zh-CN" altLang="en-US" sz="2400" smtClean="0">
                <a:solidFill>
                  <a:srgbClr val="FF0000"/>
                </a:solidFill>
              </a:rPr>
              <a:t>建立起研发体系</a:t>
            </a:r>
            <a:r>
              <a:rPr lang="zh-CN" altLang="en-US" sz="2400" smtClean="0"/>
              <a:t>。和</a:t>
            </a:r>
            <a:r>
              <a:rPr lang="en-US" altLang="zh-CN" sz="2400" smtClean="0"/>
              <a:t>Jason</a:t>
            </a:r>
            <a:r>
              <a:rPr lang="zh-CN" altLang="en-US" sz="2400" smtClean="0"/>
              <a:t>沟通过，将对现有人员进行重新分工，香港主要负责需求原型和测试</a:t>
            </a:r>
            <a:r>
              <a:rPr lang="zh-CN" altLang="en-US" sz="2400"/>
              <a:t>运</a:t>
            </a:r>
            <a:r>
              <a:rPr lang="zh-CN" altLang="en-US" sz="2400" smtClean="0"/>
              <a:t>维（运维所需要的环境由广州负责），广州负责开发。</a:t>
            </a:r>
            <a:endParaRPr lang="zh-CN" altLang="en-US" sz="24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02734" y="3824289"/>
            <a:ext cx="8596668" cy="49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3.</a:t>
            </a:r>
            <a:r>
              <a:rPr lang="zh-CN" altLang="en-US" sz="2400" smtClean="0">
                <a:solidFill>
                  <a:srgbClr val="FF0000"/>
                </a:solidFill>
              </a:rPr>
              <a:t>采用新技术和新工具</a:t>
            </a:r>
            <a:r>
              <a:rPr lang="zh-CN" altLang="en-US" sz="2400" smtClean="0"/>
              <a:t>，提高效率，降低成本。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4260427"/>
            <a:ext cx="2309813" cy="2264197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099734" y="4316411"/>
            <a:ext cx="8596668" cy="49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/>
              <a:t>4.</a:t>
            </a:r>
            <a:r>
              <a:rPr lang="zh-CN" altLang="en-US" sz="2400"/>
              <a:t>建议先试水一个项目。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556141" y="4864516"/>
            <a:ext cx="8596668" cy="1002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solidFill>
                  <a:srgbClr val="FF0000"/>
                </a:solidFill>
              </a:rPr>
              <a:t>5.</a:t>
            </a:r>
            <a:r>
              <a:rPr lang="zh-CN" altLang="en-US" sz="2400" smtClean="0">
                <a:solidFill>
                  <a:srgbClr val="FF0000"/>
                </a:solidFill>
              </a:rPr>
              <a:t>把源代码以及数据库都放到香港的服务器，使得管理层可以实时了解项目进度，提出修改意见等，同时可以翻墙去</a:t>
            </a:r>
            <a:r>
              <a:rPr lang="en-US" altLang="zh-CN" sz="2400" smtClean="0">
                <a:solidFill>
                  <a:srgbClr val="FF0000"/>
                </a:solidFill>
              </a:rPr>
              <a:t>Google</a:t>
            </a:r>
            <a:r>
              <a:rPr lang="zh-CN" altLang="en-US" sz="2400" smtClean="0">
                <a:solidFill>
                  <a:srgbClr val="FF0000"/>
                </a:solidFill>
              </a:rPr>
              <a:t>搜索资料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56141" y="5811416"/>
            <a:ext cx="8596668" cy="492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>
                <a:solidFill>
                  <a:srgbClr val="FF0000"/>
                </a:solidFill>
              </a:rPr>
              <a:t>6.APP</a:t>
            </a:r>
            <a:r>
              <a:rPr lang="zh-CN" altLang="en-US" sz="2400" smtClean="0">
                <a:solidFill>
                  <a:srgbClr val="FF0000"/>
                </a:solidFill>
              </a:rPr>
              <a:t>全面国际化</a:t>
            </a:r>
            <a:r>
              <a:rPr lang="zh-CN" altLang="en-US" sz="2400" smtClean="0"/>
              <a:t>，适应公司全球化业务 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31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项目前端架构解决方案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49311"/>
          </a:xfrm>
        </p:spPr>
        <p:txBody>
          <a:bodyPr>
            <a:noAutofit/>
          </a:bodyPr>
          <a:lstStyle/>
          <a:p>
            <a:r>
              <a:rPr lang="en-US" altLang="zh-CN" sz="2400" smtClean="0"/>
              <a:t>A</a:t>
            </a:r>
            <a:r>
              <a:rPr lang="zh-CN" altLang="en-US" sz="2400" smtClean="0"/>
              <a:t>计划：</a:t>
            </a:r>
            <a:r>
              <a:rPr lang="en-US" altLang="zh-CN" sz="2400" smtClean="0"/>
              <a:t>web</a:t>
            </a:r>
            <a:r>
              <a:rPr lang="zh-CN" altLang="en-US" sz="2400" smtClean="0"/>
              <a:t>端和</a:t>
            </a:r>
            <a:r>
              <a:rPr lang="en-US" altLang="zh-CN" sz="2400" smtClean="0"/>
              <a:t>APP</a:t>
            </a:r>
            <a:r>
              <a:rPr lang="zh-CN" altLang="en-US" sz="2400" smtClean="0"/>
              <a:t>端共用一份源代码，</a:t>
            </a:r>
            <a:r>
              <a:rPr lang="en-US" altLang="zh-CN" sz="2400" smtClean="0"/>
              <a:t>APP</a:t>
            </a:r>
            <a:r>
              <a:rPr lang="zh-CN" altLang="en-US" sz="2400" smtClean="0"/>
              <a:t>端使用</a:t>
            </a:r>
            <a:r>
              <a:rPr lang="en-US" altLang="zh-CN" sz="2400" smtClean="0"/>
              <a:t>web view</a:t>
            </a:r>
            <a:r>
              <a:rPr lang="zh-CN" altLang="en-US" sz="2400" smtClean="0"/>
              <a:t>把移动界面嵌套进来（</a:t>
            </a:r>
            <a:r>
              <a:rPr lang="en-US" altLang="zh-CN" sz="2400" smtClean="0"/>
              <a:t>APP</a:t>
            </a:r>
            <a:r>
              <a:rPr lang="zh-CN" altLang="en-US" sz="2400" smtClean="0"/>
              <a:t>端无法上</a:t>
            </a:r>
            <a:r>
              <a:rPr lang="en-US" altLang="zh-CN" sz="2400" smtClean="0"/>
              <a:t>APP Store</a:t>
            </a:r>
            <a:r>
              <a:rPr lang="zh-CN" altLang="en-US" sz="2400" smtClean="0"/>
              <a:t>，苹果商店禁止</a:t>
            </a:r>
            <a:r>
              <a:rPr lang="en-US" altLang="zh-CN" sz="2400" smtClean="0"/>
              <a:t>web view</a:t>
            </a:r>
            <a:r>
              <a:rPr lang="zh-CN" altLang="en-US" sz="2400" smtClean="0"/>
              <a:t>嵌套）。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474953"/>
            <a:ext cx="2359025" cy="2283034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77334" y="3395453"/>
            <a:ext cx="8596668" cy="84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smtClean="0"/>
              <a:t>B</a:t>
            </a:r>
            <a:r>
              <a:rPr lang="zh-CN" altLang="en-US" sz="2400" smtClean="0"/>
              <a:t>计划：</a:t>
            </a:r>
            <a:r>
              <a:rPr lang="en-US" altLang="zh-CN" sz="2400" smtClean="0"/>
              <a:t>APP</a:t>
            </a:r>
            <a:r>
              <a:rPr lang="zh-CN" altLang="en-US" sz="2400" smtClean="0"/>
              <a:t>端使用</a:t>
            </a:r>
            <a:r>
              <a:rPr lang="en-US" altLang="zh-CN" sz="2400" smtClean="0"/>
              <a:t>web view</a:t>
            </a:r>
            <a:r>
              <a:rPr lang="zh-CN" altLang="en-US" sz="2400" smtClean="0"/>
              <a:t>把移动界面嵌套进来，如果出现性能问题，则采用</a:t>
            </a:r>
            <a:r>
              <a:rPr lang="en-US" altLang="zh-CN" sz="2400" smtClean="0"/>
              <a:t>ReactNative</a:t>
            </a:r>
            <a:r>
              <a:rPr lang="zh-CN" altLang="en-US" sz="2400" smtClean="0"/>
              <a:t>开发跨平台</a:t>
            </a:r>
            <a:r>
              <a:rPr lang="en-US" altLang="zh-CN" sz="2400" smtClean="0"/>
              <a:t>APP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18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项目后端架构解决方案</a:t>
            </a:r>
            <a:r>
              <a:rPr lang="en-US" altLang="zh-CN" smtClean="0"/>
              <a:t>Spring Cloud</a:t>
            </a:r>
            <a:r>
              <a:rPr lang="zh-CN" altLang="en-US" smtClean="0"/>
              <a:t>集群</a:t>
            </a:r>
            <a:r>
              <a:rPr lang="zh-CN" altLang="en-US" smtClean="0"/>
              <a:t>应用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40015DF-CF0B-45A2-8BDC-7E7FD4FE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34" y="1930400"/>
            <a:ext cx="8151838" cy="4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项目后端架构解决方案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3748578-E606-4670-9732-AB90ABFF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41500"/>
            <a:ext cx="8350451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项目后端架构解决方案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D445013-78AA-4387-9FFE-5AC43923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58" y="1537252"/>
            <a:ext cx="7884820" cy="52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总结复深蓝的优点与缺点。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总结</a:t>
            </a:r>
            <a:r>
              <a:rPr lang="en-US" altLang="zh-CN" smtClean="0"/>
              <a:t>ReactNative</a:t>
            </a:r>
            <a:r>
              <a:rPr lang="zh-CN" altLang="en-US" smtClean="0"/>
              <a:t>前端技术框架。</a:t>
            </a:r>
            <a:endParaRPr lang="en-US" altLang="zh-CN" smtClean="0"/>
          </a:p>
          <a:p>
            <a:r>
              <a:rPr lang="en-US" altLang="zh-CN" smtClean="0"/>
              <a:t>3.</a:t>
            </a:r>
            <a:r>
              <a:rPr lang="zh-CN" altLang="en-US"/>
              <a:t>几点</a:t>
            </a:r>
            <a:r>
              <a:rPr lang="zh-CN" altLang="en-US" smtClean="0"/>
              <a:t>建议。</a:t>
            </a:r>
            <a:endParaRPr lang="en-US" altLang="zh-CN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详细说明计划怎么开展项目。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47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09711"/>
          </a:xfrm>
        </p:spPr>
        <p:txBody>
          <a:bodyPr>
            <a:normAutofit/>
          </a:bodyPr>
          <a:lstStyle/>
          <a:p>
            <a:r>
              <a:rPr lang="zh-CN" altLang="en-US" sz="5400" smtClean="0"/>
              <a:t>结束，谢谢观看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8068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序</a:t>
            </a:r>
            <a:r>
              <a:rPr lang="zh-CN" altLang="en-US" smtClean="0"/>
              <a:t>前感谢！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09611"/>
          </a:xfrm>
        </p:spPr>
        <p:txBody>
          <a:bodyPr>
            <a:noAutofit/>
          </a:bodyPr>
          <a:lstStyle/>
          <a:p>
            <a:r>
              <a:rPr lang="zh-CN" altLang="en-US" sz="2400" smtClean="0"/>
              <a:t>非常感谢</a:t>
            </a:r>
            <a:r>
              <a:rPr lang="en-US" altLang="zh-CN" sz="2400" smtClean="0"/>
              <a:t>Johnny</a:t>
            </a:r>
            <a:r>
              <a:rPr lang="zh-CN" altLang="en-US" sz="2400" smtClean="0"/>
              <a:t>给我机会，让我为富卫工作，同时感谢他信任我为公司进行技术人员招聘（目前为止他们的表现还算不错）。</a:t>
            </a:r>
            <a:endParaRPr lang="en-US" altLang="zh-CN" sz="240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77334" y="3443289"/>
            <a:ext cx="8596668" cy="6969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非常感谢</a:t>
            </a:r>
            <a:r>
              <a:rPr lang="en-US" altLang="zh-CN" sz="2400" smtClean="0"/>
              <a:t>Jason</a:t>
            </a:r>
            <a:r>
              <a:rPr lang="zh-CN" altLang="en-US" sz="2400" smtClean="0"/>
              <a:t>对我的信任，赞同我提出的绝大部分建议（比如研发体系和流程的确立，怎么分工等）。</a:t>
            </a:r>
            <a:endParaRPr lang="zh-CN" altLang="en-US" sz="24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4495800"/>
            <a:ext cx="8596668" cy="696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smtClean="0"/>
              <a:t>最后感谢老板提供好的硬件资源例如苹果电脑给到我们。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0741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复深蓝团队优点。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39911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1.</a:t>
            </a:r>
            <a:r>
              <a:rPr lang="zh-CN" altLang="en-US" smtClean="0">
                <a:solidFill>
                  <a:srgbClr val="FF0000"/>
                </a:solidFill>
              </a:rPr>
              <a:t>明确的研发体系，细致的分工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/>
              <a:t>复</a:t>
            </a:r>
            <a:r>
              <a:rPr lang="zh-CN" altLang="en-US" smtClean="0"/>
              <a:t>深蓝的需求功能文档写得非常详细，原型图</a:t>
            </a:r>
            <a:endParaRPr lang="en-US" altLang="zh-CN" smtClean="0"/>
          </a:p>
          <a:p>
            <a:r>
              <a:rPr lang="zh-CN" altLang="en-US" smtClean="0"/>
              <a:t>的交互特别友好，开发人员基本详细阅读之后</a:t>
            </a:r>
            <a:endParaRPr lang="en-US" altLang="zh-CN" smtClean="0"/>
          </a:p>
          <a:p>
            <a:r>
              <a:rPr lang="zh-CN" altLang="en-US" smtClean="0"/>
              <a:t>就可以开发。另外需求文档还可以用于测试与交付使用之用，新增人员看文档即可。</a:t>
            </a:r>
            <a:endParaRPr lang="en-US" altLang="zh-CN" smtClean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63542573"/>
              </p:ext>
            </p:extLst>
          </p:nvPr>
        </p:nvGraphicFramePr>
        <p:xfrm>
          <a:off x="5598235" y="217458"/>
          <a:ext cx="3970638" cy="329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>
          <a:xfrm>
            <a:off x="677334" y="3886995"/>
            <a:ext cx="8596668" cy="685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2.</a:t>
            </a:r>
            <a:r>
              <a:rPr lang="zh-CN" altLang="en-US" smtClean="0">
                <a:solidFill>
                  <a:srgbClr val="FF0000"/>
                </a:solidFill>
              </a:rPr>
              <a:t>统一的组织</a:t>
            </a:r>
            <a:r>
              <a:rPr lang="zh-CN" altLang="en-US" smtClean="0"/>
              <a:t>，项目负责人可以内部协调设计与开发人员，测试人员的工作，效率高。</a:t>
            </a:r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77334" y="4622006"/>
            <a:ext cx="8596668" cy="110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3.</a:t>
            </a:r>
            <a:r>
              <a:rPr lang="zh-CN" altLang="en-US" smtClean="0">
                <a:solidFill>
                  <a:srgbClr val="FF0000"/>
                </a:solidFill>
              </a:rPr>
              <a:t>先进技术工具的使用</a:t>
            </a:r>
            <a:r>
              <a:rPr lang="zh-CN" altLang="en-US" smtClean="0"/>
              <a:t>。用了</a:t>
            </a:r>
            <a:r>
              <a:rPr lang="en-US" altLang="zh-CN" smtClean="0"/>
              <a:t>Jekins</a:t>
            </a:r>
            <a:r>
              <a:rPr lang="zh-CN" altLang="en-US" smtClean="0"/>
              <a:t>来进行代码打包，用了</a:t>
            </a:r>
            <a:r>
              <a:rPr lang="en-US" altLang="zh-CN" smtClean="0"/>
              <a:t>docker</a:t>
            </a:r>
            <a:r>
              <a:rPr lang="zh-CN" altLang="en-US" smtClean="0"/>
              <a:t>容器进行运维，用可视化工具进行监控。自动部署与运维大幅度减少人力，日志的查看（</a:t>
            </a:r>
            <a:r>
              <a:rPr lang="en-US" altLang="zh-CN" smtClean="0"/>
              <a:t>Jason</a:t>
            </a:r>
            <a:r>
              <a:rPr lang="zh-CN" altLang="en-US" smtClean="0"/>
              <a:t>最想看到的）可以方便查找错误。负载均衡多个实例保证高可用。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4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3" y="100298"/>
            <a:ext cx="6097588" cy="661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复深蓝团队前端框架优点。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785811"/>
          </a:xfrm>
        </p:spPr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采用了</a:t>
            </a:r>
            <a:r>
              <a:rPr lang="en-US" altLang="zh-CN" smtClean="0"/>
              <a:t>ReactNative+Redux</a:t>
            </a:r>
            <a:r>
              <a:rPr lang="zh-CN" altLang="en-US" smtClean="0"/>
              <a:t>的架构，使得</a:t>
            </a:r>
            <a:r>
              <a:rPr lang="en-US" altLang="zh-CN" smtClean="0"/>
              <a:t>APP</a:t>
            </a:r>
            <a:r>
              <a:rPr lang="zh-CN" altLang="en-US" smtClean="0"/>
              <a:t>可以管理组件状态，并且组件之间的交互变得简单。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169" y="2946400"/>
            <a:ext cx="3885166" cy="35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6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复深蓝团队后端框架优点。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9376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100" smtClean="0"/>
              <a:t>1.</a:t>
            </a:r>
            <a:r>
              <a:rPr lang="zh-CN" altLang="en-US" sz="3100" smtClean="0"/>
              <a:t>采用了</a:t>
            </a:r>
            <a:r>
              <a:rPr lang="en-US" altLang="zh-CN" sz="3100" smtClean="0"/>
              <a:t>spring cloud</a:t>
            </a:r>
            <a:r>
              <a:rPr lang="zh-CN" altLang="en-US" sz="3100" smtClean="0"/>
              <a:t>的架构，使微服务独立，开发独立，开发协助变得简单。</a:t>
            </a:r>
            <a:endParaRPr lang="en-US" altLang="zh-CN" sz="3100" smtClean="0"/>
          </a:p>
          <a:p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77334" y="3047999"/>
            <a:ext cx="8596668" cy="1120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2.</a:t>
            </a:r>
            <a:r>
              <a:rPr lang="zh-CN" altLang="en-US" sz="2800" smtClean="0"/>
              <a:t>采用了图片与程序服务器相分离的做法，独立了图片服务器使得处理图片资源更快。</a:t>
            </a:r>
            <a:endParaRPr lang="en-US" altLang="zh-CN" sz="2800" smtClean="0"/>
          </a:p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77334" y="3941760"/>
            <a:ext cx="8596668" cy="74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3.</a:t>
            </a:r>
            <a:r>
              <a:rPr lang="zh-CN" altLang="en-US" sz="2800" smtClean="0"/>
              <a:t>采用了负载均衡的做法，有效降低负载。</a:t>
            </a:r>
            <a:endParaRPr lang="en-US" altLang="zh-CN" sz="2800" smtClean="0"/>
          </a:p>
          <a:p>
            <a:endParaRPr lang="zh-CN" altLang="en-US" sz="280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77334" y="4829170"/>
            <a:ext cx="8596668" cy="749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smtClean="0"/>
              <a:t>4.</a:t>
            </a:r>
            <a:r>
              <a:rPr lang="zh-CN" altLang="en-US" sz="2800" smtClean="0"/>
              <a:t>采用了</a:t>
            </a:r>
            <a:r>
              <a:rPr lang="en-US" altLang="zh-CN" sz="2800" smtClean="0"/>
              <a:t>Docker</a:t>
            </a:r>
            <a:r>
              <a:rPr lang="zh-CN" altLang="en-US" sz="2800" smtClean="0"/>
              <a:t>容器的打包运营做法，使得运维查错非常有效率。</a:t>
            </a:r>
            <a:endParaRPr lang="en-US" altLang="zh-CN" sz="2800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1269</TotalTime>
  <Words>1038</Words>
  <Application>Microsoft Office PowerPoint</Application>
  <PresentationFormat>宽屏</PresentationFormat>
  <Paragraphs>61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 3</vt:lpstr>
      <vt:lpstr>平面</vt:lpstr>
      <vt:lpstr>IRIS项目总结以及建议</vt:lpstr>
      <vt:lpstr>目录</vt:lpstr>
      <vt:lpstr>序前感谢！</vt:lpstr>
      <vt:lpstr>复深蓝团队优点。</vt:lpstr>
      <vt:lpstr>PowerPoint 演示文稿</vt:lpstr>
      <vt:lpstr>PowerPoint 演示文稿</vt:lpstr>
      <vt:lpstr>PowerPoint 演示文稿</vt:lpstr>
      <vt:lpstr>复深蓝团队前端框架优点。</vt:lpstr>
      <vt:lpstr>复深蓝团队后端框架优点。</vt:lpstr>
      <vt:lpstr>复深蓝团队缺点。</vt:lpstr>
      <vt:lpstr>复深蓝前端框架缺点</vt:lpstr>
      <vt:lpstr>复深蓝后端框架缺点</vt:lpstr>
      <vt:lpstr>Advice（建议）——Sam</vt:lpstr>
      <vt:lpstr>Advice（建议2）——Kane</vt:lpstr>
      <vt:lpstr>Advice（建议）——Tony</vt:lpstr>
      <vt:lpstr>项目前端架构解决方案</vt:lpstr>
      <vt:lpstr>项目后端架构解决方案Spring Cloud集群应用</vt:lpstr>
      <vt:lpstr>项目后端架构解决方案</vt:lpstr>
      <vt:lpstr>项目后端架构解决方案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IRIS项目总结以及建议</dc:title>
  <dc:creator>FWDuser</dc:creator>
  <cp:lastModifiedBy>FWDuser</cp:lastModifiedBy>
  <cp:revision>32</cp:revision>
  <dcterms:created xsi:type="dcterms:W3CDTF">2018-08-09T06:55:24Z</dcterms:created>
  <dcterms:modified xsi:type="dcterms:W3CDTF">2018-08-15T04:41:39Z</dcterms:modified>
</cp:coreProperties>
</file>