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1536970"/>
            <a:ext cx="8689976" cy="158560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慢时光网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1012" y="4834647"/>
            <a:ext cx="8689976" cy="42315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作者：黄娟渝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67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慢时光网站名称介绍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97042" y="2318454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我们</a:t>
            </a:r>
            <a:r>
              <a:rPr lang="zh-CN" altLang="en-US" dirty="0"/>
              <a:t>生活在一个强调快速而缺乏耐心的时代</a:t>
            </a:r>
            <a:r>
              <a:rPr lang="zh-CN" altLang="en-US" dirty="0" smtClean="0"/>
              <a:t>，快节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奏</a:t>
            </a:r>
            <a:r>
              <a:rPr lang="zh-CN" altLang="en-US" dirty="0"/>
              <a:t>的工作和生活裹挟着人们，人们在与</a:t>
            </a:r>
            <a:r>
              <a:rPr lang="zh-CN" altLang="en-US" dirty="0" smtClean="0"/>
              <a:t>时间的赛跑中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，</a:t>
            </a:r>
            <a:r>
              <a:rPr lang="zh-CN" altLang="en-US" dirty="0"/>
              <a:t>享受着看似丰富实则碎片化的快餐</a:t>
            </a:r>
            <a:r>
              <a:rPr lang="zh-CN" altLang="en-US" dirty="0" smtClean="0"/>
              <a:t>文化</a:t>
            </a:r>
            <a:r>
              <a:rPr lang="zh-CN" altLang="en-US" dirty="0"/>
              <a:t>，</a:t>
            </a:r>
            <a:r>
              <a:rPr lang="zh-CN" altLang="en-US" dirty="0" smtClean="0"/>
              <a:t>精神层面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的</a:t>
            </a:r>
            <a:r>
              <a:rPr lang="zh-CN" altLang="en-US" dirty="0"/>
              <a:t>缺失让我们的灵魂渐行渐远</a:t>
            </a:r>
            <a:r>
              <a:rPr lang="en-US" altLang="zh-CN" dirty="0"/>
              <a:t>,</a:t>
            </a:r>
            <a:r>
              <a:rPr lang="zh-CN" altLang="en-US" dirty="0"/>
              <a:t>心灵</a:t>
            </a:r>
            <a:r>
              <a:rPr lang="zh-CN" altLang="en-US" dirty="0" smtClean="0"/>
              <a:t>之窗</a:t>
            </a:r>
            <a:r>
              <a:rPr lang="zh-CN" altLang="en-US" dirty="0"/>
              <a:t>蒙上</a:t>
            </a:r>
            <a:r>
              <a:rPr lang="zh-CN" altLang="en-US" dirty="0" smtClean="0"/>
              <a:t>了灰尘，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看不到</a:t>
            </a:r>
            <a:r>
              <a:rPr lang="zh-CN" altLang="en-US" dirty="0"/>
              <a:t>生活的美</a:t>
            </a:r>
            <a:r>
              <a:rPr lang="zh-CN" altLang="en-US" dirty="0" smtClean="0"/>
              <a:t>。这就是慢时光的由来。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38" y="2438413"/>
            <a:ext cx="4876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3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1274323"/>
            <a:ext cx="10364451" cy="1527141"/>
          </a:xfrm>
        </p:spPr>
        <p:txBody>
          <a:bodyPr/>
          <a:lstStyle/>
          <a:p>
            <a:r>
              <a:rPr lang="en-US" altLang="zh-CN" dirty="0" smtClean="0"/>
              <a:t>   logo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3677055"/>
            <a:ext cx="10363826" cy="2114144"/>
          </a:xfrm>
        </p:spPr>
        <p:txBody>
          <a:bodyPr/>
          <a:lstStyle/>
          <a:p>
            <a:r>
              <a:rPr lang="zh-CN" altLang="en-US" dirty="0"/>
              <a:t>口号</a:t>
            </a:r>
            <a:r>
              <a:rPr lang="en-US" altLang="zh-CN" dirty="0"/>
              <a:t>:</a:t>
            </a:r>
            <a:r>
              <a:rPr lang="zh-CN" altLang="en-US" dirty="0"/>
              <a:t>慢下来，让心灵栖息片刻</a:t>
            </a:r>
            <a:r>
              <a:rPr lang="en-US" altLang="zh-CN" dirty="0" smtClean="0"/>
              <a:t>!</a:t>
            </a:r>
          </a:p>
          <a:p>
            <a:r>
              <a:rPr lang="zh-CN" altLang="en-US" dirty="0" smtClean="0"/>
              <a:t>标志为绿色发光包围的沙漏；</a:t>
            </a:r>
            <a:r>
              <a:rPr lang="zh-CN" altLang="en-US" dirty="0"/>
              <a:t>暗示人们在喧嚣的都市中关注自己的</a:t>
            </a:r>
            <a:r>
              <a:rPr lang="zh-CN" altLang="en-US" dirty="0" smtClean="0"/>
              <a:t>心灵。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zh-CN" altLang="en-US" dirty="0"/>
              <a:t>清新的</a:t>
            </a:r>
            <a:r>
              <a:rPr lang="zh-CN" altLang="en-US" dirty="0" smtClean="0"/>
              <a:t>绿色和蓝色，</a:t>
            </a:r>
            <a:r>
              <a:rPr lang="zh-CN" altLang="en-US" dirty="0"/>
              <a:t>也是慢时光倡导健康，环保，平衡，回归自然的一种延伸。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8" y="963139"/>
            <a:ext cx="34956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4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519464"/>
            <a:ext cx="10363826" cy="2568103"/>
          </a:xfrm>
        </p:spPr>
        <p:txBody>
          <a:bodyPr/>
          <a:lstStyle/>
          <a:p>
            <a:r>
              <a:rPr lang="zh-CN" altLang="en-US" dirty="0" smtClean="0"/>
              <a:t>主要适用于年轻人以及一些心态年轻的人群</a:t>
            </a:r>
            <a:endParaRPr lang="en-US" altLang="zh-CN" dirty="0" smtClean="0"/>
          </a:p>
          <a:p>
            <a:r>
              <a:rPr lang="zh-CN" altLang="en-US" dirty="0" smtClean="0"/>
              <a:t>这里提供了旅游，摄影，手工</a:t>
            </a:r>
            <a:r>
              <a:rPr lang="en-US" altLang="zh-CN" dirty="0" smtClean="0"/>
              <a:t>….</a:t>
            </a:r>
            <a:r>
              <a:rPr lang="zh-CN" altLang="en-US" dirty="0" smtClean="0"/>
              <a:t>等等活动，让人们的内心得以平静，享受生活</a:t>
            </a:r>
            <a:endParaRPr lang="en-US" altLang="zh-CN" dirty="0" smtClean="0"/>
          </a:p>
          <a:p>
            <a:r>
              <a:rPr lang="zh-CN" altLang="en-US" dirty="0" smtClean="0"/>
              <a:t>人们可以相互交流心得体验，感受着无尽的快乐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53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制作网站时使用的一些动画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主要运用</a:t>
            </a:r>
            <a:r>
              <a:rPr lang="en-US" altLang="zh-CN" dirty="0" err="1" smtClean="0"/>
              <a:t>html,css,javascript</a:t>
            </a:r>
            <a:r>
              <a:rPr lang="zh-CN" altLang="en-US" dirty="0" smtClean="0"/>
              <a:t>。完成了响应式布局</a:t>
            </a:r>
            <a:endParaRPr lang="en-US" altLang="zh-CN" dirty="0" smtClean="0"/>
          </a:p>
          <a:p>
            <a:r>
              <a:rPr lang="zh-CN" altLang="en-US" dirty="0" smtClean="0"/>
              <a:t>运用</a:t>
            </a:r>
            <a:r>
              <a:rPr lang="en-US" altLang="zh-CN" dirty="0" smtClean="0"/>
              <a:t>transition</a:t>
            </a:r>
            <a:r>
              <a:rPr lang="zh-CN" altLang="en-US" dirty="0" smtClean="0"/>
              <a:t>等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实现了平移、缩放、下拉等效果</a:t>
            </a:r>
            <a:endParaRPr lang="en-US" altLang="zh-CN" dirty="0" smtClean="0"/>
          </a:p>
          <a:p>
            <a:r>
              <a:rPr lang="zh-CN" altLang="en-US" dirty="0" smtClean="0"/>
              <a:t>此外，还实现了轮播，旋转等功能</a:t>
            </a:r>
            <a:endParaRPr lang="en-US" altLang="zh-CN" dirty="0" smtClean="0"/>
          </a:p>
          <a:p>
            <a:r>
              <a:rPr lang="zh-CN" altLang="en-US" dirty="0" smtClean="0"/>
              <a:t>此网站排版布局都是自己设计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17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网站的一些展示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3" y="2214694"/>
            <a:ext cx="3929017" cy="289573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406" y="2214694"/>
            <a:ext cx="3682838" cy="28957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970" y="2214693"/>
            <a:ext cx="3207788" cy="289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4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网站的一些展示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85" y="2172571"/>
            <a:ext cx="2036584" cy="341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991" y="2157072"/>
            <a:ext cx="2036585" cy="341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57" y="2157073"/>
            <a:ext cx="1831681" cy="3418095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219" y="2157073"/>
            <a:ext cx="2096216" cy="3424237"/>
          </a:xfr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17" y="2163216"/>
            <a:ext cx="2048009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4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953" y="1834475"/>
            <a:ext cx="10364451" cy="188149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谢谢观看！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36578" y="5233482"/>
            <a:ext cx="10363826" cy="4572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作者：黄娟渝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2016.09.09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</TotalTime>
  <Words>254</Words>
  <Application>Microsoft Office PowerPoint</Application>
  <PresentationFormat>宽屏</PresentationFormat>
  <Paragraphs>25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Tw Cen MT</vt:lpstr>
      <vt:lpstr>水滴</vt:lpstr>
      <vt:lpstr>慢时光网</vt:lpstr>
      <vt:lpstr>慢时光网站名称介绍</vt:lpstr>
      <vt:lpstr>   logo设计</vt:lpstr>
      <vt:lpstr>网站的作用</vt:lpstr>
      <vt:lpstr>制作网站时使用的一些动画</vt:lpstr>
      <vt:lpstr>网站的一些展示</vt:lpstr>
      <vt:lpstr>网站的一些展示</vt:lpstr>
      <vt:lpstr>谢谢观看！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慢时光网</dc:title>
  <dc:creator>Intel</dc:creator>
  <cp:lastModifiedBy>Intel</cp:lastModifiedBy>
  <cp:revision>10</cp:revision>
  <dcterms:created xsi:type="dcterms:W3CDTF">2016-09-09T02:28:07Z</dcterms:created>
  <dcterms:modified xsi:type="dcterms:W3CDTF">2016-09-11T12:27:16Z</dcterms:modified>
</cp:coreProperties>
</file>