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2E0EB-CCC4-451E-8F34-78D93013D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B4754F-BF4D-4ABF-BDF7-C50647F79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A7FA-A5FC-4370-BE79-B62E0CC5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3F18-B1F4-47E4-822E-2E6269D6E4F3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7D5EA-D337-49CF-ABD9-9EB777C3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A1FEC-7EB6-4748-99C9-9F240F3D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F245-9A6A-43DA-BD65-5F6114F3D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11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34990-F297-4F48-A79E-05C46666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E6B1D6-50F2-44E0-B978-7E530EB3F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BD2D18-6289-460B-8240-5AC56CA0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3F18-B1F4-47E4-822E-2E6269D6E4F3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EE1CFF-95E3-4DEA-A48A-2702B46F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A5820F-CF4A-43B2-A894-9AB8346F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F245-9A6A-43DA-BD65-5F6114F3D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0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B0B542-C532-46BA-8A88-93BB40FA2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9EE3C-D5DA-441E-A394-88245E7F3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4CC6B-140D-44BC-992E-62D49E99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3F18-B1F4-47E4-822E-2E6269D6E4F3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637C2-6957-44BC-846F-62DDB3E2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D7272-F0D8-4CCA-AC92-59584BA6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F245-9A6A-43DA-BD65-5F6114F3D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12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905C8-808F-47A4-987A-A66B6FBB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6A8E3-B4A7-4A2C-AB8B-528B3C318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F264E-78A0-4DC4-A32A-2F2DEB6C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3F18-B1F4-47E4-822E-2E6269D6E4F3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6638E-6BD0-488E-BB7D-993120D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20E9F-B106-4FB9-B3C3-9AB8E410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F245-9A6A-43DA-BD65-5F6114F3D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49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017FE-AFC8-4EAF-858E-BAE210BA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BEE42B-E901-4EEB-BAD7-519DFE9CC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AC61E4-571B-4CDD-912F-E1DCFD86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3F18-B1F4-47E4-822E-2E6269D6E4F3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2BB64-A271-4219-9FA9-D08CD065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CB611-95A3-4995-BEC0-D45D4C8E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F245-9A6A-43DA-BD65-5F6114F3D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60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87BA7-69EB-4E90-9234-AD266A14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FF073F-4CEC-4F76-B10C-6B806B476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3FAE95-4B95-4C94-BC95-AB9FF0792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C6DDF5-8CD4-4BDB-9DC5-F1C2766F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3F18-B1F4-47E4-822E-2E6269D6E4F3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BF8EC2-BFA3-4B1E-A11C-DA97ED48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A107A2-F5D9-455B-8686-92A69A9B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F245-9A6A-43DA-BD65-5F6114F3D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4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3ABB1-F58E-4734-B9A8-D3A0FBEC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DC5189-F771-495B-AD14-CDBC1F056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4439CA-3B37-4268-AF1E-0BCDFB526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8D7742-A707-4768-9A6C-055E9A1FC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98B76E-CBF8-4CBC-BF07-9879E9244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AE25EE-DC58-4B33-A51B-4C340FA3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3F18-B1F4-47E4-822E-2E6269D6E4F3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F1431C-621B-4F2E-9AED-DB667868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2FFABE-2E2C-4573-A901-D7E11198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F245-9A6A-43DA-BD65-5F6114F3D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68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525A7-D660-4081-89BC-D7278366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80F8C8-399F-469D-8C2F-2554A448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3F18-B1F4-47E4-822E-2E6269D6E4F3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BEBC19-8C73-457D-954B-14B8CF4D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73C26D-F24E-4045-9CD0-E7E8CCFE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F245-9A6A-43DA-BD65-5F6114F3D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1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C62D99-60B8-4C7E-81E2-ECFBF57A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3F18-B1F4-47E4-822E-2E6269D6E4F3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0F112C-7335-4A8C-9D5D-6DBBA362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E2E391-DC22-4873-A9B3-023E653C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F245-9A6A-43DA-BD65-5F6114F3D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64E97-F816-4B93-8F29-A29D8CBF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EB528-F6A1-4205-B683-797F213BD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8510F2-2BE2-469A-A356-15777C3AC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74151F-4EEA-4B8F-8534-A4AAF387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3F18-B1F4-47E4-822E-2E6269D6E4F3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3A33F0-59AC-42CB-A4B3-FF4C0A65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A80ADD-16A3-404D-8EB2-6A52B5B5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F245-9A6A-43DA-BD65-5F6114F3D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2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24652-994C-43FA-A71D-1785B0A1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0AD3E3-C44A-4C0D-9F89-208EB0E09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14414-32F5-4713-95AE-D23F42682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E9FF93-42CD-48EB-BE07-996B9A4B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3F18-B1F4-47E4-822E-2E6269D6E4F3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1390DC-5432-4AD7-B568-2910C2C7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ABD498-E359-4113-9EC9-D6A86D28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F245-9A6A-43DA-BD65-5F6114F3D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6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9BDC56-750B-43FF-8986-CB92C880C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35580D-3D24-41BB-A8EF-372D317D7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A95DB-6B76-475E-8904-BE104C2D1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B3F18-B1F4-47E4-822E-2E6269D6E4F3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4D357-4623-4D01-BC5A-D3274F0BF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D9C64-8696-45C7-892A-1776C6EE5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0F245-9A6A-43DA-BD65-5F6114F3D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19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 descr="场记板">
            <a:extLst>
              <a:ext uri="{FF2B5EF4-FFF2-40B4-BE49-F238E27FC236}">
                <a16:creationId xmlns:a16="http://schemas.microsoft.com/office/drawing/2014/main" id="{9678ABC7-6E9E-41AA-99FC-9961D1A7F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7063" y="-183159"/>
            <a:ext cx="6928606" cy="692860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F4CE746-025A-4564-8A88-0D2C6ACE72AB}"/>
              </a:ext>
            </a:extLst>
          </p:cNvPr>
          <p:cNvSpPr/>
          <p:nvPr/>
        </p:nvSpPr>
        <p:spPr>
          <a:xfrm>
            <a:off x="3582099" y="1350628"/>
            <a:ext cx="4560416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1">
                <a:ln w="2222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在一起四个月</a:t>
            </a:r>
            <a:r>
              <a:rPr lang="zh-CN" altLang="en-US" sz="9600" b="1" dirty="0">
                <a:ln w="2222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啦</a:t>
            </a:r>
          </a:p>
        </p:txBody>
      </p:sp>
    </p:spTree>
    <p:extLst>
      <p:ext uri="{BB962C8B-B14F-4D97-AF65-F5344CB8AC3E}">
        <p14:creationId xmlns:p14="http://schemas.microsoft.com/office/powerpoint/2010/main" val="269738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huangjundashuaige</dc:creator>
  <cp:lastModifiedBy>Cao, Ashley</cp:lastModifiedBy>
  <cp:revision>4</cp:revision>
  <dcterms:created xsi:type="dcterms:W3CDTF">2020-01-17T14:07:36Z</dcterms:created>
  <dcterms:modified xsi:type="dcterms:W3CDTF">2020-01-17T14:45:11Z</dcterms:modified>
</cp:coreProperties>
</file>